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0B_A60BC24E.xml" ContentType="application/vnd.ms-powerpoint.comments+xml"/>
  <Override PartName="/ppt/comments/modernComment_117_AD27E2EF.xml" ContentType="application/vnd.ms-powerpoint.comments+xml"/>
  <Override PartName="/ppt/comments/modernComment_12C_664A1412.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modernComment_17D_5A22823A.xml" ContentType="application/vnd.ms-powerpoint.comments+xml"/>
  <Override PartName="/ppt/webextensions/webextension1.xml" ContentType="application/vnd.ms-office.webextension+xml"/>
  <Override PartName="/ppt/notesSlides/notesSlide18.xml" ContentType="application/vnd.openxmlformats-officedocument.presentationml.notesSlide+xml"/>
  <Override PartName="/ppt/webextensions/webextension2.xml" ContentType="application/vnd.ms-office.webextension+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omments/modernComment_180_33C13318.xml" ContentType="application/vnd.ms-powerpoint.comment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webextensions/webextension3.xml" ContentType="application/vnd.ms-office.webextension+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92"/>
  </p:notesMasterIdLst>
  <p:sldIdLst>
    <p:sldId id="262" r:id="rId2"/>
    <p:sldId id="263" r:id="rId3"/>
    <p:sldId id="264" r:id="rId4"/>
    <p:sldId id="256" r:id="rId5"/>
    <p:sldId id="257" r:id="rId6"/>
    <p:sldId id="258" r:id="rId7"/>
    <p:sldId id="266" r:id="rId8"/>
    <p:sldId id="267" r:id="rId9"/>
    <p:sldId id="268" r:id="rId10"/>
    <p:sldId id="269" r:id="rId11"/>
    <p:sldId id="278" r:id="rId12"/>
    <p:sldId id="279" r:id="rId13"/>
    <p:sldId id="280" r:id="rId14"/>
    <p:sldId id="261" r:id="rId15"/>
    <p:sldId id="298" r:id="rId16"/>
    <p:sldId id="299" r:id="rId17"/>
    <p:sldId id="302" r:id="rId18"/>
    <p:sldId id="300" r:id="rId19"/>
    <p:sldId id="301" r:id="rId20"/>
    <p:sldId id="283" r:id="rId21"/>
    <p:sldId id="303" r:id="rId22"/>
    <p:sldId id="311" r:id="rId23"/>
    <p:sldId id="319" r:id="rId24"/>
    <p:sldId id="322" r:id="rId25"/>
    <p:sldId id="321" r:id="rId26"/>
    <p:sldId id="284" r:id="rId27"/>
    <p:sldId id="308" r:id="rId28"/>
    <p:sldId id="312" r:id="rId29"/>
    <p:sldId id="313" r:id="rId30"/>
    <p:sldId id="314" r:id="rId31"/>
    <p:sldId id="285" r:id="rId32"/>
    <p:sldId id="318" r:id="rId33"/>
    <p:sldId id="323" r:id="rId34"/>
    <p:sldId id="324" r:id="rId35"/>
    <p:sldId id="292" r:id="rId36"/>
    <p:sldId id="287" r:id="rId37"/>
    <p:sldId id="288" r:id="rId38"/>
    <p:sldId id="289" r:id="rId39"/>
    <p:sldId id="290" r:id="rId40"/>
    <p:sldId id="310" r:id="rId41"/>
    <p:sldId id="332" r:id="rId42"/>
    <p:sldId id="333" r:id="rId43"/>
    <p:sldId id="401" r:id="rId44"/>
    <p:sldId id="326" r:id="rId45"/>
    <p:sldId id="327" r:id="rId46"/>
    <p:sldId id="328" r:id="rId47"/>
    <p:sldId id="331" r:id="rId48"/>
    <p:sldId id="329" r:id="rId49"/>
    <p:sldId id="330" r:id="rId50"/>
    <p:sldId id="336" r:id="rId51"/>
    <p:sldId id="402" r:id="rId52"/>
    <p:sldId id="403" r:id="rId53"/>
    <p:sldId id="339" r:id="rId54"/>
    <p:sldId id="340" r:id="rId55"/>
    <p:sldId id="341" r:id="rId56"/>
    <p:sldId id="342" r:id="rId57"/>
    <p:sldId id="343" r:id="rId58"/>
    <p:sldId id="352" r:id="rId59"/>
    <p:sldId id="344" r:id="rId60"/>
    <p:sldId id="345" r:id="rId61"/>
    <p:sldId id="346" r:id="rId62"/>
    <p:sldId id="347" r:id="rId63"/>
    <p:sldId id="348" r:id="rId64"/>
    <p:sldId id="349" r:id="rId65"/>
    <p:sldId id="350" r:id="rId66"/>
    <p:sldId id="351" r:id="rId67"/>
    <p:sldId id="362" r:id="rId68"/>
    <p:sldId id="363" r:id="rId69"/>
    <p:sldId id="364" r:id="rId70"/>
    <p:sldId id="365" r:id="rId71"/>
    <p:sldId id="404" r:id="rId72"/>
    <p:sldId id="390" r:id="rId73"/>
    <p:sldId id="367" r:id="rId74"/>
    <p:sldId id="391" r:id="rId75"/>
    <p:sldId id="392" r:id="rId76"/>
    <p:sldId id="394" r:id="rId77"/>
    <p:sldId id="395" r:id="rId78"/>
    <p:sldId id="396" r:id="rId79"/>
    <p:sldId id="397" r:id="rId80"/>
    <p:sldId id="398" r:id="rId81"/>
    <p:sldId id="399" r:id="rId82"/>
    <p:sldId id="381" r:id="rId83"/>
    <p:sldId id="370" r:id="rId84"/>
    <p:sldId id="371" r:id="rId85"/>
    <p:sldId id="372" r:id="rId86"/>
    <p:sldId id="384" r:id="rId87"/>
    <p:sldId id="386" r:id="rId88"/>
    <p:sldId id="387" r:id="rId89"/>
    <p:sldId id="388" r:id="rId90"/>
    <p:sldId id="400" r:id="rId91"/>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1 Vorwissen Dreiecke | 45" id="{0E6CFEC6-2356-45AC-B281-C1B0E80163DB}">
          <p14:sldIdLst>
            <p14:sldId id="262"/>
            <p14:sldId id="263"/>
            <p14:sldId id="264"/>
            <p14:sldId id="256"/>
            <p14:sldId id="257"/>
            <p14:sldId id="258"/>
            <p14:sldId id="266"/>
            <p14:sldId id="267"/>
            <p14:sldId id="268"/>
            <p14:sldId id="269"/>
            <p14:sldId id="278"/>
            <p14:sldId id="279"/>
            <p14:sldId id="280"/>
            <p14:sldId id="261"/>
          </p14:sldIdLst>
        </p14:section>
        <p14:section name="2 Vorwissen Logik + erste Entdeckung | 90" id="{A2171817-3C6D-4E62-909D-CFE737703429}">
          <p14:sldIdLst>
            <p14:sldId id="298"/>
            <p14:sldId id="299"/>
            <p14:sldId id="302"/>
            <p14:sldId id="300"/>
            <p14:sldId id="301"/>
            <p14:sldId id="283"/>
            <p14:sldId id="303"/>
            <p14:sldId id="311"/>
            <p14:sldId id="319"/>
            <p14:sldId id="322"/>
            <p14:sldId id="321"/>
            <p14:sldId id="284"/>
            <p14:sldId id="308"/>
            <p14:sldId id="312"/>
            <p14:sldId id="313"/>
            <p14:sldId id="314"/>
            <p14:sldId id="285"/>
            <p14:sldId id="318"/>
            <p14:sldId id="323"/>
            <p14:sldId id="324"/>
            <p14:sldId id="292"/>
            <p14:sldId id="287"/>
            <p14:sldId id="288"/>
            <p14:sldId id="289"/>
            <p14:sldId id="290"/>
            <p14:sldId id="310"/>
          </p14:sldIdLst>
        </p14:section>
        <p14:section name="3 Thales Entdeckung 2 | 45" id="{483FDFFE-8F5E-8341-965E-9963A1CC4155}">
          <p14:sldIdLst>
            <p14:sldId id="332"/>
            <p14:sldId id="333"/>
            <p14:sldId id="401"/>
            <p14:sldId id="326"/>
            <p14:sldId id="327"/>
            <p14:sldId id="328"/>
            <p14:sldId id="331"/>
            <p14:sldId id="329"/>
            <p14:sldId id="330"/>
            <p14:sldId id="336"/>
          </p14:sldIdLst>
        </p14:section>
        <p14:section name="4.1 Thales + Übung | 60" id="{ECADB40A-3303-5D42-AD3C-6CE7856BC894}">
          <p14:sldIdLst>
            <p14:sldId id="402"/>
            <p14:sldId id="403"/>
            <p14:sldId id="339"/>
            <p14:sldId id="340"/>
            <p14:sldId id="341"/>
            <p14:sldId id="342"/>
            <p14:sldId id="343"/>
            <p14:sldId id="352"/>
            <p14:sldId id="344"/>
            <p14:sldId id="345"/>
            <p14:sldId id="346"/>
            <p14:sldId id="347"/>
            <p14:sldId id="348"/>
          </p14:sldIdLst>
        </p14:section>
        <p14:section name="4.2 Thales begründen | 30" id="{48F4A240-6EF7-4592-A3F3-E625EDB39DA3}">
          <p14:sldIdLst>
            <p14:sldId id="349"/>
            <p14:sldId id="350"/>
            <p14:sldId id="351"/>
          </p14:sldIdLst>
        </p14:section>
        <p14:section name="5.1 Beweis SdT - Wissensspeicher | 35" id="{EEC4B4B0-8A9E-F345-84AB-AC38A973A719}">
          <p14:sldIdLst>
            <p14:sldId id="362"/>
            <p14:sldId id="363"/>
            <p14:sldId id="364"/>
            <p14:sldId id="365"/>
            <p14:sldId id="404"/>
            <p14:sldId id="390"/>
            <p14:sldId id="367"/>
            <p14:sldId id="391"/>
            <p14:sldId id="392"/>
            <p14:sldId id="394"/>
            <p14:sldId id="395"/>
            <p14:sldId id="396"/>
            <p14:sldId id="397"/>
            <p14:sldId id="398"/>
            <p14:sldId id="399"/>
            <p14:sldId id="381"/>
          </p14:sldIdLst>
        </p14:section>
        <p14:section name="5.2 Beweis SdT - Beweis | 55" id="{577B85D0-2EFD-4F0E-A7A9-E82E60A120FD}">
          <p14:sldIdLst>
            <p14:sldId id="370"/>
            <p14:sldId id="371"/>
            <p14:sldId id="372"/>
            <p14:sldId id="384"/>
            <p14:sldId id="386"/>
            <p14:sldId id="387"/>
            <p14:sldId id="388"/>
            <p14:sldId id="400"/>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7342F7B-4759-DB04-0A07-C3792A9DDC1B}" name="Marcus Roehming" initials="MR" userId="S::marcus.roehming@uni-potsdam.de::c33ed90f-6218-4529-85de-f886b629b2c1" providerId="AD"/>
  <p188:author id="{3670F89E-DB9C-F599-64CF-E01DDC11B147}" name="Elise Stroetmann" initials="ES" userId="S::elise.stroetmann@uni-potsdam.de::402cdd5e-aea6-4ecb-b49e-56a5105fee4d"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5DBF2"/>
    <a:srgbClr val="FFFFFF"/>
    <a:srgbClr val="A02B93"/>
    <a:srgbClr val="000000"/>
    <a:srgbClr val="825FB8"/>
    <a:srgbClr val="6F51B8"/>
    <a:srgbClr val="4F44B8"/>
    <a:srgbClr val="007FFF"/>
    <a:srgbClr val="3F7FBF"/>
    <a:srgbClr val="BF7F3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9486BA-C7A1-4124-A938-7A5B203D5BF5}" v="3465" dt="2024-04-29T08:41:28.707"/>
    <p1510:client id="{B8DB9E6C-218B-470C-9687-B483D4D38C87}" v="395" dt="2024-04-29T10:46:01.9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772" autoAdjust="0"/>
    <p:restoredTop sz="87288" autoAdjust="0"/>
  </p:normalViewPr>
  <p:slideViewPr>
    <p:cSldViewPr snapToGrid="0">
      <p:cViewPr varScale="1">
        <p:scale>
          <a:sx n="93" d="100"/>
          <a:sy n="93" d="100"/>
        </p:scale>
        <p:origin x="438" y="7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99"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microsoft.com/office/2016/11/relationships/changesInfo" Target="changesInfos/changesInfo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presProps" Target="presProps.xml"/><Relationship Id="rId98"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cus Roehming" userId="c33ed90f-6218-4529-85de-f886b629b2c1" providerId="ADAL" clId="{B8DB9E6C-218B-470C-9687-B483D4D38C87}"/>
    <pc:docChg chg="undo redo custSel addSld delSld modSld sldOrd modMainMaster modSection">
      <pc:chgData name="Marcus Roehming" userId="c33ed90f-6218-4529-85de-f886b629b2c1" providerId="ADAL" clId="{B8DB9E6C-218B-470C-9687-B483D4D38C87}" dt="2024-04-29T10:45:16.015" v="2000" actId="14100"/>
      <pc:docMkLst>
        <pc:docMk/>
      </pc:docMkLst>
      <pc:sldChg chg="addSp delSp modSp mod modTransition modClrScheme modAnim chgLayout">
        <pc:chgData name="Marcus Roehming" userId="c33ed90f-6218-4529-85de-f886b629b2c1" providerId="ADAL" clId="{B8DB9E6C-218B-470C-9687-B483D4D38C87}" dt="2024-04-29T09:23:09.962" v="433"/>
        <pc:sldMkLst>
          <pc:docMk/>
          <pc:sldMk cId="2914656754" sldId="256"/>
        </pc:sldMkLst>
        <pc:spChg chg="mod ord">
          <ac:chgData name="Marcus Roehming" userId="c33ed90f-6218-4529-85de-f886b629b2c1" providerId="ADAL" clId="{B8DB9E6C-218B-470C-9687-B483D4D38C87}" dt="2024-04-29T09:14:22.353" v="240" actId="120"/>
          <ac:spMkLst>
            <pc:docMk/>
            <pc:sldMk cId="2914656754" sldId="256"/>
            <ac:spMk id="2" creationId="{AFE629A0-A4E4-0052-792F-9B6C0C21DAE3}"/>
          </ac:spMkLst>
        </pc:spChg>
        <pc:spChg chg="add del mod ord">
          <ac:chgData name="Marcus Roehming" userId="c33ed90f-6218-4529-85de-f886b629b2c1" providerId="ADAL" clId="{B8DB9E6C-218B-470C-9687-B483D4D38C87}" dt="2024-04-29T09:11:08.330" v="199" actId="700"/>
          <ac:spMkLst>
            <pc:docMk/>
            <pc:sldMk cId="2914656754" sldId="256"/>
            <ac:spMk id="4" creationId="{5837083C-9929-A5D0-229A-1D31BD53DE6E}"/>
          </ac:spMkLst>
        </pc:spChg>
        <pc:spChg chg="add del mod ord">
          <ac:chgData name="Marcus Roehming" userId="c33ed90f-6218-4529-85de-f886b629b2c1" providerId="ADAL" clId="{B8DB9E6C-218B-470C-9687-B483D4D38C87}" dt="2024-04-29T09:11:08.330" v="199" actId="700"/>
          <ac:spMkLst>
            <pc:docMk/>
            <pc:sldMk cId="2914656754" sldId="256"/>
            <ac:spMk id="5" creationId="{54339B9A-929F-3D83-6425-4F8F152B70E3}"/>
          </ac:spMkLst>
        </pc:spChg>
        <pc:spChg chg="add del mod ord">
          <ac:chgData name="Marcus Roehming" userId="c33ed90f-6218-4529-85de-f886b629b2c1" providerId="ADAL" clId="{B8DB9E6C-218B-470C-9687-B483D4D38C87}" dt="2024-04-29T09:13:42.457" v="219" actId="478"/>
          <ac:spMkLst>
            <pc:docMk/>
            <pc:sldMk cId="2914656754" sldId="256"/>
            <ac:spMk id="10" creationId="{1876BDEF-186A-1C2C-7A09-6FD2C71057BE}"/>
          </ac:spMkLst>
        </pc:spChg>
        <pc:spChg chg="del">
          <ac:chgData name="Marcus Roehming" userId="c33ed90f-6218-4529-85de-f886b629b2c1" providerId="ADAL" clId="{B8DB9E6C-218B-470C-9687-B483D4D38C87}" dt="2024-04-29T09:10:36.504" v="192" actId="478"/>
          <ac:spMkLst>
            <pc:docMk/>
            <pc:sldMk cId="2914656754" sldId="256"/>
            <ac:spMk id="13" creationId="{C8F1B77C-EF7D-5BEF-6022-1F06C3AA7D7B}"/>
          </ac:spMkLst>
        </pc:spChg>
        <pc:picChg chg="mod">
          <ac:chgData name="Marcus Roehming" userId="c33ed90f-6218-4529-85de-f886b629b2c1" providerId="ADAL" clId="{B8DB9E6C-218B-470C-9687-B483D4D38C87}" dt="2024-04-29T09:13:48.088" v="221" actId="1076"/>
          <ac:picMkLst>
            <pc:docMk/>
            <pc:sldMk cId="2914656754" sldId="256"/>
            <ac:picMk id="7" creationId="{3C9E44E8-6C3E-DC0A-6080-2F3B044F37B5}"/>
          </ac:picMkLst>
        </pc:picChg>
      </pc:sldChg>
      <pc:sldChg chg="addSp delSp modSp mod modTransition chgLayout">
        <pc:chgData name="Marcus Roehming" userId="c33ed90f-6218-4529-85de-f886b629b2c1" providerId="ADAL" clId="{B8DB9E6C-218B-470C-9687-B483D4D38C87}" dt="2024-04-29T09:23:09.962" v="433"/>
        <pc:sldMkLst>
          <pc:docMk/>
          <pc:sldMk cId="2060082905" sldId="257"/>
        </pc:sldMkLst>
        <pc:spChg chg="mod ord">
          <ac:chgData name="Marcus Roehming" userId="c33ed90f-6218-4529-85de-f886b629b2c1" providerId="ADAL" clId="{B8DB9E6C-218B-470C-9687-B483D4D38C87}" dt="2024-04-29T09:18:25.115" v="313" actId="113"/>
          <ac:spMkLst>
            <pc:docMk/>
            <pc:sldMk cId="2060082905" sldId="257"/>
            <ac:spMk id="2" creationId="{293A8B6D-303B-CCB4-8565-75B4180CBF3A}"/>
          </ac:spMkLst>
        </pc:spChg>
        <pc:spChg chg="mod ord">
          <ac:chgData name="Marcus Roehming" userId="c33ed90f-6218-4529-85de-f886b629b2c1" providerId="ADAL" clId="{B8DB9E6C-218B-470C-9687-B483D4D38C87}" dt="2024-04-29T09:17:04.492" v="275" actId="27636"/>
          <ac:spMkLst>
            <pc:docMk/>
            <pc:sldMk cId="2060082905" sldId="257"/>
            <ac:spMk id="3" creationId="{105C741E-C705-F753-0409-813B0AE69E2D}"/>
          </ac:spMkLst>
        </pc:spChg>
        <pc:spChg chg="del mod">
          <ac:chgData name="Marcus Roehming" userId="c33ed90f-6218-4529-85de-f886b629b2c1" providerId="ADAL" clId="{B8DB9E6C-218B-470C-9687-B483D4D38C87}" dt="2024-04-29T09:15:06.137" v="246" actId="478"/>
          <ac:spMkLst>
            <pc:docMk/>
            <pc:sldMk cId="2060082905" sldId="257"/>
            <ac:spMk id="4" creationId="{40ACAD18-6FA5-4787-DB3B-9F30A5FFEAFA}"/>
          </ac:spMkLst>
        </pc:spChg>
        <pc:spChg chg="del">
          <ac:chgData name="Marcus Roehming" userId="c33ed90f-6218-4529-85de-f886b629b2c1" providerId="ADAL" clId="{B8DB9E6C-218B-470C-9687-B483D4D38C87}" dt="2024-04-29T09:15:10.177" v="247" actId="478"/>
          <ac:spMkLst>
            <pc:docMk/>
            <pc:sldMk cId="2060082905" sldId="257"/>
            <ac:spMk id="5" creationId="{06F4C95F-6E39-F483-2266-1EF6D68A0386}"/>
          </ac:spMkLst>
        </pc:spChg>
        <pc:spChg chg="mod ord">
          <ac:chgData name="Marcus Roehming" userId="c33ed90f-6218-4529-85de-f886b629b2c1" providerId="ADAL" clId="{B8DB9E6C-218B-470C-9687-B483D4D38C87}" dt="2024-04-29T09:17:04.467" v="274" actId="700"/>
          <ac:spMkLst>
            <pc:docMk/>
            <pc:sldMk cId="2060082905" sldId="257"/>
            <ac:spMk id="7" creationId="{37A3FEA3-EC70-5423-44CA-CCEF8762E1EA}"/>
          </ac:spMkLst>
        </pc:spChg>
        <pc:spChg chg="mod ord">
          <ac:chgData name="Marcus Roehming" userId="c33ed90f-6218-4529-85de-f886b629b2c1" providerId="ADAL" clId="{B8DB9E6C-218B-470C-9687-B483D4D38C87}" dt="2024-04-29T09:17:04.467" v="274" actId="700"/>
          <ac:spMkLst>
            <pc:docMk/>
            <pc:sldMk cId="2060082905" sldId="257"/>
            <ac:spMk id="9" creationId="{995CF3F6-3505-C3F5-8CDA-29873D8E9E9A}"/>
          </ac:spMkLst>
        </pc:spChg>
        <pc:spChg chg="add del mod ord">
          <ac:chgData name="Marcus Roehming" userId="c33ed90f-6218-4529-85de-f886b629b2c1" providerId="ADAL" clId="{B8DB9E6C-218B-470C-9687-B483D4D38C87}" dt="2024-04-29T09:17:36.264" v="281" actId="478"/>
          <ac:spMkLst>
            <pc:docMk/>
            <pc:sldMk cId="2060082905" sldId="257"/>
            <ac:spMk id="10" creationId="{1BCC2F01-F8C1-1A88-F819-F8F308015C85}"/>
          </ac:spMkLst>
        </pc:spChg>
      </pc:sldChg>
      <pc:sldChg chg="addSp delSp modSp mod modTransition chgLayout">
        <pc:chgData name="Marcus Roehming" userId="c33ed90f-6218-4529-85de-f886b629b2c1" providerId="ADAL" clId="{B8DB9E6C-218B-470C-9687-B483D4D38C87}" dt="2024-04-29T09:23:09.962" v="433"/>
        <pc:sldMkLst>
          <pc:docMk/>
          <pc:sldMk cId="265153791" sldId="258"/>
        </pc:sldMkLst>
        <pc:spChg chg="mod ord">
          <ac:chgData name="Marcus Roehming" userId="c33ed90f-6218-4529-85de-f886b629b2c1" providerId="ADAL" clId="{B8DB9E6C-218B-470C-9687-B483D4D38C87}" dt="2024-04-29T09:17:04.467" v="274" actId="700"/>
          <ac:spMkLst>
            <pc:docMk/>
            <pc:sldMk cId="265153791" sldId="258"/>
            <ac:spMk id="3" creationId="{EE566667-2503-D281-FEE3-2C0C986480F2}"/>
          </ac:spMkLst>
        </pc:spChg>
        <pc:spChg chg="del">
          <ac:chgData name="Marcus Roehming" userId="c33ed90f-6218-4529-85de-f886b629b2c1" providerId="ADAL" clId="{B8DB9E6C-218B-470C-9687-B483D4D38C87}" dt="2024-04-29T09:15:16.568" v="248" actId="478"/>
          <ac:spMkLst>
            <pc:docMk/>
            <pc:sldMk cId="265153791" sldId="258"/>
            <ac:spMk id="4" creationId="{40ACAD18-6FA5-4787-DB3B-9F30A5FFEAFA}"/>
          </ac:spMkLst>
        </pc:spChg>
        <pc:spChg chg="del">
          <ac:chgData name="Marcus Roehming" userId="c33ed90f-6218-4529-85de-f886b629b2c1" providerId="ADAL" clId="{B8DB9E6C-218B-470C-9687-B483D4D38C87}" dt="2024-04-29T09:19:57.097" v="396" actId="478"/>
          <ac:spMkLst>
            <pc:docMk/>
            <pc:sldMk cId="265153791" sldId="258"/>
            <ac:spMk id="5" creationId="{06F4C95F-6E39-F483-2266-1EF6D68A0386}"/>
          </ac:spMkLst>
        </pc:spChg>
        <pc:spChg chg="mod ord">
          <ac:chgData name="Marcus Roehming" userId="c33ed90f-6218-4529-85de-f886b629b2c1" providerId="ADAL" clId="{B8DB9E6C-218B-470C-9687-B483D4D38C87}" dt="2024-04-29T09:17:04.467" v="274" actId="700"/>
          <ac:spMkLst>
            <pc:docMk/>
            <pc:sldMk cId="265153791" sldId="258"/>
            <ac:spMk id="6" creationId="{E93F6F85-C3C1-0476-73AB-6E633FB1D8AA}"/>
          </ac:spMkLst>
        </pc:spChg>
        <pc:spChg chg="add mod ord">
          <ac:chgData name="Marcus Roehming" userId="c33ed90f-6218-4529-85de-f886b629b2c1" providerId="ADAL" clId="{B8DB9E6C-218B-470C-9687-B483D4D38C87}" dt="2024-04-29T09:18:19.361" v="312" actId="20577"/>
          <ac:spMkLst>
            <pc:docMk/>
            <pc:sldMk cId="265153791" sldId="258"/>
            <ac:spMk id="7" creationId="{FC75D826-32B8-CFA2-2333-DB415AADBFB9}"/>
          </ac:spMkLst>
        </pc:spChg>
        <pc:spChg chg="add del mod ord">
          <ac:chgData name="Marcus Roehming" userId="c33ed90f-6218-4529-85de-f886b629b2c1" providerId="ADAL" clId="{B8DB9E6C-218B-470C-9687-B483D4D38C87}" dt="2024-04-29T09:17:40.929" v="283" actId="478"/>
          <ac:spMkLst>
            <pc:docMk/>
            <pc:sldMk cId="265153791" sldId="258"/>
            <ac:spMk id="8" creationId="{8F745808-FC79-99EE-35EA-9A4B20258298}"/>
          </ac:spMkLst>
        </pc:spChg>
        <pc:spChg chg="add del mod ord">
          <ac:chgData name="Marcus Roehming" userId="c33ed90f-6218-4529-85de-f886b629b2c1" providerId="ADAL" clId="{B8DB9E6C-218B-470C-9687-B483D4D38C87}" dt="2024-04-29T09:17:39.881" v="282" actId="478"/>
          <ac:spMkLst>
            <pc:docMk/>
            <pc:sldMk cId="265153791" sldId="258"/>
            <ac:spMk id="9" creationId="{BDCEA66D-9AC7-55DE-BBEE-C64388E68614}"/>
          </ac:spMkLst>
        </pc:spChg>
        <pc:picChg chg="mod">
          <ac:chgData name="Marcus Roehming" userId="c33ed90f-6218-4529-85de-f886b629b2c1" providerId="ADAL" clId="{B8DB9E6C-218B-470C-9687-B483D4D38C87}" dt="2024-04-29T09:15:23.316" v="249" actId="1076"/>
          <ac:picMkLst>
            <pc:docMk/>
            <pc:sldMk cId="265153791" sldId="258"/>
            <ac:picMk id="14" creationId="{438170CF-44FA-4225-31CE-C0E043C304F8}"/>
          </ac:picMkLst>
        </pc:picChg>
      </pc:sldChg>
      <pc:sldChg chg="addSp delSp modSp mod modTransition modClrScheme modAnim chgLayout">
        <pc:chgData name="Marcus Roehming" userId="c33ed90f-6218-4529-85de-f886b629b2c1" providerId="ADAL" clId="{B8DB9E6C-218B-470C-9687-B483D4D38C87}" dt="2024-04-29T09:27:45.789" v="517" actId="1076"/>
        <pc:sldMkLst>
          <pc:docMk/>
          <pc:sldMk cId="905556029" sldId="261"/>
        </pc:sldMkLst>
        <pc:spChg chg="mod">
          <ac:chgData name="Marcus Roehming" userId="c33ed90f-6218-4529-85de-f886b629b2c1" providerId="ADAL" clId="{B8DB9E6C-218B-470C-9687-B483D4D38C87}" dt="2024-04-29T09:27:39.051" v="513" actId="1076"/>
          <ac:spMkLst>
            <pc:docMk/>
            <pc:sldMk cId="905556029" sldId="261"/>
            <ac:spMk id="3" creationId="{11296441-9171-F182-C219-5D535519DE66}"/>
          </ac:spMkLst>
        </pc:spChg>
        <pc:spChg chg="mod ord">
          <ac:chgData name="Marcus Roehming" userId="c33ed90f-6218-4529-85de-f886b629b2c1" providerId="ADAL" clId="{B8DB9E6C-218B-470C-9687-B483D4D38C87}" dt="2024-04-29T09:17:13.306" v="278" actId="700"/>
          <ac:spMkLst>
            <pc:docMk/>
            <pc:sldMk cId="905556029" sldId="261"/>
            <ac:spMk id="4" creationId="{40ACAD18-6FA5-4787-DB3B-9F30A5FFEAFA}"/>
          </ac:spMkLst>
        </pc:spChg>
        <pc:spChg chg="mod">
          <ac:chgData name="Marcus Roehming" userId="c33ed90f-6218-4529-85de-f886b629b2c1" providerId="ADAL" clId="{B8DB9E6C-218B-470C-9687-B483D4D38C87}" dt="2024-04-29T09:27:45.789" v="517" actId="1076"/>
          <ac:spMkLst>
            <pc:docMk/>
            <pc:sldMk cId="905556029" sldId="261"/>
            <ac:spMk id="6" creationId="{2C797A10-0FBB-0FF0-D35F-16D3A9717A2D}"/>
          </ac:spMkLst>
        </pc:spChg>
        <pc:spChg chg="mod ord">
          <ac:chgData name="Marcus Roehming" userId="c33ed90f-6218-4529-85de-f886b629b2c1" providerId="ADAL" clId="{B8DB9E6C-218B-470C-9687-B483D4D38C87}" dt="2024-04-29T09:26:14.960" v="471" actId="700"/>
          <ac:spMkLst>
            <pc:docMk/>
            <pc:sldMk cId="905556029" sldId="261"/>
            <ac:spMk id="7" creationId="{9F8D445B-B2B1-7FC5-F882-D875F75CFDC9}"/>
          </ac:spMkLst>
        </pc:spChg>
        <pc:spChg chg="mod ord">
          <ac:chgData name="Marcus Roehming" userId="c33ed90f-6218-4529-85de-f886b629b2c1" providerId="ADAL" clId="{B8DB9E6C-218B-470C-9687-B483D4D38C87}" dt="2024-04-29T09:26:14.960" v="471" actId="700"/>
          <ac:spMkLst>
            <pc:docMk/>
            <pc:sldMk cId="905556029" sldId="261"/>
            <ac:spMk id="8" creationId="{AA2C0A88-76E1-5953-E151-786E16EC33B0}"/>
          </ac:spMkLst>
        </pc:spChg>
        <pc:spChg chg="add mod ord">
          <ac:chgData name="Marcus Roehming" userId="c33ed90f-6218-4529-85de-f886b629b2c1" providerId="ADAL" clId="{B8DB9E6C-218B-470C-9687-B483D4D38C87}" dt="2024-04-29T09:26:23.182" v="489" actId="20577"/>
          <ac:spMkLst>
            <pc:docMk/>
            <pc:sldMk cId="905556029" sldId="261"/>
            <ac:spMk id="9" creationId="{B36992CF-2990-0231-025E-14997A11BB91}"/>
          </ac:spMkLst>
        </pc:spChg>
        <pc:spChg chg="del">
          <ac:chgData name="Marcus Roehming" userId="c33ed90f-6218-4529-85de-f886b629b2c1" providerId="ADAL" clId="{B8DB9E6C-218B-470C-9687-B483D4D38C87}" dt="2024-04-29T09:26:25.828" v="490" actId="478"/>
          <ac:spMkLst>
            <pc:docMk/>
            <pc:sldMk cId="905556029" sldId="261"/>
            <ac:spMk id="10" creationId="{CEF22C46-8FED-0B3F-F74A-88E86794A48D}"/>
          </ac:spMkLst>
        </pc:spChg>
        <pc:spChg chg="add del mod ord">
          <ac:chgData name="Marcus Roehming" userId="c33ed90f-6218-4529-85de-f886b629b2c1" providerId="ADAL" clId="{B8DB9E6C-218B-470C-9687-B483D4D38C87}" dt="2024-04-29T09:26:14.960" v="471" actId="700"/>
          <ac:spMkLst>
            <pc:docMk/>
            <pc:sldMk cId="905556029" sldId="261"/>
            <ac:spMk id="11" creationId="{F7A30078-34F8-55BA-E857-2EF51063951C}"/>
          </ac:spMkLst>
        </pc:spChg>
        <pc:spChg chg="add del mod ord">
          <ac:chgData name="Marcus Roehming" userId="c33ed90f-6218-4529-85de-f886b629b2c1" providerId="ADAL" clId="{B8DB9E6C-218B-470C-9687-B483D4D38C87}" dt="2024-04-29T09:26:14.960" v="471" actId="700"/>
          <ac:spMkLst>
            <pc:docMk/>
            <pc:sldMk cId="905556029" sldId="261"/>
            <ac:spMk id="12" creationId="{48F5DD1B-9B1E-4764-136D-8232669BD55E}"/>
          </ac:spMkLst>
        </pc:spChg>
        <pc:spChg chg="mod ord">
          <ac:chgData name="Marcus Roehming" userId="c33ed90f-6218-4529-85de-f886b629b2c1" providerId="ADAL" clId="{B8DB9E6C-218B-470C-9687-B483D4D38C87}" dt="2024-04-29T09:26:14.960" v="471" actId="700"/>
          <ac:spMkLst>
            <pc:docMk/>
            <pc:sldMk cId="905556029" sldId="261"/>
            <ac:spMk id="13" creationId="{AA2EED08-EF6A-851A-C556-C95CFD47C8A2}"/>
          </ac:spMkLst>
        </pc:spChg>
        <pc:spChg chg="add del mod ord">
          <ac:chgData name="Marcus Roehming" userId="c33ed90f-6218-4529-85de-f886b629b2c1" providerId="ADAL" clId="{B8DB9E6C-218B-470C-9687-B483D4D38C87}" dt="2024-04-29T09:26:53.203" v="501" actId="478"/>
          <ac:spMkLst>
            <pc:docMk/>
            <pc:sldMk cId="905556029" sldId="261"/>
            <ac:spMk id="14" creationId="{1AD94397-359C-C8F1-F427-16B550544B59}"/>
          </ac:spMkLst>
        </pc:spChg>
        <pc:picChg chg="mod">
          <ac:chgData name="Marcus Roehming" userId="c33ed90f-6218-4529-85de-f886b629b2c1" providerId="ADAL" clId="{B8DB9E6C-218B-470C-9687-B483D4D38C87}" dt="2024-04-29T09:27:07.481" v="504" actId="1076"/>
          <ac:picMkLst>
            <pc:docMk/>
            <pc:sldMk cId="905556029" sldId="261"/>
            <ac:picMk id="18" creationId="{20D6313D-0E68-1D0A-718C-96C080A4EAA4}"/>
          </ac:picMkLst>
        </pc:picChg>
      </pc:sldChg>
      <pc:sldChg chg="addSp delSp modSp mod modTransition modClrScheme chgLayout">
        <pc:chgData name="Marcus Roehming" userId="c33ed90f-6218-4529-85de-f886b629b2c1" providerId="ADAL" clId="{B8DB9E6C-218B-470C-9687-B483D4D38C87}" dt="2024-04-29T09:23:09.962" v="433"/>
        <pc:sldMkLst>
          <pc:docMk/>
          <pc:sldMk cId="2484597909" sldId="262"/>
        </pc:sldMkLst>
        <pc:spChg chg="mod ord">
          <ac:chgData name="Marcus Roehming" userId="c33ed90f-6218-4529-85de-f886b629b2c1" providerId="ADAL" clId="{B8DB9E6C-218B-470C-9687-B483D4D38C87}" dt="2024-04-29T09:01:39.006" v="121" actId="14100"/>
          <ac:spMkLst>
            <pc:docMk/>
            <pc:sldMk cId="2484597909" sldId="262"/>
            <ac:spMk id="2" creationId="{A732B7CD-3FD5-167D-F193-DA7A4262AEBE}"/>
          </ac:spMkLst>
        </pc:spChg>
        <pc:spChg chg="add del mod ord">
          <ac:chgData name="Marcus Roehming" userId="c33ed90f-6218-4529-85de-f886b629b2c1" providerId="ADAL" clId="{B8DB9E6C-218B-470C-9687-B483D4D38C87}" dt="2024-04-29T09:00:56.603" v="116" actId="700"/>
          <ac:spMkLst>
            <pc:docMk/>
            <pc:sldMk cId="2484597909" sldId="262"/>
            <ac:spMk id="3" creationId="{FE0B5541-7247-781A-4F47-83CA649F8ABD}"/>
          </ac:spMkLst>
        </pc:spChg>
        <pc:spChg chg="add del mod ord">
          <ac:chgData name="Marcus Roehming" userId="c33ed90f-6218-4529-85de-f886b629b2c1" providerId="ADAL" clId="{B8DB9E6C-218B-470C-9687-B483D4D38C87}" dt="2024-04-29T09:00:56.603" v="116" actId="700"/>
          <ac:spMkLst>
            <pc:docMk/>
            <pc:sldMk cId="2484597909" sldId="262"/>
            <ac:spMk id="5" creationId="{9EF4E40B-5A96-00AA-331F-70A3F22F8C9F}"/>
          </ac:spMkLst>
        </pc:spChg>
        <pc:spChg chg="add mod ord">
          <ac:chgData name="Marcus Roehming" userId="c33ed90f-6218-4529-85de-f886b629b2c1" providerId="ADAL" clId="{B8DB9E6C-218B-470C-9687-B483D4D38C87}" dt="2024-04-29T09:01:34.534" v="120" actId="700"/>
          <ac:spMkLst>
            <pc:docMk/>
            <pc:sldMk cId="2484597909" sldId="262"/>
            <ac:spMk id="7" creationId="{854D2670-BE4B-CF7A-B6B5-0CECA8EA00FF}"/>
          </ac:spMkLst>
        </pc:spChg>
        <pc:spChg chg="add mod ord">
          <ac:chgData name="Marcus Roehming" userId="c33ed90f-6218-4529-85de-f886b629b2c1" providerId="ADAL" clId="{B8DB9E6C-218B-470C-9687-B483D4D38C87}" dt="2024-04-29T09:06:29.888" v="161" actId="27636"/>
          <ac:spMkLst>
            <pc:docMk/>
            <pc:sldMk cId="2484597909" sldId="262"/>
            <ac:spMk id="8" creationId="{36375BE9-C498-911C-79CD-0A434A4F1324}"/>
          </ac:spMkLst>
        </pc:spChg>
      </pc:sldChg>
      <pc:sldChg chg="addSp delSp modSp mod modTransition chgLayout">
        <pc:chgData name="Marcus Roehming" userId="c33ed90f-6218-4529-85de-f886b629b2c1" providerId="ADAL" clId="{B8DB9E6C-218B-470C-9687-B483D4D38C87}" dt="2024-04-29T09:23:09.962" v="433"/>
        <pc:sldMkLst>
          <pc:docMk/>
          <pc:sldMk cId="3662126263" sldId="263"/>
        </pc:sldMkLst>
        <pc:spChg chg="mod ord">
          <ac:chgData name="Marcus Roehming" userId="c33ed90f-6218-4529-85de-f886b629b2c1" providerId="ADAL" clId="{B8DB9E6C-218B-470C-9687-B483D4D38C87}" dt="2024-04-29T09:08:17.745" v="184" actId="700"/>
          <ac:spMkLst>
            <pc:docMk/>
            <pc:sldMk cId="3662126263" sldId="263"/>
            <ac:spMk id="2" creationId="{DA706E35-5FA6-169B-3290-5C6F9FCBEFD4}"/>
          </ac:spMkLst>
        </pc:spChg>
        <pc:spChg chg="mod ord">
          <ac:chgData name="Marcus Roehming" userId="c33ed90f-6218-4529-85de-f886b629b2c1" providerId="ADAL" clId="{B8DB9E6C-218B-470C-9687-B483D4D38C87}" dt="2024-04-29T09:08:17.745" v="184" actId="700"/>
          <ac:spMkLst>
            <pc:docMk/>
            <pc:sldMk cId="3662126263" sldId="263"/>
            <ac:spMk id="3" creationId="{0D7C1A72-2B47-A128-9FDC-9277202EC1F1}"/>
          </ac:spMkLst>
        </pc:spChg>
        <pc:spChg chg="add del mod ord">
          <ac:chgData name="Marcus Roehming" userId="c33ed90f-6218-4529-85de-f886b629b2c1" providerId="ADAL" clId="{B8DB9E6C-218B-470C-9687-B483D4D38C87}" dt="2024-04-29T09:03:15.532" v="135" actId="700"/>
          <ac:spMkLst>
            <pc:docMk/>
            <pc:sldMk cId="3662126263" sldId="263"/>
            <ac:spMk id="4" creationId="{EFA3B9DA-24EE-6142-E522-D8620D132582}"/>
          </ac:spMkLst>
        </pc:spChg>
        <pc:spChg chg="del">
          <ac:chgData name="Marcus Roehming" userId="c33ed90f-6218-4529-85de-f886b629b2c1" providerId="ADAL" clId="{B8DB9E6C-218B-470C-9687-B483D4D38C87}" dt="2024-04-29T09:02:04.151" v="123" actId="478"/>
          <ac:spMkLst>
            <pc:docMk/>
            <pc:sldMk cId="3662126263" sldId="263"/>
            <ac:spMk id="6" creationId="{8C78F9FD-3FD8-2AE3-D4AA-EA351334BFA9}"/>
          </ac:spMkLst>
        </pc:spChg>
        <pc:spChg chg="del">
          <ac:chgData name="Marcus Roehming" userId="c33ed90f-6218-4529-85de-f886b629b2c1" providerId="ADAL" clId="{B8DB9E6C-218B-470C-9687-B483D4D38C87}" dt="2024-04-29T09:02:05.399" v="124" actId="478"/>
          <ac:spMkLst>
            <pc:docMk/>
            <pc:sldMk cId="3662126263" sldId="263"/>
            <ac:spMk id="7" creationId="{044E20B1-0388-CD7A-DD0E-02D027D882C1}"/>
          </ac:spMkLst>
        </pc:spChg>
        <pc:spChg chg="add del mod ord">
          <ac:chgData name="Marcus Roehming" userId="c33ed90f-6218-4529-85de-f886b629b2c1" providerId="ADAL" clId="{B8DB9E6C-218B-470C-9687-B483D4D38C87}" dt="2024-04-29T09:08:17.745" v="184" actId="700"/>
          <ac:spMkLst>
            <pc:docMk/>
            <pc:sldMk cId="3662126263" sldId="263"/>
            <ac:spMk id="8" creationId="{3CED4B03-D7C7-A3A8-D567-1655157C8CB8}"/>
          </ac:spMkLst>
        </pc:spChg>
        <pc:spChg chg="add del mod ord">
          <ac:chgData name="Marcus Roehming" userId="c33ed90f-6218-4529-85de-f886b629b2c1" providerId="ADAL" clId="{B8DB9E6C-218B-470C-9687-B483D4D38C87}" dt="2024-04-29T09:03:17.806" v="136" actId="478"/>
          <ac:spMkLst>
            <pc:docMk/>
            <pc:sldMk cId="3662126263" sldId="263"/>
            <ac:spMk id="9" creationId="{1A1A29D3-0FAF-B61D-D4B3-3B2BD1C8363C}"/>
          </ac:spMkLst>
        </pc:spChg>
        <pc:spChg chg="mod">
          <ac:chgData name="Marcus Roehming" userId="c33ed90f-6218-4529-85de-f886b629b2c1" providerId="ADAL" clId="{B8DB9E6C-218B-470C-9687-B483D4D38C87}" dt="2024-04-29T09:03:36.350" v="144" actId="1076"/>
          <ac:spMkLst>
            <pc:docMk/>
            <pc:sldMk cId="3662126263" sldId="263"/>
            <ac:spMk id="10" creationId="{B8BA9FB7-C774-FF79-FF92-A8BE2E4B0ACD}"/>
          </ac:spMkLst>
        </pc:spChg>
        <pc:spChg chg="mod">
          <ac:chgData name="Marcus Roehming" userId="c33ed90f-6218-4529-85de-f886b629b2c1" providerId="ADAL" clId="{B8DB9E6C-218B-470C-9687-B483D4D38C87}" dt="2024-04-29T09:03:36.350" v="144" actId="1076"/>
          <ac:spMkLst>
            <pc:docMk/>
            <pc:sldMk cId="3662126263" sldId="263"/>
            <ac:spMk id="11" creationId="{1695CAFE-E9F0-8D3A-28E1-5EFA0628B9C1}"/>
          </ac:spMkLst>
        </pc:spChg>
        <pc:spChg chg="add del mod ord">
          <ac:chgData name="Marcus Roehming" userId="c33ed90f-6218-4529-85de-f886b629b2c1" providerId="ADAL" clId="{B8DB9E6C-218B-470C-9687-B483D4D38C87}" dt="2024-04-29T09:17:31.728" v="280" actId="478"/>
          <ac:spMkLst>
            <pc:docMk/>
            <pc:sldMk cId="3662126263" sldId="263"/>
            <ac:spMk id="13" creationId="{94F8EBDB-2542-AD5D-F782-03AA8A411A86}"/>
          </ac:spMkLst>
        </pc:spChg>
        <pc:spChg chg="mod">
          <ac:chgData name="Marcus Roehming" userId="c33ed90f-6218-4529-85de-f886b629b2c1" providerId="ADAL" clId="{B8DB9E6C-218B-470C-9687-B483D4D38C87}" dt="2024-04-29T09:09:30.049" v="188" actId="113"/>
          <ac:spMkLst>
            <pc:docMk/>
            <pc:sldMk cId="3662126263" sldId="263"/>
            <ac:spMk id="15" creationId="{1DE97FE4-0AC4-1557-7D92-4463DF5B3301}"/>
          </ac:spMkLst>
        </pc:spChg>
        <pc:picChg chg="mod">
          <ac:chgData name="Marcus Roehming" userId="c33ed90f-6218-4529-85de-f886b629b2c1" providerId="ADAL" clId="{B8DB9E6C-218B-470C-9687-B483D4D38C87}" dt="2024-04-29T09:03:39.389" v="145" actId="1076"/>
          <ac:picMkLst>
            <pc:docMk/>
            <pc:sldMk cId="3662126263" sldId="263"/>
            <ac:picMk id="5" creationId="{740391B5-A4E1-B3F3-EC06-990C436CE6A9}"/>
          </ac:picMkLst>
        </pc:picChg>
      </pc:sldChg>
      <pc:sldChg chg="addSp delSp modSp mod modTransition chgLayout">
        <pc:chgData name="Marcus Roehming" userId="c33ed90f-6218-4529-85de-f886b629b2c1" providerId="ADAL" clId="{B8DB9E6C-218B-470C-9687-B483D4D38C87}" dt="2024-04-29T09:23:09.962" v="433"/>
        <pc:sldMkLst>
          <pc:docMk/>
          <pc:sldMk cId="3055248094" sldId="264"/>
        </pc:sldMkLst>
        <pc:spChg chg="mod ord">
          <ac:chgData name="Marcus Roehming" userId="c33ed90f-6218-4529-85de-f886b629b2c1" providerId="ADAL" clId="{B8DB9E6C-218B-470C-9687-B483D4D38C87}" dt="2024-04-29T09:10:12.431" v="189" actId="700"/>
          <ac:spMkLst>
            <pc:docMk/>
            <pc:sldMk cId="3055248094" sldId="264"/>
            <ac:spMk id="2" creationId="{DA706E35-5FA6-169B-3290-5C6F9FCBEFD4}"/>
          </ac:spMkLst>
        </pc:spChg>
        <pc:spChg chg="mod ord">
          <ac:chgData name="Marcus Roehming" userId="c33ed90f-6218-4529-85de-f886b629b2c1" providerId="ADAL" clId="{B8DB9E6C-218B-470C-9687-B483D4D38C87}" dt="2024-04-29T09:10:12.431" v="189" actId="700"/>
          <ac:spMkLst>
            <pc:docMk/>
            <pc:sldMk cId="3055248094" sldId="264"/>
            <ac:spMk id="3" creationId="{0D7C1A72-2B47-A128-9FDC-9277202EC1F1}"/>
          </ac:spMkLst>
        </pc:spChg>
        <pc:spChg chg="del">
          <ac:chgData name="Marcus Roehming" userId="c33ed90f-6218-4529-85de-f886b629b2c1" providerId="ADAL" clId="{B8DB9E6C-218B-470C-9687-B483D4D38C87}" dt="2024-04-29T09:03:55.327" v="147" actId="478"/>
          <ac:spMkLst>
            <pc:docMk/>
            <pc:sldMk cId="3055248094" sldId="264"/>
            <ac:spMk id="5" creationId="{B0DB6E48-5944-BDD5-DF73-3770EC9CF063}"/>
          </ac:spMkLst>
        </pc:spChg>
        <pc:spChg chg="del">
          <ac:chgData name="Marcus Roehming" userId="c33ed90f-6218-4529-85de-f886b629b2c1" providerId="ADAL" clId="{B8DB9E6C-218B-470C-9687-B483D4D38C87}" dt="2024-04-29T09:03:56.247" v="148" actId="478"/>
          <ac:spMkLst>
            <pc:docMk/>
            <pc:sldMk cId="3055248094" sldId="264"/>
            <ac:spMk id="6" creationId="{30FE81B8-DC0E-C833-7E08-AD2F251EDF97}"/>
          </ac:spMkLst>
        </pc:spChg>
        <pc:spChg chg="mod ord">
          <ac:chgData name="Marcus Roehming" userId="c33ed90f-6218-4529-85de-f886b629b2c1" providerId="ADAL" clId="{B8DB9E6C-218B-470C-9687-B483D4D38C87}" dt="2024-04-29T09:10:12.431" v="189" actId="700"/>
          <ac:spMkLst>
            <pc:docMk/>
            <pc:sldMk cId="3055248094" sldId="264"/>
            <ac:spMk id="7" creationId="{D5725A9F-EFC4-C6F2-28F1-BD157E8F2434}"/>
          </ac:spMkLst>
        </pc:spChg>
        <pc:spChg chg="mod ord">
          <ac:chgData name="Marcus Roehming" userId="c33ed90f-6218-4529-85de-f886b629b2c1" providerId="ADAL" clId="{B8DB9E6C-218B-470C-9687-B483D4D38C87}" dt="2024-04-29T09:10:12.431" v="189" actId="700"/>
          <ac:spMkLst>
            <pc:docMk/>
            <pc:sldMk cId="3055248094" sldId="264"/>
            <ac:spMk id="8" creationId="{A7E91630-5C7B-E567-8CD6-7899F742C5A5}"/>
          </ac:spMkLst>
        </pc:spChg>
        <pc:spChg chg="mod">
          <ac:chgData name="Marcus Roehming" userId="c33ed90f-6218-4529-85de-f886b629b2c1" providerId="ADAL" clId="{B8DB9E6C-218B-470C-9687-B483D4D38C87}" dt="2024-04-29T09:10:30.506" v="191" actId="1076"/>
          <ac:spMkLst>
            <pc:docMk/>
            <pc:sldMk cId="3055248094" sldId="264"/>
            <ac:spMk id="9" creationId="{7AADBADE-7A6E-F8A5-D37E-44F2315C453B}"/>
          </ac:spMkLst>
        </pc:spChg>
        <pc:spChg chg="mod ord">
          <ac:chgData name="Marcus Roehming" userId="c33ed90f-6218-4529-85de-f886b629b2c1" providerId="ADAL" clId="{B8DB9E6C-218B-470C-9687-B483D4D38C87}" dt="2024-04-29T09:10:12.431" v="189" actId="700"/>
          <ac:spMkLst>
            <pc:docMk/>
            <pc:sldMk cId="3055248094" sldId="264"/>
            <ac:spMk id="10" creationId="{A3E2C814-A424-3A2D-A6E4-775AE0C4898C}"/>
          </ac:spMkLst>
        </pc:spChg>
        <pc:spChg chg="mod">
          <ac:chgData name="Marcus Roehming" userId="c33ed90f-6218-4529-85de-f886b629b2c1" providerId="ADAL" clId="{B8DB9E6C-218B-470C-9687-B483D4D38C87}" dt="2024-04-29T09:10:30.506" v="191" actId="1076"/>
          <ac:spMkLst>
            <pc:docMk/>
            <pc:sldMk cId="3055248094" sldId="264"/>
            <ac:spMk id="11" creationId="{03236F4C-598E-F3EB-B9EF-6F4800D3B81D}"/>
          </ac:spMkLst>
        </pc:spChg>
        <pc:spChg chg="mod">
          <ac:chgData name="Marcus Roehming" userId="c33ed90f-6218-4529-85de-f886b629b2c1" providerId="ADAL" clId="{B8DB9E6C-218B-470C-9687-B483D4D38C87}" dt="2024-04-29T09:10:30.506" v="191" actId="1076"/>
          <ac:spMkLst>
            <pc:docMk/>
            <pc:sldMk cId="3055248094" sldId="264"/>
            <ac:spMk id="13" creationId="{DCAE0881-78C2-1619-125A-C4AF3EFCD0F6}"/>
          </ac:spMkLst>
        </pc:spChg>
        <pc:spChg chg="add del mod ord">
          <ac:chgData name="Marcus Roehming" userId="c33ed90f-6218-4529-85de-f886b629b2c1" providerId="ADAL" clId="{B8DB9E6C-218B-470C-9687-B483D4D38C87}" dt="2024-04-29T09:17:28.809" v="279" actId="478"/>
          <ac:spMkLst>
            <pc:docMk/>
            <pc:sldMk cId="3055248094" sldId="264"/>
            <ac:spMk id="14" creationId="{99D665B3-6321-B633-0488-820E537C537D}"/>
          </ac:spMkLst>
        </pc:spChg>
        <pc:spChg chg="mod">
          <ac:chgData name="Marcus Roehming" userId="c33ed90f-6218-4529-85de-f886b629b2c1" providerId="ADAL" clId="{B8DB9E6C-218B-470C-9687-B483D4D38C87}" dt="2024-04-29T09:10:30.506" v="191" actId="1076"/>
          <ac:spMkLst>
            <pc:docMk/>
            <pc:sldMk cId="3055248094" sldId="264"/>
            <ac:spMk id="15" creationId="{6A6D9EBC-57A2-D5D9-A238-D1D3044919F5}"/>
          </ac:spMkLst>
        </pc:spChg>
        <pc:spChg chg="mod">
          <ac:chgData name="Marcus Roehming" userId="c33ed90f-6218-4529-85de-f886b629b2c1" providerId="ADAL" clId="{B8DB9E6C-218B-470C-9687-B483D4D38C87}" dt="2024-04-29T09:10:30.506" v="191" actId="1076"/>
          <ac:spMkLst>
            <pc:docMk/>
            <pc:sldMk cId="3055248094" sldId="264"/>
            <ac:spMk id="16" creationId="{3DEC5C7C-5DFC-7203-0744-D48E608038EB}"/>
          </ac:spMkLst>
        </pc:spChg>
        <pc:spChg chg="mod">
          <ac:chgData name="Marcus Roehming" userId="c33ed90f-6218-4529-85de-f886b629b2c1" providerId="ADAL" clId="{B8DB9E6C-218B-470C-9687-B483D4D38C87}" dt="2024-04-29T09:10:30.506" v="191" actId="1076"/>
          <ac:spMkLst>
            <pc:docMk/>
            <pc:sldMk cId="3055248094" sldId="264"/>
            <ac:spMk id="17" creationId="{ED49D16C-835D-7E6D-27CE-5FF5C5E0FA67}"/>
          </ac:spMkLst>
        </pc:spChg>
        <pc:picChg chg="mod">
          <ac:chgData name="Marcus Roehming" userId="c33ed90f-6218-4529-85de-f886b629b2c1" providerId="ADAL" clId="{B8DB9E6C-218B-470C-9687-B483D4D38C87}" dt="2024-04-29T09:10:30.506" v="191" actId="1076"/>
          <ac:picMkLst>
            <pc:docMk/>
            <pc:sldMk cId="3055248094" sldId="264"/>
            <ac:picMk id="12" creationId="{AFBEF505-8228-1227-8D46-3971800E9A25}"/>
          </ac:picMkLst>
        </pc:picChg>
      </pc:sldChg>
      <pc:sldChg chg="modSp del mod">
        <pc:chgData name="Marcus Roehming" userId="c33ed90f-6218-4529-85de-f886b629b2c1" providerId="ADAL" clId="{B8DB9E6C-218B-470C-9687-B483D4D38C87}" dt="2024-04-29T09:16:54.639" v="273" actId="47"/>
        <pc:sldMkLst>
          <pc:docMk/>
          <pc:sldMk cId="1324529964" sldId="265"/>
        </pc:sldMkLst>
        <pc:spChg chg="mod">
          <ac:chgData name="Marcus Roehming" userId="c33ed90f-6218-4529-85de-f886b629b2c1" providerId="ADAL" clId="{B8DB9E6C-218B-470C-9687-B483D4D38C87}" dt="2024-04-29T08:59:41.537" v="83" actId="27636"/>
          <ac:spMkLst>
            <pc:docMk/>
            <pc:sldMk cId="1324529964" sldId="265"/>
            <ac:spMk id="3" creationId="{28DB7EA5-88F4-3A2E-C402-FC5B0839D0F1}"/>
          </ac:spMkLst>
        </pc:spChg>
      </pc:sldChg>
      <pc:sldChg chg="addSp delSp modSp mod modTransition addAnim delAnim chgLayout">
        <pc:chgData name="Marcus Roehming" userId="c33ed90f-6218-4529-85de-f886b629b2c1" providerId="ADAL" clId="{B8DB9E6C-218B-470C-9687-B483D4D38C87}" dt="2024-04-29T09:23:09.962" v="433"/>
        <pc:sldMkLst>
          <pc:docMk/>
          <pc:sldMk cId="1082678601" sldId="266"/>
        </pc:sldMkLst>
        <pc:spChg chg="mod ord">
          <ac:chgData name="Marcus Roehming" userId="c33ed90f-6218-4529-85de-f886b629b2c1" providerId="ADAL" clId="{B8DB9E6C-218B-470C-9687-B483D4D38C87}" dt="2024-04-29T09:18:29.403" v="314" actId="113"/>
          <ac:spMkLst>
            <pc:docMk/>
            <pc:sldMk cId="1082678601" sldId="266"/>
            <ac:spMk id="2" creationId="{DD0D9F39-CF4D-F346-E200-36069A172CBB}"/>
          </ac:spMkLst>
        </pc:spChg>
        <pc:spChg chg="del">
          <ac:chgData name="Marcus Roehming" userId="c33ed90f-6218-4529-85de-f886b629b2c1" providerId="ADAL" clId="{B8DB9E6C-218B-470C-9687-B483D4D38C87}" dt="2024-04-29T09:15:41.008" v="253" actId="478"/>
          <ac:spMkLst>
            <pc:docMk/>
            <pc:sldMk cId="1082678601" sldId="266"/>
            <ac:spMk id="5" creationId="{8E203159-EEC5-261E-4F6B-37DDA7F0D235}"/>
          </ac:spMkLst>
        </pc:spChg>
        <pc:spChg chg="del">
          <ac:chgData name="Marcus Roehming" userId="c33ed90f-6218-4529-85de-f886b629b2c1" providerId="ADAL" clId="{B8DB9E6C-218B-470C-9687-B483D4D38C87}" dt="2024-04-29T09:20:02.409" v="399" actId="478"/>
          <ac:spMkLst>
            <pc:docMk/>
            <pc:sldMk cId="1082678601" sldId="266"/>
            <ac:spMk id="6" creationId="{8DB65FBF-BA07-446C-7CBA-F98B44E07A6D}"/>
          </ac:spMkLst>
        </pc:spChg>
        <pc:spChg chg="mod ord">
          <ac:chgData name="Marcus Roehming" userId="c33ed90f-6218-4529-85de-f886b629b2c1" providerId="ADAL" clId="{B8DB9E6C-218B-470C-9687-B483D4D38C87}" dt="2024-04-29T09:15:34.885" v="251" actId="166"/>
          <ac:spMkLst>
            <pc:docMk/>
            <pc:sldMk cId="1082678601" sldId="266"/>
            <ac:spMk id="8" creationId="{A0E5225D-7329-7131-0208-C5083A1EDA96}"/>
          </ac:spMkLst>
        </pc:spChg>
        <pc:spChg chg="mod">
          <ac:chgData name="Marcus Roehming" userId="c33ed90f-6218-4529-85de-f886b629b2c1" providerId="ADAL" clId="{B8DB9E6C-218B-470C-9687-B483D4D38C87}" dt="2024-04-29T09:15:47.668" v="255" actId="1076"/>
          <ac:spMkLst>
            <pc:docMk/>
            <pc:sldMk cId="1082678601" sldId="266"/>
            <ac:spMk id="9" creationId="{A0470965-AA75-2890-6349-5E30B809B65F}"/>
          </ac:spMkLst>
        </pc:spChg>
        <pc:spChg chg="mod ord">
          <ac:chgData name="Marcus Roehming" userId="c33ed90f-6218-4529-85de-f886b629b2c1" providerId="ADAL" clId="{B8DB9E6C-218B-470C-9687-B483D4D38C87}" dt="2024-04-29T09:15:58.761" v="260" actId="166"/>
          <ac:spMkLst>
            <pc:docMk/>
            <pc:sldMk cId="1082678601" sldId="266"/>
            <ac:spMk id="10" creationId="{F879587A-C460-B18A-7CD4-3DF130861798}"/>
          </ac:spMkLst>
        </pc:spChg>
        <pc:spChg chg="mod">
          <ac:chgData name="Marcus Roehming" userId="c33ed90f-6218-4529-85de-f886b629b2c1" providerId="ADAL" clId="{B8DB9E6C-218B-470C-9687-B483D4D38C87}" dt="2024-04-29T09:16:21.068" v="269" actId="1076"/>
          <ac:spMkLst>
            <pc:docMk/>
            <pc:sldMk cId="1082678601" sldId="266"/>
            <ac:spMk id="11" creationId="{005507D2-975B-27B6-085B-7FF5C35D2F1A}"/>
          </ac:spMkLst>
        </pc:spChg>
        <pc:spChg chg="mod ord">
          <ac:chgData name="Marcus Roehming" userId="c33ed90f-6218-4529-85de-f886b629b2c1" providerId="ADAL" clId="{B8DB9E6C-218B-470C-9687-B483D4D38C87}" dt="2024-04-29T09:17:04.467" v="274" actId="700"/>
          <ac:spMkLst>
            <pc:docMk/>
            <pc:sldMk cId="1082678601" sldId="266"/>
            <ac:spMk id="18" creationId="{8AA73A0D-3B23-23B8-6F4A-B4C96B285A72}"/>
          </ac:spMkLst>
        </pc:spChg>
        <pc:spChg chg="mod ord">
          <ac:chgData name="Marcus Roehming" userId="c33ed90f-6218-4529-85de-f886b629b2c1" providerId="ADAL" clId="{B8DB9E6C-218B-470C-9687-B483D4D38C87}" dt="2024-04-29T09:17:04.467" v="274" actId="700"/>
          <ac:spMkLst>
            <pc:docMk/>
            <pc:sldMk cId="1082678601" sldId="266"/>
            <ac:spMk id="22" creationId="{5963FED9-ACAB-2FC2-E617-0FE65B73DFE7}"/>
          </ac:spMkLst>
        </pc:spChg>
        <pc:spChg chg="add del mod ord">
          <ac:chgData name="Marcus Roehming" userId="c33ed90f-6218-4529-85de-f886b629b2c1" providerId="ADAL" clId="{B8DB9E6C-218B-470C-9687-B483D4D38C87}" dt="2024-04-29T09:16:30.961" v="271" actId="478"/>
          <ac:spMkLst>
            <pc:docMk/>
            <pc:sldMk cId="1082678601" sldId="266"/>
            <ac:spMk id="23" creationId="{C0DA69DA-16FE-A3F5-2AF4-1A4D020427FE}"/>
          </ac:spMkLst>
        </pc:spChg>
        <pc:spChg chg="add del mod ord">
          <ac:chgData name="Marcus Roehming" userId="c33ed90f-6218-4529-85de-f886b629b2c1" providerId="ADAL" clId="{B8DB9E6C-218B-470C-9687-B483D4D38C87}" dt="2024-04-29T09:16:31.873" v="272" actId="478"/>
          <ac:spMkLst>
            <pc:docMk/>
            <pc:sldMk cId="1082678601" sldId="266"/>
            <ac:spMk id="24" creationId="{1C2D3A89-7897-0E55-A788-F2E8521DBC21}"/>
          </ac:spMkLst>
        </pc:spChg>
        <pc:spChg chg="add del mod ord">
          <ac:chgData name="Marcus Roehming" userId="c33ed90f-6218-4529-85de-f886b629b2c1" providerId="ADAL" clId="{B8DB9E6C-218B-470C-9687-B483D4D38C87}" dt="2024-04-29T09:17:43.337" v="284" actId="478"/>
          <ac:spMkLst>
            <pc:docMk/>
            <pc:sldMk cId="1082678601" sldId="266"/>
            <ac:spMk id="43" creationId="{958B1F8F-4D99-9E39-BD01-F50E32D1B284}"/>
          </ac:spMkLst>
        </pc:spChg>
        <pc:spChg chg="add del mod ord">
          <ac:chgData name="Marcus Roehming" userId="c33ed90f-6218-4529-85de-f886b629b2c1" providerId="ADAL" clId="{B8DB9E6C-218B-470C-9687-B483D4D38C87}" dt="2024-04-29T09:17:43.809" v="285" actId="478"/>
          <ac:spMkLst>
            <pc:docMk/>
            <pc:sldMk cId="1082678601" sldId="266"/>
            <ac:spMk id="44" creationId="{AD3C07A6-67E4-5E6C-62C2-1AA01B33F375}"/>
          </ac:spMkLst>
        </pc:spChg>
        <pc:grpChg chg="add del mod">
          <ac:chgData name="Marcus Roehming" userId="c33ed90f-6218-4529-85de-f886b629b2c1" providerId="ADAL" clId="{B8DB9E6C-218B-470C-9687-B483D4D38C87}" dt="2024-04-29T09:19:59.756" v="398" actId="478"/>
          <ac:grpSpMkLst>
            <pc:docMk/>
            <pc:sldMk cId="1082678601" sldId="266"/>
            <ac:grpSpMk id="37" creationId="{5D34B4F1-7F36-AB95-FF80-62D2BEB9AFEE}"/>
          </ac:grpSpMkLst>
        </pc:grpChg>
        <pc:grpChg chg="mod">
          <ac:chgData name="Marcus Roehming" userId="c33ed90f-6218-4529-85de-f886b629b2c1" providerId="ADAL" clId="{B8DB9E6C-218B-470C-9687-B483D4D38C87}" dt="2024-04-29T09:16:19.057" v="268" actId="1076"/>
          <ac:grpSpMkLst>
            <pc:docMk/>
            <pc:sldMk cId="1082678601" sldId="266"/>
            <ac:grpSpMk id="38" creationId="{3EF06CAA-5494-01B9-A9F9-093D59ED7D14}"/>
          </ac:grpSpMkLst>
        </pc:grpChg>
        <pc:grpChg chg="mod">
          <ac:chgData name="Marcus Roehming" userId="c33ed90f-6218-4529-85de-f886b629b2c1" providerId="ADAL" clId="{B8DB9E6C-218B-470C-9687-B483D4D38C87}" dt="2024-04-29T09:16:19.057" v="268" actId="1076"/>
          <ac:grpSpMkLst>
            <pc:docMk/>
            <pc:sldMk cId="1082678601" sldId="266"/>
            <ac:grpSpMk id="39" creationId="{4C836A59-08D4-19D7-0B95-D40CCD66949A}"/>
          </ac:grpSpMkLst>
        </pc:grpChg>
        <pc:grpChg chg="mod">
          <ac:chgData name="Marcus Roehming" userId="c33ed90f-6218-4529-85de-f886b629b2c1" providerId="ADAL" clId="{B8DB9E6C-218B-470C-9687-B483D4D38C87}" dt="2024-04-29T09:16:19.057" v="268" actId="1076"/>
          <ac:grpSpMkLst>
            <pc:docMk/>
            <pc:sldMk cId="1082678601" sldId="266"/>
            <ac:grpSpMk id="40" creationId="{EAA29066-D7D9-2BF9-B173-375DADFBC7CC}"/>
          </ac:grpSpMkLst>
        </pc:grpChg>
        <pc:grpChg chg="mod">
          <ac:chgData name="Marcus Roehming" userId="c33ed90f-6218-4529-85de-f886b629b2c1" providerId="ADAL" clId="{B8DB9E6C-218B-470C-9687-B483D4D38C87}" dt="2024-04-29T09:16:19.057" v="268" actId="1076"/>
          <ac:grpSpMkLst>
            <pc:docMk/>
            <pc:sldMk cId="1082678601" sldId="266"/>
            <ac:grpSpMk id="42" creationId="{8FBEF9C3-4B24-C573-2365-9B9332CECF49}"/>
          </ac:grpSpMkLst>
        </pc:grpChg>
        <pc:picChg chg="mod">
          <ac:chgData name="Marcus Roehming" userId="c33ed90f-6218-4529-85de-f886b629b2c1" providerId="ADAL" clId="{B8DB9E6C-218B-470C-9687-B483D4D38C87}" dt="2024-04-29T09:15:52.169" v="257" actId="1076"/>
          <ac:picMkLst>
            <pc:docMk/>
            <pc:sldMk cId="1082678601" sldId="266"/>
            <ac:picMk id="13" creationId="{CFB7B08E-FBEC-8080-AE20-1F6A27B9AB0E}"/>
          </ac:picMkLst>
        </pc:picChg>
        <pc:picChg chg="mod">
          <ac:chgData name="Marcus Roehming" userId="c33ed90f-6218-4529-85de-f886b629b2c1" providerId="ADAL" clId="{B8DB9E6C-218B-470C-9687-B483D4D38C87}" dt="2024-04-29T09:15:38.826" v="252" actId="1076"/>
          <ac:picMkLst>
            <pc:docMk/>
            <pc:sldMk cId="1082678601" sldId="266"/>
            <ac:picMk id="14" creationId="{229A9260-C342-A746-6AC3-EC710100E5B9}"/>
          </ac:picMkLst>
        </pc:picChg>
        <pc:picChg chg="mod">
          <ac:chgData name="Marcus Roehming" userId="c33ed90f-6218-4529-85de-f886b629b2c1" providerId="ADAL" clId="{B8DB9E6C-218B-470C-9687-B483D4D38C87}" dt="2024-04-29T09:16:12.158" v="265" actId="1076"/>
          <ac:picMkLst>
            <pc:docMk/>
            <pc:sldMk cId="1082678601" sldId="266"/>
            <ac:picMk id="17" creationId="{39A679B9-23E0-6EAC-DAE0-73F69F0CBA13}"/>
          </ac:picMkLst>
        </pc:picChg>
        <pc:picChg chg="mod">
          <ac:chgData name="Marcus Roehming" userId="c33ed90f-6218-4529-85de-f886b629b2c1" providerId="ADAL" clId="{B8DB9E6C-218B-470C-9687-B483D4D38C87}" dt="2024-04-29T09:15:43.588" v="254" actId="1076"/>
          <ac:picMkLst>
            <pc:docMk/>
            <pc:sldMk cId="1082678601" sldId="266"/>
            <ac:picMk id="20" creationId="{C473CDC1-592A-28C3-2703-5B2F1775472C}"/>
          </ac:picMkLst>
        </pc:picChg>
        <pc:picChg chg="mod">
          <ac:chgData name="Marcus Roehming" userId="c33ed90f-6218-4529-85de-f886b629b2c1" providerId="ADAL" clId="{B8DB9E6C-218B-470C-9687-B483D4D38C87}" dt="2024-04-29T09:15:50.707" v="256" actId="1076"/>
          <ac:picMkLst>
            <pc:docMk/>
            <pc:sldMk cId="1082678601" sldId="266"/>
            <ac:picMk id="21" creationId="{CE0F2C39-3023-977B-AD52-F90E23CD3949}"/>
          </ac:picMkLst>
        </pc:picChg>
      </pc:sldChg>
      <pc:sldChg chg="addSp delSp modSp mod modTransition chgLayout">
        <pc:chgData name="Marcus Roehming" userId="c33ed90f-6218-4529-85de-f886b629b2c1" providerId="ADAL" clId="{B8DB9E6C-218B-470C-9687-B483D4D38C87}" dt="2024-04-29T09:23:09.962" v="433"/>
        <pc:sldMkLst>
          <pc:docMk/>
          <pc:sldMk cId="2785788494" sldId="267"/>
        </pc:sldMkLst>
        <pc:spChg chg="mod ord">
          <ac:chgData name="Marcus Roehming" userId="c33ed90f-6218-4529-85de-f886b629b2c1" providerId="ADAL" clId="{B8DB9E6C-218B-470C-9687-B483D4D38C87}" dt="2024-04-29T09:17:04.467" v="274" actId="700"/>
          <ac:spMkLst>
            <pc:docMk/>
            <pc:sldMk cId="2785788494" sldId="267"/>
            <ac:spMk id="3" creationId="{960E6980-679A-9CF6-F699-682A084BC863}"/>
          </ac:spMkLst>
        </pc:spChg>
        <pc:spChg chg="mod ord">
          <ac:chgData name="Marcus Roehming" userId="c33ed90f-6218-4529-85de-f886b629b2c1" providerId="ADAL" clId="{B8DB9E6C-218B-470C-9687-B483D4D38C87}" dt="2024-04-29T09:17:04.467" v="274" actId="700"/>
          <ac:spMkLst>
            <pc:docMk/>
            <pc:sldMk cId="2785788494" sldId="267"/>
            <ac:spMk id="4" creationId="{BDCE0FAC-4A3E-7C74-928C-6303AD9AC655}"/>
          </ac:spMkLst>
        </pc:spChg>
        <pc:spChg chg="mod ord">
          <ac:chgData name="Marcus Roehming" userId="c33ed90f-6218-4529-85de-f886b629b2c1" providerId="ADAL" clId="{B8DB9E6C-218B-470C-9687-B483D4D38C87}" dt="2024-04-29T09:18:32.547" v="315" actId="113"/>
          <ac:spMkLst>
            <pc:docMk/>
            <pc:sldMk cId="2785788494" sldId="267"/>
            <ac:spMk id="5" creationId="{54F30BF1-9AC7-8D4D-2641-D45BE5CA9EDB}"/>
          </ac:spMkLst>
        </pc:spChg>
        <pc:spChg chg="mod ord">
          <ac:chgData name="Marcus Roehming" userId="c33ed90f-6218-4529-85de-f886b629b2c1" providerId="ADAL" clId="{B8DB9E6C-218B-470C-9687-B483D4D38C87}" dt="2024-04-29T09:17:04.467" v="274" actId="700"/>
          <ac:spMkLst>
            <pc:docMk/>
            <pc:sldMk cId="2785788494" sldId="267"/>
            <ac:spMk id="7" creationId="{DD68793F-29F8-1E40-D71F-95AC28EC9F94}"/>
          </ac:spMkLst>
        </pc:spChg>
        <pc:spChg chg="add del mod ord">
          <ac:chgData name="Marcus Roehming" userId="c33ed90f-6218-4529-85de-f886b629b2c1" providerId="ADAL" clId="{B8DB9E6C-218B-470C-9687-B483D4D38C87}" dt="2024-04-29T09:17:46.153" v="286" actId="478"/>
          <ac:spMkLst>
            <pc:docMk/>
            <pc:sldMk cId="2785788494" sldId="267"/>
            <ac:spMk id="8" creationId="{390B2252-AB2D-2636-B0B9-BA0F77F9B08D}"/>
          </ac:spMkLst>
        </pc:spChg>
        <pc:spChg chg="mod ord">
          <ac:chgData name="Marcus Roehming" userId="c33ed90f-6218-4529-85de-f886b629b2c1" providerId="ADAL" clId="{B8DB9E6C-218B-470C-9687-B483D4D38C87}" dt="2024-04-29T09:17:04.467" v="274" actId="700"/>
          <ac:spMkLst>
            <pc:docMk/>
            <pc:sldMk cId="2785788494" sldId="267"/>
            <ac:spMk id="11" creationId="{F85A81E4-D7D5-619A-C9FB-BF81895C4167}"/>
          </ac:spMkLst>
        </pc:spChg>
        <pc:spChg chg="del">
          <ac:chgData name="Marcus Roehming" userId="c33ed90f-6218-4529-85de-f886b629b2c1" providerId="ADAL" clId="{B8DB9E6C-218B-470C-9687-B483D4D38C87}" dt="2024-04-29T09:17:54.112" v="289" actId="478"/>
          <ac:spMkLst>
            <pc:docMk/>
            <pc:sldMk cId="2785788494" sldId="267"/>
            <ac:spMk id="12" creationId="{F2D9016C-F375-8D61-1179-20CB33725797}"/>
          </ac:spMkLst>
        </pc:spChg>
      </pc:sldChg>
      <pc:sldChg chg="addSp delSp modSp mod modTransition chgLayout">
        <pc:chgData name="Marcus Roehming" userId="c33ed90f-6218-4529-85de-f886b629b2c1" providerId="ADAL" clId="{B8DB9E6C-218B-470C-9687-B483D4D38C87}" dt="2024-04-29T09:23:09.962" v="433"/>
        <pc:sldMkLst>
          <pc:docMk/>
          <pc:sldMk cId="3284840209" sldId="268"/>
        </pc:sldMkLst>
        <pc:spChg chg="mod ord">
          <ac:chgData name="Marcus Roehming" userId="c33ed90f-6218-4529-85de-f886b629b2c1" providerId="ADAL" clId="{B8DB9E6C-218B-470C-9687-B483D4D38C87}" dt="2024-04-29T09:17:04.467" v="274" actId="700"/>
          <ac:spMkLst>
            <pc:docMk/>
            <pc:sldMk cId="3284840209" sldId="268"/>
            <ac:spMk id="3" creationId="{960E6980-679A-9CF6-F699-682A084BC863}"/>
          </ac:spMkLst>
        </pc:spChg>
        <pc:spChg chg="mod">
          <ac:chgData name="Marcus Roehming" userId="c33ed90f-6218-4529-85de-f886b629b2c1" providerId="ADAL" clId="{B8DB9E6C-218B-470C-9687-B483D4D38C87}" dt="2024-04-29T09:18:09.264" v="292" actId="1076"/>
          <ac:spMkLst>
            <pc:docMk/>
            <pc:sldMk cId="3284840209" sldId="268"/>
            <ac:spMk id="4" creationId="{1256CBA0-9909-DC39-5AD8-262C9B4B43FB}"/>
          </ac:spMkLst>
        </pc:spChg>
        <pc:spChg chg="mod ord">
          <ac:chgData name="Marcus Roehming" userId="c33ed90f-6218-4529-85de-f886b629b2c1" providerId="ADAL" clId="{B8DB9E6C-218B-470C-9687-B483D4D38C87}" dt="2024-04-29T09:18:35.250" v="316" actId="113"/>
          <ac:spMkLst>
            <pc:docMk/>
            <pc:sldMk cId="3284840209" sldId="268"/>
            <ac:spMk id="5" creationId="{54F30BF1-9AC7-8D4D-2641-D45BE5CA9EDB}"/>
          </ac:spMkLst>
        </pc:spChg>
        <pc:spChg chg="mod ord">
          <ac:chgData name="Marcus Roehming" userId="c33ed90f-6218-4529-85de-f886b629b2c1" providerId="ADAL" clId="{B8DB9E6C-218B-470C-9687-B483D4D38C87}" dt="2024-04-29T09:17:04.467" v="274" actId="700"/>
          <ac:spMkLst>
            <pc:docMk/>
            <pc:sldMk cId="3284840209" sldId="268"/>
            <ac:spMk id="7" creationId="{618007A9-790B-F045-94D5-A1D5B451F86C}"/>
          </ac:spMkLst>
        </pc:spChg>
        <pc:spChg chg="mod">
          <ac:chgData name="Marcus Roehming" userId="c33ed90f-6218-4529-85de-f886b629b2c1" providerId="ADAL" clId="{B8DB9E6C-218B-470C-9687-B483D4D38C87}" dt="2024-04-29T09:18:09.264" v="292" actId="1076"/>
          <ac:spMkLst>
            <pc:docMk/>
            <pc:sldMk cId="3284840209" sldId="268"/>
            <ac:spMk id="8" creationId="{BAAB6E81-558E-46EF-E6B9-46201B2EA1B6}"/>
          </ac:spMkLst>
        </pc:spChg>
        <pc:spChg chg="mod">
          <ac:chgData name="Marcus Roehming" userId="c33ed90f-6218-4529-85de-f886b629b2c1" providerId="ADAL" clId="{B8DB9E6C-218B-470C-9687-B483D4D38C87}" dt="2024-04-29T09:18:09.264" v="292" actId="1076"/>
          <ac:spMkLst>
            <pc:docMk/>
            <pc:sldMk cId="3284840209" sldId="268"/>
            <ac:spMk id="9" creationId="{A4D9C2AA-9299-B6F6-C6E0-2DB2BE26C8CC}"/>
          </ac:spMkLst>
        </pc:spChg>
        <pc:spChg chg="mod">
          <ac:chgData name="Marcus Roehming" userId="c33ed90f-6218-4529-85de-f886b629b2c1" providerId="ADAL" clId="{B8DB9E6C-218B-470C-9687-B483D4D38C87}" dt="2024-04-29T09:18:09.264" v="292" actId="1076"/>
          <ac:spMkLst>
            <pc:docMk/>
            <pc:sldMk cId="3284840209" sldId="268"/>
            <ac:spMk id="10" creationId="{CCAAD809-7F2A-7216-8296-F03E872FF490}"/>
          </ac:spMkLst>
        </pc:spChg>
        <pc:spChg chg="mod ord">
          <ac:chgData name="Marcus Roehming" userId="c33ed90f-6218-4529-85de-f886b629b2c1" providerId="ADAL" clId="{B8DB9E6C-218B-470C-9687-B483D4D38C87}" dt="2024-04-29T09:17:04.467" v="274" actId="700"/>
          <ac:spMkLst>
            <pc:docMk/>
            <pc:sldMk cId="3284840209" sldId="268"/>
            <ac:spMk id="11" creationId="{6D76E3FB-5F1F-E7C5-312F-8C01FE40C154}"/>
          </ac:spMkLst>
        </pc:spChg>
        <pc:spChg chg="add del mod ord">
          <ac:chgData name="Marcus Roehming" userId="c33ed90f-6218-4529-85de-f886b629b2c1" providerId="ADAL" clId="{B8DB9E6C-218B-470C-9687-B483D4D38C87}" dt="2024-04-29T09:17:50.513" v="287" actId="478"/>
          <ac:spMkLst>
            <pc:docMk/>
            <pc:sldMk cId="3284840209" sldId="268"/>
            <ac:spMk id="14" creationId="{3016F47C-A478-69D9-DC3A-602DDE592306}"/>
          </ac:spMkLst>
        </pc:spChg>
        <pc:spChg chg="mod ord">
          <ac:chgData name="Marcus Roehming" userId="c33ed90f-6218-4529-85de-f886b629b2c1" providerId="ADAL" clId="{B8DB9E6C-218B-470C-9687-B483D4D38C87}" dt="2024-04-29T09:17:04.467" v="274" actId="700"/>
          <ac:spMkLst>
            <pc:docMk/>
            <pc:sldMk cId="3284840209" sldId="268"/>
            <ac:spMk id="25" creationId="{0ED14845-AD35-1AFD-B7FD-0BB5DC8F3682}"/>
          </ac:spMkLst>
        </pc:spChg>
        <pc:spChg chg="del">
          <ac:chgData name="Marcus Roehming" userId="c33ed90f-6218-4529-85de-f886b629b2c1" providerId="ADAL" clId="{B8DB9E6C-218B-470C-9687-B483D4D38C87}" dt="2024-04-29T09:17:52.065" v="288" actId="478"/>
          <ac:spMkLst>
            <pc:docMk/>
            <pc:sldMk cId="3284840209" sldId="268"/>
            <ac:spMk id="26" creationId="{0C97D04C-DC65-5C45-E46C-B56F716B6F49}"/>
          </ac:spMkLst>
        </pc:spChg>
        <pc:picChg chg="mod">
          <ac:chgData name="Marcus Roehming" userId="c33ed90f-6218-4529-85de-f886b629b2c1" providerId="ADAL" clId="{B8DB9E6C-218B-470C-9687-B483D4D38C87}" dt="2024-04-29T09:18:09.264" v="292" actId="1076"/>
          <ac:picMkLst>
            <pc:docMk/>
            <pc:sldMk cId="3284840209" sldId="268"/>
            <ac:picMk id="2" creationId="{6E22023F-B4ED-C770-8DAE-F0F29682D277}"/>
          </ac:picMkLst>
        </pc:picChg>
        <pc:cxnChg chg="mod">
          <ac:chgData name="Marcus Roehming" userId="c33ed90f-6218-4529-85de-f886b629b2c1" providerId="ADAL" clId="{B8DB9E6C-218B-470C-9687-B483D4D38C87}" dt="2024-04-29T09:18:09.264" v="292" actId="1076"/>
          <ac:cxnSpMkLst>
            <pc:docMk/>
            <pc:sldMk cId="3284840209" sldId="268"/>
            <ac:cxnSpMk id="12" creationId="{BDB84D77-1212-57D3-801C-4AC45D916D42}"/>
          </ac:cxnSpMkLst>
        </pc:cxnChg>
        <pc:cxnChg chg="mod">
          <ac:chgData name="Marcus Roehming" userId="c33ed90f-6218-4529-85de-f886b629b2c1" providerId="ADAL" clId="{B8DB9E6C-218B-470C-9687-B483D4D38C87}" dt="2024-04-29T09:18:09.264" v="292" actId="1076"/>
          <ac:cxnSpMkLst>
            <pc:docMk/>
            <pc:sldMk cId="3284840209" sldId="268"/>
            <ac:cxnSpMk id="13" creationId="{DE6431F1-5636-54F9-F7F7-B681106A16F4}"/>
          </ac:cxnSpMkLst>
        </pc:cxnChg>
        <pc:cxnChg chg="mod">
          <ac:chgData name="Marcus Roehming" userId="c33ed90f-6218-4529-85de-f886b629b2c1" providerId="ADAL" clId="{B8DB9E6C-218B-470C-9687-B483D4D38C87}" dt="2024-04-29T09:18:09.264" v="292" actId="1076"/>
          <ac:cxnSpMkLst>
            <pc:docMk/>
            <pc:sldMk cId="3284840209" sldId="268"/>
            <ac:cxnSpMk id="15" creationId="{F66ED19A-E41E-3E69-23BC-B91C65A1B82A}"/>
          </ac:cxnSpMkLst>
        </pc:cxnChg>
        <pc:cxnChg chg="mod">
          <ac:chgData name="Marcus Roehming" userId="c33ed90f-6218-4529-85de-f886b629b2c1" providerId="ADAL" clId="{B8DB9E6C-218B-470C-9687-B483D4D38C87}" dt="2024-04-29T09:18:09.264" v="292" actId="1076"/>
          <ac:cxnSpMkLst>
            <pc:docMk/>
            <pc:sldMk cId="3284840209" sldId="268"/>
            <ac:cxnSpMk id="17" creationId="{4B8B9090-093E-423B-FA6E-FD28888B6C3B}"/>
          </ac:cxnSpMkLst>
        </pc:cxnChg>
        <pc:cxnChg chg="mod">
          <ac:chgData name="Marcus Roehming" userId="c33ed90f-6218-4529-85de-f886b629b2c1" providerId="ADAL" clId="{B8DB9E6C-218B-470C-9687-B483D4D38C87}" dt="2024-04-29T09:18:09.264" v="292" actId="1076"/>
          <ac:cxnSpMkLst>
            <pc:docMk/>
            <pc:sldMk cId="3284840209" sldId="268"/>
            <ac:cxnSpMk id="20" creationId="{E367E483-753D-E71D-34E9-6C43338D79D3}"/>
          </ac:cxnSpMkLst>
        </pc:cxnChg>
      </pc:sldChg>
      <pc:sldChg chg="addSp delSp modSp mod modTransition modAnim chgLayout">
        <pc:chgData name="Marcus Roehming" userId="c33ed90f-6218-4529-85de-f886b629b2c1" providerId="ADAL" clId="{B8DB9E6C-218B-470C-9687-B483D4D38C87}" dt="2024-04-29T09:23:09.962" v="433"/>
        <pc:sldMkLst>
          <pc:docMk/>
          <pc:sldMk cId="2615090349" sldId="269"/>
        </pc:sldMkLst>
        <pc:spChg chg="mod ord">
          <ac:chgData name="Marcus Roehming" userId="c33ed90f-6218-4529-85de-f886b629b2c1" providerId="ADAL" clId="{B8DB9E6C-218B-470C-9687-B483D4D38C87}" dt="2024-04-29T09:22:06.310" v="424" actId="1076"/>
          <ac:spMkLst>
            <pc:docMk/>
            <pc:sldMk cId="2615090349" sldId="269"/>
            <ac:spMk id="3" creationId="{960E6980-679A-9CF6-F699-682A084BC863}"/>
          </ac:spMkLst>
        </pc:spChg>
        <pc:spChg chg="mod">
          <ac:chgData name="Marcus Roehming" userId="c33ed90f-6218-4529-85de-f886b629b2c1" providerId="ADAL" clId="{B8DB9E6C-218B-470C-9687-B483D4D38C87}" dt="2024-04-29T09:19:47.147" v="393" actId="164"/>
          <ac:spMkLst>
            <pc:docMk/>
            <pc:sldMk cId="2615090349" sldId="269"/>
            <ac:spMk id="4" creationId="{170BC998-C73E-B644-9839-34FF33073DAF}"/>
          </ac:spMkLst>
        </pc:spChg>
        <pc:spChg chg="mod ord">
          <ac:chgData name="Marcus Roehming" userId="c33ed90f-6218-4529-85de-f886b629b2c1" providerId="ADAL" clId="{B8DB9E6C-218B-470C-9687-B483D4D38C87}" dt="2024-04-29T09:18:54.859" v="357" actId="20577"/>
          <ac:spMkLst>
            <pc:docMk/>
            <pc:sldMk cId="2615090349" sldId="269"/>
            <ac:spMk id="5" creationId="{54F30BF1-9AC7-8D4D-2641-D45BE5CA9EDB}"/>
          </ac:spMkLst>
        </pc:spChg>
        <pc:spChg chg="mod ord">
          <ac:chgData name="Marcus Roehming" userId="c33ed90f-6218-4529-85de-f886b629b2c1" providerId="ADAL" clId="{B8DB9E6C-218B-470C-9687-B483D4D38C87}" dt="2024-04-29T09:17:04.467" v="274" actId="700"/>
          <ac:spMkLst>
            <pc:docMk/>
            <pc:sldMk cId="2615090349" sldId="269"/>
            <ac:spMk id="6" creationId="{8AD8A2D0-FFEB-99D5-83E6-03BB8840E646}"/>
          </ac:spMkLst>
        </pc:spChg>
        <pc:spChg chg="del">
          <ac:chgData name="Marcus Roehming" userId="c33ed90f-6218-4529-85de-f886b629b2c1" providerId="ADAL" clId="{B8DB9E6C-218B-470C-9687-B483D4D38C87}" dt="2024-04-29T09:19:51.121" v="395" actId="478"/>
          <ac:spMkLst>
            <pc:docMk/>
            <pc:sldMk cId="2615090349" sldId="269"/>
            <ac:spMk id="7" creationId="{4887C8CB-2527-27D1-F2FE-B13FA084A789}"/>
          </ac:spMkLst>
        </pc:spChg>
        <pc:spChg chg="mod ord">
          <ac:chgData name="Marcus Roehming" userId="c33ed90f-6218-4529-85de-f886b629b2c1" providerId="ADAL" clId="{B8DB9E6C-218B-470C-9687-B483D4D38C87}" dt="2024-04-29T09:17:04.467" v="274" actId="700"/>
          <ac:spMkLst>
            <pc:docMk/>
            <pc:sldMk cId="2615090349" sldId="269"/>
            <ac:spMk id="9" creationId="{D6754857-AAA4-FDA8-CA53-54293D828E31}"/>
          </ac:spMkLst>
        </pc:spChg>
        <pc:spChg chg="mod ord">
          <ac:chgData name="Marcus Roehming" userId="c33ed90f-6218-4529-85de-f886b629b2c1" providerId="ADAL" clId="{B8DB9E6C-218B-470C-9687-B483D4D38C87}" dt="2024-04-29T09:17:04.467" v="274" actId="700"/>
          <ac:spMkLst>
            <pc:docMk/>
            <pc:sldMk cId="2615090349" sldId="269"/>
            <ac:spMk id="10" creationId="{60A0DC4F-6A39-271A-A818-96D2AF0827BC}"/>
          </ac:spMkLst>
        </pc:spChg>
        <pc:spChg chg="mod">
          <ac:chgData name="Marcus Roehming" userId="c33ed90f-6218-4529-85de-f886b629b2c1" providerId="ADAL" clId="{B8DB9E6C-218B-470C-9687-B483D4D38C87}" dt="2024-04-29T09:22:06.310" v="424" actId="1076"/>
          <ac:spMkLst>
            <pc:docMk/>
            <pc:sldMk cId="2615090349" sldId="269"/>
            <ac:spMk id="11" creationId="{769CF087-29EC-1547-7116-99DE32EEA569}"/>
          </ac:spMkLst>
        </pc:spChg>
        <pc:spChg chg="add del mod ord">
          <ac:chgData name="Marcus Roehming" userId="c33ed90f-6218-4529-85de-f886b629b2c1" providerId="ADAL" clId="{B8DB9E6C-218B-470C-9687-B483D4D38C87}" dt="2024-04-29T09:19:40.489" v="389" actId="478"/>
          <ac:spMkLst>
            <pc:docMk/>
            <pc:sldMk cId="2615090349" sldId="269"/>
            <ac:spMk id="12" creationId="{015E5D17-E523-8D5F-4FFA-AF7A7C2D75E0}"/>
          </ac:spMkLst>
        </pc:spChg>
        <pc:spChg chg="mod">
          <ac:chgData name="Marcus Roehming" userId="c33ed90f-6218-4529-85de-f886b629b2c1" providerId="ADAL" clId="{B8DB9E6C-218B-470C-9687-B483D4D38C87}" dt="2024-04-29T09:22:06.310" v="424" actId="1076"/>
          <ac:spMkLst>
            <pc:docMk/>
            <pc:sldMk cId="2615090349" sldId="269"/>
            <ac:spMk id="14" creationId="{EBA6DD21-4045-B6BD-8B0D-9BF6F164FB7F}"/>
          </ac:spMkLst>
        </pc:spChg>
        <pc:spChg chg="add mod">
          <ac:chgData name="Marcus Roehming" userId="c33ed90f-6218-4529-85de-f886b629b2c1" providerId="ADAL" clId="{B8DB9E6C-218B-470C-9687-B483D4D38C87}" dt="2024-04-29T09:22:06.310" v="424" actId="1076"/>
          <ac:spMkLst>
            <pc:docMk/>
            <pc:sldMk cId="2615090349" sldId="269"/>
            <ac:spMk id="15" creationId="{2C8D9D69-C325-EFF9-9373-CA290E582E86}"/>
          </ac:spMkLst>
        </pc:spChg>
        <pc:spChg chg="mod">
          <ac:chgData name="Marcus Roehming" userId="c33ed90f-6218-4529-85de-f886b629b2c1" providerId="ADAL" clId="{B8DB9E6C-218B-470C-9687-B483D4D38C87}" dt="2024-04-29T09:22:24.003" v="426" actId="1076"/>
          <ac:spMkLst>
            <pc:docMk/>
            <pc:sldMk cId="2615090349" sldId="269"/>
            <ac:spMk id="21" creationId="{6142803E-8DCA-80EC-F5A4-DED82D191AD1}"/>
          </ac:spMkLst>
        </pc:spChg>
        <pc:spChg chg="mod">
          <ac:chgData name="Marcus Roehming" userId="c33ed90f-6218-4529-85de-f886b629b2c1" providerId="ADAL" clId="{B8DB9E6C-218B-470C-9687-B483D4D38C87}" dt="2024-04-29T09:22:36.676" v="432" actId="1076"/>
          <ac:spMkLst>
            <pc:docMk/>
            <pc:sldMk cId="2615090349" sldId="269"/>
            <ac:spMk id="22" creationId="{E9274B00-0A07-7C77-7EE5-7EFBBFD8E7AD}"/>
          </ac:spMkLst>
        </pc:spChg>
        <pc:grpChg chg="add mod">
          <ac:chgData name="Marcus Roehming" userId="c33ed90f-6218-4529-85de-f886b629b2c1" providerId="ADAL" clId="{B8DB9E6C-218B-470C-9687-B483D4D38C87}" dt="2024-04-29T09:21:58.870" v="423" actId="1076"/>
          <ac:grpSpMkLst>
            <pc:docMk/>
            <pc:sldMk cId="2615090349" sldId="269"/>
            <ac:grpSpMk id="17" creationId="{CE5DB127-35DF-9DAE-A8F9-E4013B885DA8}"/>
          </ac:grpSpMkLst>
        </pc:grpChg>
        <pc:picChg chg="mod">
          <ac:chgData name="Marcus Roehming" userId="c33ed90f-6218-4529-85de-f886b629b2c1" providerId="ADAL" clId="{B8DB9E6C-218B-470C-9687-B483D4D38C87}" dt="2024-04-29T09:19:47.147" v="393" actId="164"/>
          <ac:picMkLst>
            <pc:docMk/>
            <pc:sldMk cId="2615090349" sldId="269"/>
            <ac:picMk id="2" creationId="{6E22023F-B4ED-C770-8DAE-F0F29682D277}"/>
          </ac:picMkLst>
        </pc:picChg>
        <pc:picChg chg="mod">
          <ac:chgData name="Marcus Roehming" userId="c33ed90f-6218-4529-85de-f886b629b2c1" providerId="ADAL" clId="{B8DB9E6C-218B-470C-9687-B483D4D38C87}" dt="2024-04-29T09:21:58.870" v="423" actId="1076"/>
          <ac:picMkLst>
            <pc:docMk/>
            <pc:sldMk cId="2615090349" sldId="269"/>
            <ac:picMk id="16" creationId="{A5AA1363-819D-B68B-7015-68E7A2A2E11A}"/>
          </ac:picMkLst>
        </pc:picChg>
      </pc:sldChg>
      <pc:sldChg chg="addSp delSp modSp mod modTransition modClrScheme chgLayout">
        <pc:chgData name="Marcus Roehming" userId="c33ed90f-6218-4529-85de-f886b629b2c1" providerId="ADAL" clId="{B8DB9E6C-218B-470C-9687-B483D4D38C87}" dt="2024-04-29T09:25:28.569" v="456" actId="478"/>
        <pc:sldMkLst>
          <pc:docMk/>
          <pc:sldMk cId="2281118566" sldId="278"/>
        </pc:sldMkLst>
        <pc:spChg chg="mod ord">
          <ac:chgData name="Marcus Roehming" userId="c33ed90f-6218-4529-85de-f886b629b2c1" providerId="ADAL" clId="{B8DB9E6C-218B-470C-9687-B483D4D38C87}" dt="2024-04-29T09:24:34.125" v="446" actId="700"/>
          <ac:spMkLst>
            <pc:docMk/>
            <pc:sldMk cId="2281118566" sldId="278"/>
            <ac:spMk id="3" creationId="{4BB257D4-D9DD-025A-2DB8-35038C10AB06}"/>
          </ac:spMkLst>
        </pc:spChg>
        <pc:spChg chg="mod ord">
          <ac:chgData name="Marcus Roehming" userId="c33ed90f-6218-4529-85de-f886b629b2c1" providerId="ADAL" clId="{B8DB9E6C-218B-470C-9687-B483D4D38C87}" dt="2024-04-29T09:24:34.125" v="446" actId="700"/>
          <ac:spMkLst>
            <pc:docMk/>
            <pc:sldMk cId="2281118566" sldId="278"/>
            <ac:spMk id="4" creationId="{4522A588-BB91-AFE9-BFFD-8EFC20DC5B09}"/>
          </ac:spMkLst>
        </pc:spChg>
        <pc:spChg chg="mod ord">
          <ac:chgData name="Marcus Roehming" userId="c33ed90f-6218-4529-85de-f886b629b2c1" providerId="ADAL" clId="{B8DB9E6C-218B-470C-9687-B483D4D38C87}" dt="2024-04-29T09:24:34.125" v="446" actId="700"/>
          <ac:spMkLst>
            <pc:docMk/>
            <pc:sldMk cId="2281118566" sldId="278"/>
            <ac:spMk id="5" creationId="{B68AB210-F6AC-55DD-C032-2BC327CB0F7F}"/>
          </ac:spMkLst>
        </pc:spChg>
        <pc:spChg chg="mod ord">
          <ac:chgData name="Marcus Roehming" userId="c33ed90f-6218-4529-85de-f886b629b2c1" providerId="ADAL" clId="{B8DB9E6C-218B-470C-9687-B483D4D38C87}" dt="2024-04-29T09:25:05.771" v="454" actId="20577"/>
          <ac:spMkLst>
            <pc:docMk/>
            <pc:sldMk cId="2281118566" sldId="278"/>
            <ac:spMk id="6" creationId="{8AA602ED-0F0C-24ED-6E6F-E7CB4AE0C75B}"/>
          </ac:spMkLst>
        </pc:spChg>
        <pc:spChg chg="add del mod ord">
          <ac:chgData name="Marcus Roehming" userId="c33ed90f-6218-4529-85de-f886b629b2c1" providerId="ADAL" clId="{B8DB9E6C-218B-470C-9687-B483D4D38C87}" dt="2024-04-29T09:24:34.125" v="446" actId="700"/>
          <ac:spMkLst>
            <pc:docMk/>
            <pc:sldMk cId="2281118566" sldId="278"/>
            <ac:spMk id="7" creationId="{35733332-E6DF-099A-64B1-0BEE810728BB}"/>
          </ac:spMkLst>
        </pc:spChg>
        <pc:spChg chg="mod ord">
          <ac:chgData name="Marcus Roehming" userId="c33ed90f-6218-4529-85de-f886b629b2c1" providerId="ADAL" clId="{B8DB9E6C-218B-470C-9687-B483D4D38C87}" dt="2024-04-29T09:24:34.125" v="446" actId="700"/>
          <ac:spMkLst>
            <pc:docMk/>
            <pc:sldMk cId="2281118566" sldId="278"/>
            <ac:spMk id="8" creationId="{27EF71CF-907D-C763-B86C-2426765FC839}"/>
          </ac:spMkLst>
        </pc:spChg>
        <pc:spChg chg="add del mod ord">
          <ac:chgData name="Marcus Roehming" userId="c33ed90f-6218-4529-85de-f886b629b2c1" providerId="ADAL" clId="{B8DB9E6C-218B-470C-9687-B483D4D38C87}" dt="2024-04-29T09:25:10.386" v="455" actId="478"/>
          <ac:spMkLst>
            <pc:docMk/>
            <pc:sldMk cId="2281118566" sldId="278"/>
            <ac:spMk id="9" creationId="{902AEE0E-F088-63E5-4002-35944AC3D610}"/>
          </ac:spMkLst>
        </pc:spChg>
        <pc:spChg chg="mod ord">
          <ac:chgData name="Marcus Roehming" userId="c33ed90f-6218-4529-85de-f886b629b2c1" providerId="ADAL" clId="{B8DB9E6C-218B-470C-9687-B483D4D38C87}" dt="2024-04-29T09:17:04.467" v="274" actId="700"/>
          <ac:spMkLst>
            <pc:docMk/>
            <pc:sldMk cId="2281118566" sldId="278"/>
            <ac:spMk id="11" creationId="{0BD1271C-A562-3CB9-FD71-88E8E7D7581A}"/>
          </ac:spMkLst>
        </pc:spChg>
        <pc:spChg chg="del">
          <ac:chgData name="Marcus Roehming" userId="c33ed90f-6218-4529-85de-f886b629b2c1" providerId="ADAL" clId="{B8DB9E6C-218B-470C-9687-B483D4D38C87}" dt="2024-04-29T09:25:28.569" v="456" actId="478"/>
          <ac:spMkLst>
            <pc:docMk/>
            <pc:sldMk cId="2281118566" sldId="278"/>
            <ac:spMk id="12" creationId="{E0219458-37C3-C507-24FC-FE3BBFD41B52}"/>
          </ac:spMkLst>
        </pc:spChg>
      </pc:sldChg>
      <pc:sldChg chg="addSp delSp modSp mod modTransition chgLayout">
        <pc:chgData name="Marcus Roehming" userId="c33ed90f-6218-4529-85de-f886b629b2c1" providerId="ADAL" clId="{B8DB9E6C-218B-470C-9687-B483D4D38C87}" dt="2024-04-29T09:25:56.969" v="459" actId="478"/>
        <pc:sldMkLst>
          <pc:docMk/>
          <pc:sldMk cId="2905072367" sldId="279"/>
        </pc:sldMkLst>
        <pc:spChg chg="mod ord">
          <ac:chgData name="Marcus Roehming" userId="c33ed90f-6218-4529-85de-f886b629b2c1" providerId="ADAL" clId="{B8DB9E6C-218B-470C-9687-B483D4D38C87}" dt="2024-04-29T09:17:04.467" v="274" actId="700"/>
          <ac:spMkLst>
            <pc:docMk/>
            <pc:sldMk cId="2905072367" sldId="279"/>
            <ac:spMk id="2" creationId="{A08A0B4C-F82F-4840-C27B-7391C02E09AA}"/>
          </ac:spMkLst>
        </pc:spChg>
        <pc:spChg chg="mod ord">
          <ac:chgData name="Marcus Roehming" userId="c33ed90f-6218-4529-85de-f886b629b2c1" providerId="ADAL" clId="{B8DB9E6C-218B-470C-9687-B483D4D38C87}" dt="2024-04-29T09:25:37.020" v="457" actId="113"/>
          <ac:spMkLst>
            <pc:docMk/>
            <pc:sldMk cId="2905072367" sldId="279"/>
            <ac:spMk id="7" creationId="{20F727DC-55AF-2D01-2C4F-F62843AF9EB2}"/>
          </ac:spMkLst>
        </pc:spChg>
        <pc:spChg chg="mod ord">
          <ac:chgData name="Marcus Roehming" userId="c33ed90f-6218-4529-85de-f886b629b2c1" providerId="ADAL" clId="{B8DB9E6C-218B-470C-9687-B483D4D38C87}" dt="2024-04-29T09:17:04.467" v="274" actId="700"/>
          <ac:spMkLst>
            <pc:docMk/>
            <pc:sldMk cId="2905072367" sldId="279"/>
            <ac:spMk id="8" creationId="{A87218A6-0F80-C262-BE98-76223B8BD0D9}"/>
          </ac:spMkLst>
        </pc:spChg>
        <pc:spChg chg="mod ord">
          <ac:chgData name="Marcus Roehming" userId="c33ed90f-6218-4529-85de-f886b629b2c1" providerId="ADAL" clId="{B8DB9E6C-218B-470C-9687-B483D4D38C87}" dt="2024-04-29T09:17:04.467" v="274" actId="700"/>
          <ac:spMkLst>
            <pc:docMk/>
            <pc:sldMk cId="2905072367" sldId="279"/>
            <ac:spMk id="9" creationId="{D32989EB-A554-7D68-C5FE-4E29C98ED34F}"/>
          </ac:spMkLst>
        </pc:spChg>
        <pc:spChg chg="add del mod ord">
          <ac:chgData name="Marcus Roehming" userId="c33ed90f-6218-4529-85de-f886b629b2c1" providerId="ADAL" clId="{B8DB9E6C-218B-470C-9687-B483D4D38C87}" dt="2024-04-29T09:25:55.578" v="458" actId="478"/>
          <ac:spMkLst>
            <pc:docMk/>
            <pc:sldMk cId="2905072367" sldId="279"/>
            <ac:spMk id="10" creationId="{A11BAAB6-6E38-0447-6D96-CB32B7799651}"/>
          </ac:spMkLst>
        </pc:spChg>
        <pc:spChg chg="add del mod ord">
          <ac:chgData name="Marcus Roehming" userId="c33ed90f-6218-4529-85de-f886b629b2c1" providerId="ADAL" clId="{B8DB9E6C-218B-470C-9687-B483D4D38C87}" dt="2024-04-29T09:25:56.969" v="459" actId="478"/>
          <ac:spMkLst>
            <pc:docMk/>
            <pc:sldMk cId="2905072367" sldId="279"/>
            <ac:spMk id="11" creationId="{74517270-DA62-635A-9435-6AC62E7EB5DE}"/>
          </ac:spMkLst>
        </pc:spChg>
      </pc:sldChg>
      <pc:sldChg chg="addSp delSp modSp mod modTransition chgLayout">
        <pc:chgData name="Marcus Roehming" userId="c33ed90f-6218-4529-85de-f886b629b2c1" providerId="ADAL" clId="{B8DB9E6C-218B-470C-9687-B483D4D38C87}" dt="2024-04-29T09:26:01.922" v="461" actId="478"/>
        <pc:sldMkLst>
          <pc:docMk/>
          <pc:sldMk cId="3429498433" sldId="280"/>
        </pc:sldMkLst>
        <pc:spChg chg="mod ord">
          <ac:chgData name="Marcus Roehming" userId="c33ed90f-6218-4529-85de-f886b629b2c1" providerId="ADAL" clId="{B8DB9E6C-218B-470C-9687-B483D4D38C87}" dt="2024-04-29T09:17:04.467" v="274" actId="700"/>
          <ac:spMkLst>
            <pc:docMk/>
            <pc:sldMk cId="3429498433" sldId="280"/>
            <ac:spMk id="5" creationId="{128214BE-A098-9DA9-2228-C11D5BD6B986}"/>
          </ac:spMkLst>
        </pc:spChg>
        <pc:spChg chg="mod ord">
          <ac:chgData name="Marcus Roehming" userId="c33ed90f-6218-4529-85de-f886b629b2c1" providerId="ADAL" clId="{B8DB9E6C-218B-470C-9687-B483D4D38C87}" dt="2024-04-29T09:17:04.517" v="277" actId="27636"/>
          <ac:spMkLst>
            <pc:docMk/>
            <pc:sldMk cId="3429498433" sldId="280"/>
            <ac:spMk id="7" creationId="{20F727DC-55AF-2D01-2C4F-F62843AF9EB2}"/>
          </ac:spMkLst>
        </pc:spChg>
        <pc:spChg chg="mod ord">
          <ac:chgData name="Marcus Roehming" userId="c33ed90f-6218-4529-85de-f886b629b2c1" providerId="ADAL" clId="{B8DB9E6C-218B-470C-9687-B483D4D38C87}" dt="2024-04-29T09:17:04.467" v="274" actId="700"/>
          <ac:spMkLst>
            <pc:docMk/>
            <pc:sldMk cId="3429498433" sldId="280"/>
            <ac:spMk id="9" creationId="{4822F682-7565-7762-D295-056219933C3A}"/>
          </ac:spMkLst>
        </pc:spChg>
        <pc:spChg chg="mod ord">
          <ac:chgData name="Marcus Roehming" userId="c33ed90f-6218-4529-85de-f886b629b2c1" providerId="ADAL" clId="{B8DB9E6C-218B-470C-9687-B483D4D38C87}" dt="2024-04-29T09:17:04.467" v="274" actId="700"/>
          <ac:spMkLst>
            <pc:docMk/>
            <pc:sldMk cId="3429498433" sldId="280"/>
            <ac:spMk id="10" creationId="{9EBD7B8E-AA38-2703-6D0D-1AB0D21AF32B}"/>
          </ac:spMkLst>
        </pc:spChg>
        <pc:spChg chg="add del mod ord">
          <ac:chgData name="Marcus Roehming" userId="c33ed90f-6218-4529-85de-f886b629b2c1" providerId="ADAL" clId="{B8DB9E6C-218B-470C-9687-B483D4D38C87}" dt="2024-04-29T09:25:59.972" v="460" actId="478"/>
          <ac:spMkLst>
            <pc:docMk/>
            <pc:sldMk cId="3429498433" sldId="280"/>
            <ac:spMk id="14" creationId="{EC661C04-E390-3AA6-B42C-124BE0F14805}"/>
          </ac:spMkLst>
        </pc:spChg>
        <pc:spChg chg="add del mod ord">
          <ac:chgData name="Marcus Roehming" userId="c33ed90f-6218-4529-85de-f886b629b2c1" providerId="ADAL" clId="{B8DB9E6C-218B-470C-9687-B483D4D38C87}" dt="2024-04-29T09:26:01.922" v="461" actId="478"/>
          <ac:spMkLst>
            <pc:docMk/>
            <pc:sldMk cId="3429498433" sldId="280"/>
            <ac:spMk id="15" creationId="{D9740641-1B21-B17A-F468-97F13412BAB7}"/>
          </ac:spMkLst>
        </pc:spChg>
      </pc:sldChg>
      <pc:sldChg chg="delSp modSp mod modTransition">
        <pc:chgData name="Marcus Roehming" userId="c33ed90f-6218-4529-85de-f886b629b2c1" providerId="ADAL" clId="{B8DB9E6C-218B-470C-9687-B483D4D38C87}" dt="2024-04-29T09:46:59.381" v="888"/>
        <pc:sldMkLst>
          <pc:docMk/>
          <pc:sldMk cId="2453869950" sldId="283"/>
        </pc:sldMkLst>
        <pc:spChg chg="mod">
          <ac:chgData name="Marcus Roehming" userId="c33ed90f-6218-4529-85de-f886b629b2c1" providerId="ADAL" clId="{B8DB9E6C-218B-470C-9687-B483D4D38C87}" dt="2024-04-29T09:34:35.524" v="622" actId="27636"/>
          <ac:spMkLst>
            <pc:docMk/>
            <pc:sldMk cId="2453869950" sldId="283"/>
            <ac:spMk id="2" creationId="{5764E731-7DBB-ED8F-5027-A57F8FCCB0F1}"/>
          </ac:spMkLst>
        </pc:spChg>
        <pc:spChg chg="del">
          <ac:chgData name="Marcus Roehming" userId="c33ed90f-6218-4529-85de-f886b629b2c1" providerId="ADAL" clId="{B8DB9E6C-218B-470C-9687-B483D4D38C87}" dt="2024-04-29T09:35:34.043" v="630" actId="478"/>
          <ac:spMkLst>
            <pc:docMk/>
            <pc:sldMk cId="2453869950" sldId="283"/>
            <ac:spMk id="7" creationId="{1BC5CA67-767C-7AAF-BDAF-ED0625064A32}"/>
          </ac:spMkLst>
        </pc:spChg>
      </pc:sldChg>
      <pc:sldChg chg="addSp delSp modSp mod modTransition">
        <pc:chgData name="Marcus Roehming" userId="c33ed90f-6218-4529-85de-f886b629b2c1" providerId="ADAL" clId="{B8DB9E6C-218B-470C-9687-B483D4D38C87}" dt="2024-04-29T09:46:59.381" v="888"/>
        <pc:sldMkLst>
          <pc:docMk/>
          <pc:sldMk cId="1882014463" sldId="284"/>
        </pc:sldMkLst>
        <pc:spChg chg="del">
          <ac:chgData name="Marcus Roehming" userId="c33ed90f-6218-4529-85de-f886b629b2c1" providerId="ADAL" clId="{B8DB9E6C-218B-470C-9687-B483D4D38C87}" dt="2024-04-29T09:35:40.635" v="636" actId="478"/>
          <ac:spMkLst>
            <pc:docMk/>
            <pc:sldMk cId="1882014463" sldId="284"/>
            <ac:spMk id="2" creationId="{4A593F70-7C35-C8E6-268D-8C8ED5EFA704}"/>
          </ac:spMkLst>
        </pc:spChg>
        <pc:spChg chg="mod">
          <ac:chgData name="Marcus Roehming" userId="c33ed90f-6218-4529-85de-f886b629b2c1" providerId="ADAL" clId="{B8DB9E6C-218B-470C-9687-B483D4D38C87}" dt="2024-04-29T09:37:01.831" v="660" actId="1076"/>
          <ac:spMkLst>
            <pc:docMk/>
            <pc:sldMk cId="1882014463" sldId="284"/>
            <ac:spMk id="7" creationId="{259752F1-EE6C-E738-8359-75F01D7DD3D4}"/>
          </ac:spMkLst>
        </pc:spChg>
        <pc:spChg chg="add mod">
          <ac:chgData name="Marcus Roehming" userId="c33ed90f-6218-4529-85de-f886b629b2c1" providerId="ADAL" clId="{B8DB9E6C-218B-470C-9687-B483D4D38C87}" dt="2024-04-29T09:37:11.751" v="661"/>
          <ac:spMkLst>
            <pc:docMk/>
            <pc:sldMk cId="1882014463" sldId="284"/>
            <ac:spMk id="10" creationId="{27F9A165-BBCD-094B-9149-77249EAA8C61}"/>
          </ac:spMkLst>
        </pc:spChg>
        <pc:picChg chg="mod">
          <ac:chgData name="Marcus Roehming" userId="c33ed90f-6218-4529-85de-f886b629b2c1" providerId="ADAL" clId="{B8DB9E6C-218B-470C-9687-B483D4D38C87}" dt="2024-04-29T09:37:01.831" v="660" actId="1076"/>
          <ac:picMkLst>
            <pc:docMk/>
            <pc:sldMk cId="1882014463" sldId="284"/>
            <ac:picMk id="5" creationId="{5ACD366D-7C56-EAB1-0FC6-EDA075F801F8}"/>
          </ac:picMkLst>
        </pc:picChg>
        <pc:picChg chg="add mod">
          <ac:chgData name="Marcus Roehming" userId="c33ed90f-6218-4529-85de-f886b629b2c1" providerId="ADAL" clId="{B8DB9E6C-218B-470C-9687-B483D4D38C87}" dt="2024-04-29T09:37:40.432" v="668"/>
          <ac:picMkLst>
            <pc:docMk/>
            <pc:sldMk cId="1882014463" sldId="284"/>
            <ac:picMk id="11" creationId="{1903F6BD-D5FB-C7E5-50D5-22251806EFCC}"/>
          </ac:picMkLst>
        </pc:picChg>
      </pc:sldChg>
      <pc:sldChg chg="addSp delSp modSp mod modTransition modAnim modNotesTx">
        <pc:chgData name="Marcus Roehming" userId="c33ed90f-6218-4529-85de-f886b629b2c1" providerId="ADAL" clId="{B8DB9E6C-218B-470C-9687-B483D4D38C87}" dt="2024-04-29T09:46:59.381" v="888"/>
        <pc:sldMkLst>
          <pc:docMk/>
          <pc:sldMk cId="1957808878" sldId="285"/>
        </pc:sldMkLst>
        <pc:spChg chg="mod">
          <ac:chgData name="Marcus Roehming" userId="c33ed90f-6218-4529-85de-f886b629b2c1" providerId="ADAL" clId="{B8DB9E6C-218B-470C-9687-B483D4D38C87}" dt="2024-04-29T09:39:21.220" v="707" actId="20577"/>
          <ac:spMkLst>
            <pc:docMk/>
            <pc:sldMk cId="1957808878" sldId="285"/>
            <ac:spMk id="4" creationId="{F767F269-DED8-EFD4-AEDB-16C6D4D37548}"/>
          </ac:spMkLst>
        </pc:spChg>
        <pc:spChg chg="del">
          <ac:chgData name="Marcus Roehming" userId="c33ed90f-6218-4529-85de-f886b629b2c1" providerId="ADAL" clId="{B8DB9E6C-218B-470C-9687-B483D4D38C87}" dt="2024-04-29T09:35:44.947" v="641" actId="478"/>
          <ac:spMkLst>
            <pc:docMk/>
            <pc:sldMk cId="1957808878" sldId="285"/>
            <ac:spMk id="9" creationId="{98499385-8DA1-7DBA-8830-119ACF04FF05}"/>
          </ac:spMkLst>
        </pc:spChg>
        <pc:spChg chg="mod">
          <ac:chgData name="Marcus Roehming" userId="c33ed90f-6218-4529-85de-f886b629b2c1" providerId="ADAL" clId="{B8DB9E6C-218B-470C-9687-B483D4D38C87}" dt="2024-04-29T09:39:18.925" v="706" actId="20577"/>
          <ac:spMkLst>
            <pc:docMk/>
            <pc:sldMk cId="1957808878" sldId="285"/>
            <ac:spMk id="10" creationId="{50041D21-AC4B-D8E8-A197-C13ABFECD68D}"/>
          </ac:spMkLst>
        </pc:spChg>
        <pc:spChg chg="mod">
          <ac:chgData name="Marcus Roehming" userId="c33ed90f-6218-4529-85de-f886b629b2c1" providerId="ADAL" clId="{B8DB9E6C-218B-470C-9687-B483D4D38C87}" dt="2024-04-29T09:39:26.427" v="708" actId="1076"/>
          <ac:spMkLst>
            <pc:docMk/>
            <pc:sldMk cId="1957808878" sldId="285"/>
            <ac:spMk id="14" creationId="{A14EABF1-805F-D79E-4F2E-9224F7B28F15}"/>
          </ac:spMkLst>
        </pc:spChg>
        <pc:spChg chg="mod">
          <ac:chgData name="Marcus Roehming" userId="c33ed90f-6218-4529-85de-f886b629b2c1" providerId="ADAL" clId="{B8DB9E6C-218B-470C-9687-B483D4D38C87}" dt="2024-04-29T09:39:26.427" v="708" actId="1076"/>
          <ac:spMkLst>
            <pc:docMk/>
            <pc:sldMk cId="1957808878" sldId="285"/>
            <ac:spMk id="15" creationId="{B77A01CC-1508-0931-5E3F-8A1736B57097}"/>
          </ac:spMkLst>
        </pc:spChg>
        <pc:spChg chg="add mod">
          <ac:chgData name="Marcus Roehming" userId="c33ed90f-6218-4529-85de-f886b629b2c1" providerId="ADAL" clId="{B8DB9E6C-218B-470C-9687-B483D4D38C87}" dt="2024-04-29T09:38:31.802" v="692"/>
          <ac:spMkLst>
            <pc:docMk/>
            <pc:sldMk cId="1957808878" sldId="285"/>
            <ac:spMk id="22" creationId="{96D9BEC3-B031-CDD3-A89A-C46DF8BB6226}"/>
          </ac:spMkLst>
        </pc:spChg>
        <pc:grpChg chg="mod">
          <ac:chgData name="Marcus Roehming" userId="c33ed90f-6218-4529-85de-f886b629b2c1" providerId="ADAL" clId="{B8DB9E6C-218B-470C-9687-B483D4D38C87}" dt="2024-04-29T09:39:26.427" v="708" actId="1076"/>
          <ac:grpSpMkLst>
            <pc:docMk/>
            <pc:sldMk cId="1957808878" sldId="285"/>
            <ac:grpSpMk id="2" creationId="{E0E1A357-3D5C-CFC9-B405-C076166AE45B}"/>
          </ac:grpSpMkLst>
        </pc:grpChg>
        <pc:grpChg chg="mod">
          <ac:chgData name="Marcus Roehming" userId="c33ed90f-6218-4529-85de-f886b629b2c1" providerId="ADAL" clId="{B8DB9E6C-218B-470C-9687-B483D4D38C87}" dt="2024-04-29T09:39:26.427" v="708" actId="1076"/>
          <ac:grpSpMkLst>
            <pc:docMk/>
            <pc:sldMk cId="1957808878" sldId="285"/>
            <ac:grpSpMk id="7" creationId="{7BD129F5-F135-241E-7413-A7FBED3A9DF4}"/>
          </ac:grpSpMkLst>
        </pc:grpChg>
        <pc:picChg chg="mod">
          <ac:chgData name="Marcus Roehming" userId="c33ed90f-6218-4529-85de-f886b629b2c1" providerId="ADAL" clId="{B8DB9E6C-218B-470C-9687-B483D4D38C87}" dt="2024-04-29T09:38:22.668" v="687" actId="1076"/>
          <ac:picMkLst>
            <pc:docMk/>
            <pc:sldMk cId="1957808878" sldId="285"/>
            <ac:picMk id="3" creationId="{32577E93-C2D3-4326-5971-2EBB39947747}"/>
          </ac:picMkLst>
        </pc:picChg>
        <pc:picChg chg="mod">
          <ac:chgData name="Marcus Roehming" userId="c33ed90f-6218-4529-85de-f886b629b2c1" providerId="ADAL" clId="{B8DB9E6C-218B-470C-9687-B483D4D38C87}" dt="2024-04-29T09:39:26.427" v="708" actId="1076"/>
          <ac:picMkLst>
            <pc:docMk/>
            <pc:sldMk cId="1957808878" sldId="285"/>
            <ac:picMk id="16" creationId="{51C9B59A-AB0B-157E-1CEA-CB30DD76261F}"/>
          </ac:picMkLst>
        </pc:picChg>
        <pc:picChg chg="add del mod">
          <ac:chgData name="Marcus Roehming" userId="c33ed90f-6218-4529-85de-f886b629b2c1" providerId="ADAL" clId="{B8DB9E6C-218B-470C-9687-B483D4D38C87}" dt="2024-04-29T09:38:23.404" v="688" actId="478"/>
          <ac:picMkLst>
            <pc:docMk/>
            <pc:sldMk cId="1957808878" sldId="285"/>
            <ac:picMk id="21" creationId="{1D83C635-A3AD-7D41-5544-1FF2F3FE1FFD}"/>
          </ac:picMkLst>
        </pc:picChg>
      </pc:sldChg>
      <pc:sldChg chg="addSp delSp modSp mod modTransition">
        <pc:chgData name="Marcus Roehming" userId="c33ed90f-6218-4529-85de-f886b629b2c1" providerId="ADAL" clId="{B8DB9E6C-218B-470C-9687-B483D4D38C87}" dt="2024-04-29T09:46:59.381" v="888"/>
        <pc:sldMkLst>
          <pc:docMk/>
          <pc:sldMk cId="3640936874" sldId="287"/>
        </pc:sldMkLst>
        <pc:spChg chg="mod">
          <ac:chgData name="Marcus Roehming" userId="c33ed90f-6218-4529-85de-f886b629b2c1" providerId="ADAL" clId="{B8DB9E6C-218B-470C-9687-B483D4D38C87}" dt="2024-04-29T09:41:41.037" v="782" actId="1076"/>
          <ac:spMkLst>
            <pc:docMk/>
            <pc:sldMk cId="3640936874" sldId="287"/>
            <ac:spMk id="2" creationId="{A25D62CB-507D-720E-C5A7-B048E0C0633C}"/>
          </ac:spMkLst>
        </pc:spChg>
        <pc:spChg chg="del">
          <ac:chgData name="Marcus Roehming" userId="c33ed90f-6218-4529-85de-f886b629b2c1" providerId="ADAL" clId="{B8DB9E6C-218B-470C-9687-B483D4D38C87}" dt="2024-04-29T09:35:49.190" v="646" actId="478"/>
          <ac:spMkLst>
            <pc:docMk/>
            <pc:sldMk cId="3640936874" sldId="287"/>
            <ac:spMk id="6" creationId="{24C39E04-B9F0-86E8-C8B7-F5066F1255D7}"/>
          </ac:spMkLst>
        </pc:spChg>
        <pc:spChg chg="add mod">
          <ac:chgData name="Marcus Roehming" userId="c33ed90f-6218-4529-85de-f886b629b2c1" providerId="ADAL" clId="{B8DB9E6C-218B-470C-9687-B483D4D38C87}" dt="2024-04-29T09:41:07.056" v="759"/>
          <ac:spMkLst>
            <pc:docMk/>
            <pc:sldMk cId="3640936874" sldId="287"/>
            <ac:spMk id="10" creationId="{4069C361-94C8-1BE1-DB25-7FCAE5B7B430}"/>
          </ac:spMkLst>
        </pc:spChg>
        <pc:spChg chg="mod">
          <ac:chgData name="Marcus Roehming" userId="c33ed90f-6218-4529-85de-f886b629b2c1" providerId="ADAL" clId="{B8DB9E6C-218B-470C-9687-B483D4D38C87}" dt="2024-04-29T09:41:41.037" v="782" actId="1076"/>
          <ac:spMkLst>
            <pc:docMk/>
            <pc:sldMk cId="3640936874" sldId="287"/>
            <ac:spMk id="12" creationId="{51B94C6A-68CE-066D-5C50-9E97C68994F4}"/>
          </ac:spMkLst>
        </pc:spChg>
        <pc:spChg chg="mod">
          <ac:chgData name="Marcus Roehming" userId="c33ed90f-6218-4529-85de-f886b629b2c1" providerId="ADAL" clId="{B8DB9E6C-218B-470C-9687-B483D4D38C87}" dt="2024-04-29T09:41:41.037" v="782" actId="1076"/>
          <ac:spMkLst>
            <pc:docMk/>
            <pc:sldMk cId="3640936874" sldId="287"/>
            <ac:spMk id="13" creationId="{8C810370-64F0-D3EA-8350-F39382D4EE3C}"/>
          </ac:spMkLst>
        </pc:spChg>
        <pc:spChg chg="mod">
          <ac:chgData name="Marcus Roehming" userId="c33ed90f-6218-4529-85de-f886b629b2c1" providerId="ADAL" clId="{B8DB9E6C-218B-470C-9687-B483D4D38C87}" dt="2024-04-29T09:41:41.037" v="782" actId="1076"/>
          <ac:spMkLst>
            <pc:docMk/>
            <pc:sldMk cId="3640936874" sldId="287"/>
            <ac:spMk id="14" creationId="{3A3CA42A-2311-7E9A-5FC6-C2B6201001BD}"/>
          </ac:spMkLst>
        </pc:spChg>
        <pc:picChg chg="mod">
          <ac:chgData name="Marcus Roehming" userId="c33ed90f-6218-4529-85de-f886b629b2c1" providerId="ADAL" clId="{B8DB9E6C-218B-470C-9687-B483D4D38C87}" dt="2024-04-29T09:41:41.037" v="782" actId="1076"/>
          <ac:picMkLst>
            <pc:docMk/>
            <pc:sldMk cId="3640936874" sldId="287"/>
            <ac:picMk id="7" creationId="{41D7102F-F128-1595-EF61-C0DB3C0FF335}"/>
          </ac:picMkLst>
        </pc:picChg>
        <pc:picChg chg="mod">
          <ac:chgData name="Marcus Roehming" userId="c33ed90f-6218-4529-85de-f886b629b2c1" providerId="ADAL" clId="{B8DB9E6C-218B-470C-9687-B483D4D38C87}" dt="2024-04-29T09:41:46.647" v="784" actId="1076"/>
          <ac:picMkLst>
            <pc:docMk/>
            <pc:sldMk cId="3640936874" sldId="287"/>
            <ac:picMk id="15" creationId="{BA54E77C-1E18-7071-3F07-204C1C698A49}"/>
          </ac:picMkLst>
        </pc:picChg>
      </pc:sldChg>
      <pc:sldChg chg="addSp delSp modSp mod modTransition addAnim delAnim">
        <pc:chgData name="Marcus Roehming" userId="c33ed90f-6218-4529-85de-f886b629b2c1" providerId="ADAL" clId="{B8DB9E6C-218B-470C-9687-B483D4D38C87}" dt="2024-04-29T09:46:59.381" v="888"/>
        <pc:sldMkLst>
          <pc:docMk/>
          <pc:sldMk cId="1343471376" sldId="288"/>
        </pc:sldMkLst>
        <pc:spChg chg="mod">
          <ac:chgData name="Marcus Roehming" userId="c33ed90f-6218-4529-85de-f886b629b2c1" providerId="ADAL" clId="{B8DB9E6C-218B-470C-9687-B483D4D38C87}" dt="2024-04-29T09:41:54.193" v="785" actId="1076"/>
          <ac:spMkLst>
            <pc:docMk/>
            <pc:sldMk cId="1343471376" sldId="288"/>
            <ac:spMk id="2" creationId="{5A70F49F-25D4-E529-D206-D9298CE495BD}"/>
          </ac:spMkLst>
        </pc:spChg>
        <pc:spChg chg="del">
          <ac:chgData name="Marcus Roehming" userId="c33ed90f-6218-4529-85de-f886b629b2c1" providerId="ADAL" clId="{B8DB9E6C-218B-470C-9687-B483D4D38C87}" dt="2024-04-29T09:35:53.220" v="649" actId="478"/>
          <ac:spMkLst>
            <pc:docMk/>
            <pc:sldMk cId="1343471376" sldId="288"/>
            <ac:spMk id="6" creationId="{24C39E04-B9F0-86E8-C8B7-F5066F1255D7}"/>
          </ac:spMkLst>
        </pc:spChg>
        <pc:spChg chg="mod">
          <ac:chgData name="Marcus Roehming" userId="c33ed90f-6218-4529-85de-f886b629b2c1" providerId="ADAL" clId="{B8DB9E6C-218B-470C-9687-B483D4D38C87}" dt="2024-04-29T09:41:54.193" v="785" actId="1076"/>
          <ac:spMkLst>
            <pc:docMk/>
            <pc:sldMk cId="1343471376" sldId="288"/>
            <ac:spMk id="8" creationId="{FCC1C809-965C-0B3E-6EA3-53EAAAA2C79C}"/>
          </ac:spMkLst>
        </pc:spChg>
        <pc:spChg chg="mod">
          <ac:chgData name="Marcus Roehming" userId="c33ed90f-6218-4529-85de-f886b629b2c1" providerId="ADAL" clId="{B8DB9E6C-218B-470C-9687-B483D4D38C87}" dt="2024-04-29T09:41:54.193" v="785" actId="1076"/>
          <ac:spMkLst>
            <pc:docMk/>
            <pc:sldMk cId="1343471376" sldId="288"/>
            <ac:spMk id="9" creationId="{2691E207-124A-119A-BABD-D1F9291FBEF2}"/>
          </ac:spMkLst>
        </pc:spChg>
        <pc:spChg chg="mod">
          <ac:chgData name="Marcus Roehming" userId="c33ed90f-6218-4529-85de-f886b629b2c1" providerId="ADAL" clId="{B8DB9E6C-218B-470C-9687-B483D4D38C87}" dt="2024-04-29T09:41:54.193" v="785" actId="1076"/>
          <ac:spMkLst>
            <pc:docMk/>
            <pc:sldMk cId="1343471376" sldId="288"/>
            <ac:spMk id="10" creationId="{CD87A76E-B540-6A9C-C4A2-0CB87BA8467A}"/>
          </ac:spMkLst>
        </pc:spChg>
        <pc:spChg chg="add mod">
          <ac:chgData name="Marcus Roehming" userId="c33ed90f-6218-4529-85de-f886b629b2c1" providerId="ADAL" clId="{B8DB9E6C-218B-470C-9687-B483D4D38C87}" dt="2024-04-29T09:41:08.609" v="760"/>
          <ac:spMkLst>
            <pc:docMk/>
            <pc:sldMk cId="1343471376" sldId="288"/>
            <ac:spMk id="14" creationId="{5C5EC285-3B42-815B-7029-0AFD3E56A4CF}"/>
          </ac:spMkLst>
        </pc:spChg>
        <pc:picChg chg="mod">
          <ac:chgData name="Marcus Roehming" userId="c33ed90f-6218-4529-85de-f886b629b2c1" providerId="ADAL" clId="{B8DB9E6C-218B-470C-9687-B483D4D38C87}" dt="2024-04-29T09:41:54.193" v="785" actId="1076"/>
          <ac:picMkLst>
            <pc:docMk/>
            <pc:sldMk cId="1343471376" sldId="288"/>
            <ac:picMk id="7" creationId="{41D7102F-F128-1595-EF61-C0DB3C0FF335}"/>
          </ac:picMkLst>
        </pc:picChg>
        <pc:picChg chg="add del mod">
          <ac:chgData name="Marcus Roehming" userId="c33ed90f-6218-4529-85de-f886b629b2c1" providerId="ADAL" clId="{B8DB9E6C-218B-470C-9687-B483D4D38C87}" dt="2024-04-29T09:42:00.866" v="787" actId="1076"/>
          <ac:picMkLst>
            <pc:docMk/>
            <pc:sldMk cId="1343471376" sldId="288"/>
            <ac:picMk id="11" creationId="{A6D4D01C-CC65-4E20-5F28-65BC31620E2B}"/>
          </ac:picMkLst>
        </pc:picChg>
      </pc:sldChg>
      <pc:sldChg chg="addSp delSp modSp mod modTransition">
        <pc:chgData name="Marcus Roehming" userId="c33ed90f-6218-4529-85de-f886b629b2c1" providerId="ADAL" clId="{B8DB9E6C-218B-470C-9687-B483D4D38C87}" dt="2024-04-29T09:46:59.381" v="888"/>
        <pc:sldMkLst>
          <pc:docMk/>
          <pc:sldMk cId="323317417" sldId="289"/>
        </pc:sldMkLst>
        <pc:spChg chg="mod">
          <ac:chgData name="Marcus Roehming" userId="c33ed90f-6218-4529-85de-f886b629b2c1" providerId="ADAL" clId="{B8DB9E6C-218B-470C-9687-B483D4D38C87}" dt="2024-04-29T09:42:07.480" v="788" actId="1076"/>
          <ac:spMkLst>
            <pc:docMk/>
            <pc:sldMk cId="323317417" sldId="289"/>
            <ac:spMk id="2" creationId="{DC6B6298-15E9-216F-EA95-869804CF114D}"/>
          </ac:spMkLst>
        </pc:spChg>
        <pc:spChg chg="del">
          <ac:chgData name="Marcus Roehming" userId="c33ed90f-6218-4529-85de-f886b629b2c1" providerId="ADAL" clId="{B8DB9E6C-218B-470C-9687-B483D4D38C87}" dt="2024-04-29T09:35:54.003" v="650" actId="478"/>
          <ac:spMkLst>
            <pc:docMk/>
            <pc:sldMk cId="323317417" sldId="289"/>
            <ac:spMk id="6" creationId="{24C39E04-B9F0-86E8-C8B7-F5066F1255D7}"/>
          </ac:spMkLst>
        </pc:spChg>
        <pc:spChg chg="mod">
          <ac:chgData name="Marcus Roehming" userId="c33ed90f-6218-4529-85de-f886b629b2c1" providerId="ADAL" clId="{B8DB9E6C-218B-470C-9687-B483D4D38C87}" dt="2024-04-29T09:42:07.480" v="788" actId="1076"/>
          <ac:spMkLst>
            <pc:docMk/>
            <pc:sldMk cId="323317417" sldId="289"/>
            <ac:spMk id="8" creationId="{C27B13F4-13E9-0515-B932-1792E3D804B3}"/>
          </ac:spMkLst>
        </pc:spChg>
        <pc:spChg chg="mod">
          <ac:chgData name="Marcus Roehming" userId="c33ed90f-6218-4529-85de-f886b629b2c1" providerId="ADAL" clId="{B8DB9E6C-218B-470C-9687-B483D4D38C87}" dt="2024-04-29T09:42:07.480" v="788" actId="1076"/>
          <ac:spMkLst>
            <pc:docMk/>
            <pc:sldMk cId="323317417" sldId="289"/>
            <ac:spMk id="9" creationId="{5888D302-93A5-9A78-2611-C95F74D99125}"/>
          </ac:spMkLst>
        </pc:spChg>
        <pc:spChg chg="mod">
          <ac:chgData name="Marcus Roehming" userId="c33ed90f-6218-4529-85de-f886b629b2c1" providerId="ADAL" clId="{B8DB9E6C-218B-470C-9687-B483D4D38C87}" dt="2024-04-29T09:42:07.480" v="788" actId="1076"/>
          <ac:spMkLst>
            <pc:docMk/>
            <pc:sldMk cId="323317417" sldId="289"/>
            <ac:spMk id="10" creationId="{86243BA2-4F65-DC02-E926-31110154E317}"/>
          </ac:spMkLst>
        </pc:spChg>
        <pc:spChg chg="add mod">
          <ac:chgData name="Marcus Roehming" userId="c33ed90f-6218-4529-85de-f886b629b2c1" providerId="ADAL" clId="{B8DB9E6C-218B-470C-9687-B483D4D38C87}" dt="2024-04-29T09:41:09.464" v="761"/>
          <ac:spMkLst>
            <pc:docMk/>
            <pc:sldMk cId="323317417" sldId="289"/>
            <ac:spMk id="13" creationId="{CEFEC9D0-F8A0-EB91-444B-329562534EEF}"/>
          </ac:spMkLst>
        </pc:spChg>
        <pc:picChg chg="mod">
          <ac:chgData name="Marcus Roehming" userId="c33ed90f-6218-4529-85de-f886b629b2c1" providerId="ADAL" clId="{B8DB9E6C-218B-470C-9687-B483D4D38C87}" dt="2024-04-29T09:42:07.480" v="788" actId="1076"/>
          <ac:picMkLst>
            <pc:docMk/>
            <pc:sldMk cId="323317417" sldId="289"/>
            <ac:picMk id="7" creationId="{41D7102F-F128-1595-EF61-C0DB3C0FF335}"/>
          </ac:picMkLst>
        </pc:picChg>
      </pc:sldChg>
      <pc:sldChg chg="addSp delSp modSp mod modTransition">
        <pc:chgData name="Marcus Roehming" userId="c33ed90f-6218-4529-85de-f886b629b2c1" providerId="ADAL" clId="{B8DB9E6C-218B-470C-9687-B483D4D38C87}" dt="2024-04-29T09:46:59.381" v="888"/>
        <pc:sldMkLst>
          <pc:docMk/>
          <pc:sldMk cId="3929305805" sldId="290"/>
        </pc:sldMkLst>
        <pc:spChg chg="mod">
          <ac:chgData name="Marcus Roehming" userId="c33ed90f-6218-4529-85de-f886b629b2c1" providerId="ADAL" clId="{B8DB9E6C-218B-470C-9687-B483D4D38C87}" dt="2024-04-29T09:42:14.101" v="789" actId="1076"/>
          <ac:spMkLst>
            <pc:docMk/>
            <pc:sldMk cId="3929305805" sldId="290"/>
            <ac:spMk id="2" creationId="{224A04B7-AFF3-8664-0C7B-2EEBA302444D}"/>
          </ac:spMkLst>
        </pc:spChg>
        <pc:spChg chg="del">
          <ac:chgData name="Marcus Roehming" userId="c33ed90f-6218-4529-85de-f886b629b2c1" providerId="ADAL" clId="{B8DB9E6C-218B-470C-9687-B483D4D38C87}" dt="2024-04-29T09:35:54.771" v="651" actId="478"/>
          <ac:spMkLst>
            <pc:docMk/>
            <pc:sldMk cId="3929305805" sldId="290"/>
            <ac:spMk id="6" creationId="{24C39E04-B9F0-86E8-C8B7-F5066F1255D7}"/>
          </ac:spMkLst>
        </pc:spChg>
        <pc:spChg chg="mod">
          <ac:chgData name="Marcus Roehming" userId="c33ed90f-6218-4529-85de-f886b629b2c1" providerId="ADAL" clId="{B8DB9E6C-218B-470C-9687-B483D4D38C87}" dt="2024-04-29T09:42:14.101" v="789" actId="1076"/>
          <ac:spMkLst>
            <pc:docMk/>
            <pc:sldMk cId="3929305805" sldId="290"/>
            <ac:spMk id="8" creationId="{CF48DF3E-645B-982F-76CB-19D50EA3DDCB}"/>
          </ac:spMkLst>
        </pc:spChg>
        <pc:spChg chg="mod">
          <ac:chgData name="Marcus Roehming" userId="c33ed90f-6218-4529-85de-f886b629b2c1" providerId="ADAL" clId="{B8DB9E6C-218B-470C-9687-B483D4D38C87}" dt="2024-04-29T09:42:14.101" v="789" actId="1076"/>
          <ac:spMkLst>
            <pc:docMk/>
            <pc:sldMk cId="3929305805" sldId="290"/>
            <ac:spMk id="9" creationId="{C6CF1F78-F297-1DDC-7ADF-64FA027AFFD2}"/>
          </ac:spMkLst>
        </pc:spChg>
        <pc:spChg chg="mod">
          <ac:chgData name="Marcus Roehming" userId="c33ed90f-6218-4529-85de-f886b629b2c1" providerId="ADAL" clId="{B8DB9E6C-218B-470C-9687-B483D4D38C87}" dt="2024-04-29T09:42:14.101" v="789" actId="1076"/>
          <ac:spMkLst>
            <pc:docMk/>
            <pc:sldMk cId="3929305805" sldId="290"/>
            <ac:spMk id="10" creationId="{3251E9F6-8DCE-BF4A-478F-1C5A6B5D3C15}"/>
          </ac:spMkLst>
        </pc:spChg>
        <pc:spChg chg="add mod">
          <ac:chgData name="Marcus Roehming" userId="c33ed90f-6218-4529-85de-f886b629b2c1" providerId="ADAL" clId="{B8DB9E6C-218B-470C-9687-B483D4D38C87}" dt="2024-04-29T09:41:10.608" v="762"/>
          <ac:spMkLst>
            <pc:docMk/>
            <pc:sldMk cId="3929305805" sldId="290"/>
            <ac:spMk id="13" creationId="{683EED11-2296-61B8-98BB-D26F6046F795}"/>
          </ac:spMkLst>
        </pc:spChg>
        <pc:picChg chg="mod">
          <ac:chgData name="Marcus Roehming" userId="c33ed90f-6218-4529-85de-f886b629b2c1" providerId="ADAL" clId="{B8DB9E6C-218B-470C-9687-B483D4D38C87}" dt="2024-04-29T09:42:14.101" v="789" actId="1076"/>
          <ac:picMkLst>
            <pc:docMk/>
            <pc:sldMk cId="3929305805" sldId="290"/>
            <ac:picMk id="7" creationId="{41D7102F-F128-1595-EF61-C0DB3C0FF335}"/>
          </ac:picMkLst>
        </pc:picChg>
      </pc:sldChg>
      <pc:sldChg chg="addSp delSp modSp mod modTransition">
        <pc:chgData name="Marcus Roehming" userId="c33ed90f-6218-4529-85de-f886b629b2c1" providerId="ADAL" clId="{B8DB9E6C-218B-470C-9687-B483D4D38C87}" dt="2024-04-29T09:46:59.381" v="888"/>
        <pc:sldMkLst>
          <pc:docMk/>
          <pc:sldMk cId="697230476" sldId="292"/>
        </pc:sldMkLst>
        <pc:spChg chg="mod">
          <ac:chgData name="Marcus Roehming" userId="c33ed90f-6218-4529-85de-f886b629b2c1" providerId="ADAL" clId="{B8DB9E6C-218B-470C-9687-B483D4D38C87}" dt="2024-04-29T09:40:28.735" v="751" actId="1076"/>
          <ac:spMkLst>
            <pc:docMk/>
            <pc:sldMk cId="697230476" sldId="292"/>
            <ac:spMk id="4" creationId="{0449CF42-2081-C764-4EF5-0B2673320D32}"/>
          </ac:spMkLst>
        </pc:spChg>
        <pc:spChg chg="mod">
          <ac:chgData name="Marcus Roehming" userId="c33ed90f-6218-4529-85de-f886b629b2c1" providerId="ADAL" clId="{B8DB9E6C-218B-470C-9687-B483D4D38C87}" dt="2024-04-29T09:40:49.410" v="756" actId="1076"/>
          <ac:spMkLst>
            <pc:docMk/>
            <pc:sldMk cId="697230476" sldId="292"/>
            <ac:spMk id="7" creationId="{EDE85F50-3C18-75B2-3FB1-242E04363CDC}"/>
          </ac:spMkLst>
        </pc:spChg>
        <pc:spChg chg="mod">
          <ac:chgData name="Marcus Roehming" userId="c33ed90f-6218-4529-85de-f886b629b2c1" providerId="ADAL" clId="{B8DB9E6C-218B-470C-9687-B483D4D38C87}" dt="2024-04-29T09:40:28.735" v="751" actId="1076"/>
          <ac:spMkLst>
            <pc:docMk/>
            <pc:sldMk cId="697230476" sldId="292"/>
            <ac:spMk id="8" creationId="{22043BA0-C6FE-7FBF-39BA-F4A19BA6D52C}"/>
          </ac:spMkLst>
        </pc:spChg>
        <pc:spChg chg="del">
          <ac:chgData name="Marcus Roehming" userId="c33ed90f-6218-4529-85de-f886b629b2c1" providerId="ADAL" clId="{B8DB9E6C-218B-470C-9687-B483D4D38C87}" dt="2024-04-29T09:35:48.372" v="645" actId="478"/>
          <ac:spMkLst>
            <pc:docMk/>
            <pc:sldMk cId="697230476" sldId="292"/>
            <ac:spMk id="9" creationId="{F21C3682-A611-CA7B-E7F2-3CCE1F075E73}"/>
          </ac:spMkLst>
        </pc:spChg>
        <pc:spChg chg="add mod">
          <ac:chgData name="Marcus Roehming" userId="c33ed90f-6218-4529-85de-f886b629b2c1" providerId="ADAL" clId="{B8DB9E6C-218B-470C-9687-B483D4D38C87}" dt="2024-04-29T09:41:05.843" v="758"/>
          <ac:spMkLst>
            <pc:docMk/>
            <pc:sldMk cId="697230476" sldId="292"/>
            <ac:spMk id="12" creationId="{DB0D5DD4-7EF3-79D1-6366-A7AC56E8C5A2}"/>
          </ac:spMkLst>
        </pc:spChg>
        <pc:spChg chg="mod">
          <ac:chgData name="Marcus Roehming" userId="c33ed90f-6218-4529-85de-f886b629b2c1" providerId="ADAL" clId="{B8DB9E6C-218B-470C-9687-B483D4D38C87}" dt="2024-04-29T09:40:54.462" v="757" actId="1076"/>
          <ac:spMkLst>
            <pc:docMk/>
            <pc:sldMk cId="697230476" sldId="292"/>
            <ac:spMk id="13" creationId="{5B5F1BE1-A35F-CC6D-BF28-F480360144B5}"/>
          </ac:spMkLst>
        </pc:spChg>
        <pc:grpChg chg="mod">
          <ac:chgData name="Marcus Roehming" userId="c33ed90f-6218-4529-85de-f886b629b2c1" providerId="ADAL" clId="{B8DB9E6C-218B-470C-9687-B483D4D38C87}" dt="2024-04-29T09:40:54.462" v="757" actId="1076"/>
          <ac:grpSpMkLst>
            <pc:docMk/>
            <pc:sldMk cId="697230476" sldId="292"/>
            <ac:grpSpMk id="21" creationId="{E1942B51-0F67-5741-67A5-0596FC89E136}"/>
          </ac:grpSpMkLst>
        </pc:grpChg>
        <pc:grpChg chg="mod">
          <ac:chgData name="Marcus Roehming" userId="c33ed90f-6218-4529-85de-f886b629b2c1" providerId="ADAL" clId="{B8DB9E6C-218B-470C-9687-B483D4D38C87}" dt="2024-04-29T09:40:54.462" v="757" actId="1076"/>
          <ac:grpSpMkLst>
            <pc:docMk/>
            <pc:sldMk cId="697230476" sldId="292"/>
            <ac:grpSpMk id="22" creationId="{3572E8F3-F2D7-B777-2826-70F7145EAC11}"/>
          </ac:grpSpMkLst>
        </pc:grpChg>
        <pc:grpChg chg="mod">
          <ac:chgData name="Marcus Roehming" userId="c33ed90f-6218-4529-85de-f886b629b2c1" providerId="ADAL" clId="{B8DB9E6C-218B-470C-9687-B483D4D38C87}" dt="2024-04-29T09:40:54.462" v="757" actId="1076"/>
          <ac:grpSpMkLst>
            <pc:docMk/>
            <pc:sldMk cId="697230476" sldId="292"/>
            <ac:grpSpMk id="27" creationId="{5EA468F0-3A1A-5E96-292B-76CB9ABD6D4B}"/>
          </ac:grpSpMkLst>
        </pc:grpChg>
        <pc:grpChg chg="mod">
          <ac:chgData name="Marcus Roehming" userId="c33ed90f-6218-4529-85de-f886b629b2c1" providerId="ADAL" clId="{B8DB9E6C-218B-470C-9687-B483D4D38C87}" dt="2024-04-29T09:40:54.462" v="757" actId="1076"/>
          <ac:grpSpMkLst>
            <pc:docMk/>
            <pc:sldMk cId="697230476" sldId="292"/>
            <ac:grpSpMk id="28" creationId="{4DA45C6F-64B7-5785-1D23-8B58B109A94A}"/>
          </ac:grpSpMkLst>
        </pc:grpChg>
        <pc:picChg chg="mod">
          <ac:chgData name="Marcus Roehming" userId="c33ed90f-6218-4529-85de-f886b629b2c1" providerId="ADAL" clId="{B8DB9E6C-218B-470C-9687-B483D4D38C87}" dt="2024-04-29T09:40:49.410" v="756" actId="1076"/>
          <ac:picMkLst>
            <pc:docMk/>
            <pc:sldMk cId="697230476" sldId="292"/>
            <ac:picMk id="3" creationId="{5A650989-95D4-9F0A-16A1-E22DE012DFD7}"/>
          </ac:picMkLst>
        </pc:picChg>
      </pc:sldChg>
      <pc:sldChg chg="addSp delSp modSp mod modTransition modClrScheme chgLayout">
        <pc:chgData name="Marcus Roehming" userId="c33ed90f-6218-4529-85de-f886b629b2c1" providerId="ADAL" clId="{B8DB9E6C-218B-470C-9687-B483D4D38C87}" dt="2024-04-29T09:46:59.381" v="888"/>
        <pc:sldMkLst>
          <pc:docMk/>
          <pc:sldMk cId="2374295769" sldId="298"/>
        </pc:sldMkLst>
        <pc:spChg chg="mod ord">
          <ac:chgData name="Marcus Roehming" userId="c33ed90f-6218-4529-85de-f886b629b2c1" providerId="ADAL" clId="{B8DB9E6C-218B-470C-9687-B483D4D38C87}" dt="2024-04-29T09:28:22.279" v="525" actId="700"/>
          <ac:spMkLst>
            <pc:docMk/>
            <pc:sldMk cId="2374295769" sldId="298"/>
            <ac:spMk id="3" creationId="{DC125655-5AAE-047F-5A43-2F436EB717A8}"/>
          </ac:spMkLst>
        </pc:spChg>
        <pc:spChg chg="mod ord">
          <ac:chgData name="Marcus Roehming" userId="c33ed90f-6218-4529-85de-f886b629b2c1" providerId="ADAL" clId="{B8DB9E6C-218B-470C-9687-B483D4D38C87}" dt="2024-04-29T09:28:22.279" v="525" actId="700"/>
          <ac:spMkLst>
            <pc:docMk/>
            <pc:sldMk cId="2374295769" sldId="298"/>
            <ac:spMk id="4" creationId="{E18B0167-2D78-887E-FFE3-DD39CB7430AE}"/>
          </ac:spMkLst>
        </pc:spChg>
        <pc:spChg chg="del">
          <ac:chgData name="Marcus Roehming" userId="c33ed90f-6218-4529-85de-f886b629b2c1" providerId="ADAL" clId="{B8DB9E6C-218B-470C-9687-B483D4D38C87}" dt="2024-04-29T09:28:31.442" v="532" actId="478"/>
          <ac:spMkLst>
            <pc:docMk/>
            <pc:sldMk cId="2374295769" sldId="298"/>
            <ac:spMk id="6" creationId="{8A9F3015-E68D-2FDD-FB11-5F4582F36928}"/>
          </ac:spMkLst>
        </pc:spChg>
        <pc:spChg chg="mod ord">
          <ac:chgData name="Marcus Roehming" userId="c33ed90f-6218-4529-85de-f886b629b2c1" providerId="ADAL" clId="{B8DB9E6C-218B-470C-9687-B483D4D38C87}" dt="2024-04-29T09:28:22.279" v="525" actId="700"/>
          <ac:spMkLst>
            <pc:docMk/>
            <pc:sldMk cId="2374295769" sldId="298"/>
            <ac:spMk id="8" creationId="{B02DDE24-B23A-A6E6-A233-A8714B416F29}"/>
          </ac:spMkLst>
        </pc:spChg>
        <pc:spChg chg="add del mod ord">
          <ac:chgData name="Marcus Roehming" userId="c33ed90f-6218-4529-85de-f886b629b2c1" providerId="ADAL" clId="{B8DB9E6C-218B-470C-9687-B483D4D38C87}" dt="2024-04-29T09:28:15.607" v="523" actId="700"/>
          <ac:spMkLst>
            <pc:docMk/>
            <pc:sldMk cId="2374295769" sldId="298"/>
            <ac:spMk id="9" creationId="{FC0C1CD9-4374-CD3C-1204-F859DBA20ED4}"/>
          </ac:spMkLst>
        </pc:spChg>
        <pc:spChg chg="del">
          <ac:chgData name="Marcus Roehming" userId="c33ed90f-6218-4529-85de-f886b629b2c1" providerId="ADAL" clId="{B8DB9E6C-218B-470C-9687-B483D4D38C87}" dt="2024-04-29T09:28:19.730" v="524" actId="478"/>
          <ac:spMkLst>
            <pc:docMk/>
            <pc:sldMk cId="2374295769" sldId="298"/>
            <ac:spMk id="10" creationId="{752BC33C-D4A5-51FB-878A-4DDC874B35A2}"/>
          </ac:spMkLst>
        </pc:spChg>
        <pc:spChg chg="add del mod ord">
          <ac:chgData name="Marcus Roehming" userId="c33ed90f-6218-4529-85de-f886b629b2c1" providerId="ADAL" clId="{B8DB9E6C-218B-470C-9687-B483D4D38C87}" dt="2024-04-29T09:28:15.607" v="523" actId="700"/>
          <ac:spMkLst>
            <pc:docMk/>
            <pc:sldMk cId="2374295769" sldId="298"/>
            <ac:spMk id="11" creationId="{01E03E8C-1E21-4D8B-F25C-490D9DF71759}"/>
          </ac:spMkLst>
        </pc:spChg>
        <pc:spChg chg="add mod ord">
          <ac:chgData name="Marcus Roehming" userId="c33ed90f-6218-4529-85de-f886b629b2c1" providerId="ADAL" clId="{B8DB9E6C-218B-470C-9687-B483D4D38C87}" dt="2024-04-29T09:28:25.101" v="528" actId="113"/>
          <ac:spMkLst>
            <pc:docMk/>
            <pc:sldMk cId="2374295769" sldId="298"/>
            <ac:spMk id="12" creationId="{E245BA5A-BB17-C2A7-BE4F-158219D47300}"/>
          </ac:spMkLst>
        </pc:spChg>
        <pc:spChg chg="add del mod ord">
          <ac:chgData name="Marcus Roehming" userId="c33ed90f-6218-4529-85de-f886b629b2c1" providerId="ADAL" clId="{B8DB9E6C-218B-470C-9687-B483D4D38C87}" dt="2024-04-29T09:28:29.027" v="531" actId="478"/>
          <ac:spMkLst>
            <pc:docMk/>
            <pc:sldMk cId="2374295769" sldId="298"/>
            <ac:spMk id="13" creationId="{BEAE2809-AD0D-DD8E-A341-27BBA82073EA}"/>
          </ac:spMkLst>
        </pc:spChg>
        <pc:picChg chg="add del">
          <ac:chgData name="Marcus Roehming" userId="c33ed90f-6218-4529-85de-f886b629b2c1" providerId="ADAL" clId="{B8DB9E6C-218B-470C-9687-B483D4D38C87}" dt="2024-04-29T09:31:36.740" v="589" actId="478"/>
          <ac:picMkLst>
            <pc:docMk/>
            <pc:sldMk cId="2374295769" sldId="298"/>
            <ac:picMk id="7" creationId="{68A4C4A5-8AAF-C362-F47C-C6EF98D0B465}"/>
          </ac:picMkLst>
        </pc:picChg>
        <pc:picChg chg="add mod">
          <ac:chgData name="Marcus Roehming" userId="c33ed90f-6218-4529-85de-f886b629b2c1" providerId="ADAL" clId="{B8DB9E6C-218B-470C-9687-B483D4D38C87}" dt="2024-04-29T09:31:29.638" v="588"/>
          <ac:picMkLst>
            <pc:docMk/>
            <pc:sldMk cId="2374295769" sldId="298"/>
            <ac:picMk id="14" creationId="{C6A1B65B-19FE-8BAE-9EAB-793A36C465E1}"/>
          </ac:picMkLst>
        </pc:picChg>
      </pc:sldChg>
      <pc:sldChg chg="addSp delSp modSp mod modTransition modClrScheme delAnim modAnim chgLayout">
        <pc:chgData name="Marcus Roehming" userId="c33ed90f-6218-4529-85de-f886b629b2c1" providerId="ADAL" clId="{B8DB9E6C-218B-470C-9687-B483D4D38C87}" dt="2024-04-29T09:47:04.804" v="890"/>
        <pc:sldMkLst>
          <pc:docMk/>
          <pc:sldMk cId="6442957" sldId="299"/>
        </pc:sldMkLst>
        <pc:spChg chg="del">
          <ac:chgData name="Marcus Roehming" userId="c33ed90f-6218-4529-85de-f886b629b2c1" providerId="ADAL" clId="{B8DB9E6C-218B-470C-9687-B483D4D38C87}" dt="2024-04-29T09:28:48.347" v="536" actId="478"/>
          <ac:spMkLst>
            <pc:docMk/>
            <pc:sldMk cId="6442957" sldId="299"/>
            <ac:spMk id="2" creationId="{12B28CBC-246A-9625-9601-3BA9C07C2A9F}"/>
          </ac:spMkLst>
        </pc:spChg>
        <pc:spChg chg="del mod">
          <ac:chgData name="Marcus Roehming" userId="c33ed90f-6218-4529-85de-f886b629b2c1" providerId="ADAL" clId="{B8DB9E6C-218B-470C-9687-B483D4D38C87}" dt="2024-04-29T09:29:13.048" v="556"/>
          <ac:spMkLst>
            <pc:docMk/>
            <pc:sldMk cId="6442957" sldId="299"/>
            <ac:spMk id="3" creationId="{E8A245D5-9865-528C-26B5-32E10D8F3238}"/>
          </ac:spMkLst>
        </pc:spChg>
        <pc:spChg chg="mod">
          <ac:chgData name="Marcus Roehming" userId="c33ed90f-6218-4529-85de-f886b629b2c1" providerId="ADAL" clId="{B8DB9E6C-218B-470C-9687-B483D4D38C87}" dt="2024-04-29T09:30:08.923" v="580" actId="1076"/>
          <ac:spMkLst>
            <pc:docMk/>
            <pc:sldMk cId="6442957" sldId="299"/>
            <ac:spMk id="9" creationId="{417FFEF3-352C-612D-3A96-7AC819BAF9B4}"/>
          </ac:spMkLst>
        </pc:spChg>
        <pc:spChg chg="mod">
          <ac:chgData name="Marcus Roehming" userId="c33ed90f-6218-4529-85de-f886b629b2c1" providerId="ADAL" clId="{B8DB9E6C-218B-470C-9687-B483D4D38C87}" dt="2024-04-29T09:30:08.923" v="580" actId="1076"/>
          <ac:spMkLst>
            <pc:docMk/>
            <pc:sldMk cId="6442957" sldId="299"/>
            <ac:spMk id="10" creationId="{538CFCE9-631B-AA74-2697-34D1C20114C4}"/>
          </ac:spMkLst>
        </pc:spChg>
        <pc:spChg chg="mod ord">
          <ac:chgData name="Marcus Roehming" userId="c33ed90f-6218-4529-85de-f886b629b2c1" providerId="ADAL" clId="{B8DB9E6C-218B-470C-9687-B483D4D38C87}" dt="2024-04-29T09:28:43.151" v="535" actId="700"/>
          <ac:spMkLst>
            <pc:docMk/>
            <pc:sldMk cId="6442957" sldId="299"/>
            <ac:spMk id="12" creationId="{C80CBD7E-83BD-EA1B-0989-2C03CF305483}"/>
          </ac:spMkLst>
        </pc:spChg>
        <pc:spChg chg="del">
          <ac:chgData name="Marcus Roehming" userId="c33ed90f-6218-4529-85de-f886b629b2c1" providerId="ADAL" clId="{B8DB9E6C-218B-470C-9687-B483D4D38C87}" dt="2024-04-29T09:30:03.162" v="578" actId="478"/>
          <ac:spMkLst>
            <pc:docMk/>
            <pc:sldMk cId="6442957" sldId="299"/>
            <ac:spMk id="13" creationId="{CCFEA7BD-2010-5D6D-7D32-B00EB933D5F0}"/>
          </ac:spMkLst>
        </pc:spChg>
        <pc:spChg chg="mod ord">
          <ac:chgData name="Marcus Roehming" userId="c33ed90f-6218-4529-85de-f886b629b2c1" providerId="ADAL" clId="{B8DB9E6C-218B-470C-9687-B483D4D38C87}" dt="2024-04-29T09:28:43.151" v="535" actId="700"/>
          <ac:spMkLst>
            <pc:docMk/>
            <pc:sldMk cId="6442957" sldId="299"/>
            <ac:spMk id="15" creationId="{967CE32D-EBFF-3DB8-C035-32CE970551C0}"/>
          </ac:spMkLst>
        </pc:spChg>
        <pc:spChg chg="mod ord">
          <ac:chgData name="Marcus Roehming" userId="c33ed90f-6218-4529-85de-f886b629b2c1" providerId="ADAL" clId="{B8DB9E6C-218B-470C-9687-B483D4D38C87}" dt="2024-04-29T09:28:43.151" v="535" actId="700"/>
          <ac:spMkLst>
            <pc:docMk/>
            <pc:sldMk cId="6442957" sldId="299"/>
            <ac:spMk id="17" creationId="{6950A779-F41E-ADF2-E8BB-E874EA1A5ACD}"/>
          </ac:spMkLst>
        </pc:spChg>
        <pc:spChg chg="add del mod ord">
          <ac:chgData name="Marcus Roehming" userId="c33ed90f-6218-4529-85de-f886b629b2c1" providerId="ADAL" clId="{B8DB9E6C-218B-470C-9687-B483D4D38C87}" dt="2024-04-29T09:28:43.151" v="535" actId="700"/>
          <ac:spMkLst>
            <pc:docMk/>
            <pc:sldMk cId="6442957" sldId="299"/>
            <ac:spMk id="18" creationId="{8B160764-EC20-46B3-0A22-1F8AB5DC2B03}"/>
          </ac:spMkLst>
        </pc:spChg>
        <pc:spChg chg="add del mod ord">
          <ac:chgData name="Marcus Roehming" userId="c33ed90f-6218-4529-85de-f886b629b2c1" providerId="ADAL" clId="{B8DB9E6C-218B-470C-9687-B483D4D38C87}" dt="2024-04-29T09:28:40.557" v="534" actId="478"/>
          <ac:spMkLst>
            <pc:docMk/>
            <pc:sldMk cId="6442957" sldId="299"/>
            <ac:spMk id="20" creationId="{6CEA426C-5D48-5037-762D-D29F828E61C8}"/>
          </ac:spMkLst>
        </pc:spChg>
        <pc:spChg chg="add mod ord">
          <ac:chgData name="Marcus Roehming" userId="c33ed90f-6218-4529-85de-f886b629b2c1" providerId="ADAL" clId="{B8DB9E6C-218B-470C-9687-B483D4D38C87}" dt="2024-04-29T09:28:51.155" v="541" actId="113"/>
          <ac:spMkLst>
            <pc:docMk/>
            <pc:sldMk cId="6442957" sldId="299"/>
            <ac:spMk id="21" creationId="{D4DE3C11-A9D4-2FF9-C615-BC9E9799AFF8}"/>
          </ac:spMkLst>
        </pc:spChg>
        <pc:spChg chg="mod">
          <ac:chgData name="Marcus Roehming" userId="c33ed90f-6218-4529-85de-f886b629b2c1" providerId="ADAL" clId="{B8DB9E6C-218B-470C-9687-B483D4D38C87}" dt="2024-04-29T09:30:08.923" v="580" actId="1076"/>
          <ac:spMkLst>
            <pc:docMk/>
            <pc:sldMk cId="6442957" sldId="299"/>
            <ac:spMk id="22" creationId="{F6DD37DE-5802-FCDD-F7BA-A26F2FBCBF55}"/>
          </ac:spMkLst>
        </pc:spChg>
        <pc:spChg chg="add mod ord">
          <ac:chgData name="Marcus Roehming" userId="c33ed90f-6218-4529-85de-f886b629b2c1" providerId="ADAL" clId="{B8DB9E6C-218B-470C-9687-B483D4D38C87}" dt="2024-04-29T09:32:36.159" v="597" actId="6549"/>
          <ac:spMkLst>
            <pc:docMk/>
            <pc:sldMk cId="6442957" sldId="299"/>
            <ac:spMk id="23" creationId="{7C879E48-7A51-E003-619F-AA0B1BA3872E}"/>
          </ac:spMkLst>
        </pc:spChg>
        <pc:spChg chg="add del mod ord">
          <ac:chgData name="Marcus Roehming" userId="c33ed90f-6218-4529-85de-f886b629b2c1" providerId="ADAL" clId="{B8DB9E6C-218B-470C-9687-B483D4D38C87}" dt="2024-04-29T09:29:58.363" v="575" actId="478"/>
          <ac:spMkLst>
            <pc:docMk/>
            <pc:sldMk cId="6442957" sldId="299"/>
            <ac:spMk id="24" creationId="{D9FDC28C-7812-BF57-77BC-E1B2D4C980DC}"/>
          </ac:spMkLst>
        </pc:spChg>
        <pc:spChg chg="mod">
          <ac:chgData name="Marcus Roehming" userId="c33ed90f-6218-4529-85de-f886b629b2c1" providerId="ADAL" clId="{B8DB9E6C-218B-470C-9687-B483D4D38C87}" dt="2024-04-29T09:30:08.923" v="580" actId="1076"/>
          <ac:spMkLst>
            <pc:docMk/>
            <pc:sldMk cId="6442957" sldId="299"/>
            <ac:spMk id="25" creationId="{83F854EB-3B31-FC13-AD97-558A8FA6B374}"/>
          </ac:spMkLst>
        </pc:spChg>
        <pc:grpChg chg="mod">
          <ac:chgData name="Marcus Roehming" userId="c33ed90f-6218-4529-85de-f886b629b2c1" providerId="ADAL" clId="{B8DB9E6C-218B-470C-9687-B483D4D38C87}" dt="2024-04-29T09:30:08.923" v="580" actId="1076"/>
          <ac:grpSpMkLst>
            <pc:docMk/>
            <pc:sldMk cId="6442957" sldId="299"/>
            <ac:grpSpMk id="11" creationId="{24B0B95B-84B6-98C9-A04F-E93224AE6DB5}"/>
          </ac:grpSpMkLst>
        </pc:grpChg>
        <pc:grpChg chg="mod">
          <ac:chgData name="Marcus Roehming" userId="c33ed90f-6218-4529-85de-f886b629b2c1" providerId="ADAL" clId="{B8DB9E6C-218B-470C-9687-B483D4D38C87}" dt="2024-04-29T09:30:08.923" v="580" actId="1076"/>
          <ac:grpSpMkLst>
            <pc:docMk/>
            <pc:sldMk cId="6442957" sldId="299"/>
            <ac:grpSpMk id="19" creationId="{BCBB02B7-F2DD-19D4-78BD-55061C45CF2F}"/>
          </ac:grpSpMkLst>
        </pc:grpChg>
        <pc:picChg chg="add del mod">
          <ac:chgData name="Marcus Roehming" userId="c33ed90f-6218-4529-85de-f886b629b2c1" providerId="ADAL" clId="{B8DB9E6C-218B-470C-9687-B483D4D38C87}" dt="2024-04-29T09:30:08.923" v="580" actId="1076"/>
          <ac:picMkLst>
            <pc:docMk/>
            <pc:sldMk cId="6442957" sldId="299"/>
            <ac:picMk id="7" creationId="{68A4C4A5-8AAF-C362-F47C-C6EF98D0B465}"/>
          </ac:picMkLst>
        </pc:picChg>
      </pc:sldChg>
      <pc:sldChg chg="addSp delSp modSp mod modTransition modClrScheme chgLayout">
        <pc:chgData name="Marcus Roehming" userId="c33ed90f-6218-4529-85de-f886b629b2c1" providerId="ADAL" clId="{B8DB9E6C-218B-470C-9687-B483D4D38C87}" dt="2024-04-29T09:47:03.080" v="889"/>
        <pc:sldMkLst>
          <pc:docMk/>
          <pc:sldMk cId="1716130834" sldId="300"/>
        </pc:sldMkLst>
        <pc:spChg chg="mod ord">
          <ac:chgData name="Marcus Roehming" userId="c33ed90f-6218-4529-85de-f886b629b2c1" providerId="ADAL" clId="{B8DB9E6C-218B-470C-9687-B483D4D38C87}" dt="2024-04-29T09:33:13.646" v="603" actId="700"/>
          <ac:spMkLst>
            <pc:docMk/>
            <pc:sldMk cId="1716130834" sldId="300"/>
            <ac:spMk id="2" creationId="{AFE629A0-A4E4-0052-792F-9B6C0C21DAE3}"/>
          </ac:spMkLst>
        </pc:spChg>
        <pc:spChg chg="del">
          <ac:chgData name="Marcus Roehming" userId="c33ed90f-6218-4529-85de-f886b629b2c1" providerId="ADAL" clId="{B8DB9E6C-218B-470C-9687-B483D4D38C87}" dt="2024-04-29T09:33:25.348" v="605" actId="478"/>
          <ac:spMkLst>
            <pc:docMk/>
            <pc:sldMk cId="1716130834" sldId="300"/>
            <ac:spMk id="6" creationId="{C4D3B4F5-34E4-EBD6-154C-94FE13FB19C6}"/>
          </ac:spMkLst>
        </pc:spChg>
        <pc:spChg chg="add del mod ord">
          <ac:chgData name="Marcus Roehming" userId="c33ed90f-6218-4529-85de-f886b629b2c1" providerId="ADAL" clId="{B8DB9E6C-218B-470C-9687-B483D4D38C87}" dt="2024-04-29T09:33:23.091" v="604" actId="478"/>
          <ac:spMkLst>
            <pc:docMk/>
            <pc:sldMk cId="1716130834" sldId="300"/>
            <ac:spMk id="10" creationId="{FC3A295C-FBF8-7465-CB41-00F59D04E350}"/>
          </ac:spMkLst>
        </pc:spChg>
      </pc:sldChg>
      <pc:sldChg chg="addSp delSp modSp mod modTransition modClrScheme chgLayout">
        <pc:chgData name="Marcus Roehming" userId="c33ed90f-6218-4529-85de-f886b629b2c1" providerId="ADAL" clId="{B8DB9E6C-218B-470C-9687-B483D4D38C87}" dt="2024-04-29T09:46:59.381" v="888"/>
        <pc:sldMkLst>
          <pc:docMk/>
          <pc:sldMk cId="855367595" sldId="301"/>
        </pc:sldMkLst>
        <pc:spChg chg="mod ord">
          <ac:chgData name="Marcus Roehming" userId="c33ed90f-6218-4529-85de-f886b629b2c1" providerId="ADAL" clId="{B8DB9E6C-218B-470C-9687-B483D4D38C87}" dt="2024-04-29T09:33:44.557" v="607" actId="700"/>
          <ac:spMkLst>
            <pc:docMk/>
            <pc:sldMk cId="855367595" sldId="301"/>
            <ac:spMk id="2" creationId="{5E36BFA6-8172-6518-AC3A-B90B7C614E1E}"/>
          </ac:spMkLst>
        </pc:spChg>
        <pc:spChg chg="del">
          <ac:chgData name="Marcus Roehming" userId="c33ed90f-6218-4529-85de-f886b629b2c1" providerId="ADAL" clId="{B8DB9E6C-218B-470C-9687-B483D4D38C87}" dt="2024-04-29T09:34:01.122" v="612" actId="478"/>
          <ac:spMkLst>
            <pc:docMk/>
            <pc:sldMk cId="855367595" sldId="301"/>
            <ac:spMk id="3" creationId="{2C682C12-F8D1-1ECC-7EEE-550100C7B266}"/>
          </ac:spMkLst>
        </pc:spChg>
        <pc:spChg chg="mod ord">
          <ac:chgData name="Marcus Roehming" userId="c33ed90f-6218-4529-85de-f886b629b2c1" providerId="ADAL" clId="{B8DB9E6C-218B-470C-9687-B483D4D38C87}" dt="2024-04-29T09:33:44.557" v="607" actId="700"/>
          <ac:spMkLst>
            <pc:docMk/>
            <pc:sldMk cId="855367595" sldId="301"/>
            <ac:spMk id="6" creationId="{85A00AC3-14D8-357C-CAAE-E630BDA06DD5}"/>
          </ac:spMkLst>
        </pc:spChg>
        <pc:spChg chg="mod ord">
          <ac:chgData name="Marcus Roehming" userId="c33ed90f-6218-4529-85de-f886b629b2c1" providerId="ADAL" clId="{B8DB9E6C-218B-470C-9687-B483D4D38C87}" dt="2024-04-29T09:33:44.557" v="607" actId="700"/>
          <ac:spMkLst>
            <pc:docMk/>
            <pc:sldMk cId="855367595" sldId="301"/>
            <ac:spMk id="8" creationId="{EB0EF52C-0CAF-A062-E16B-B4D0B4B64651}"/>
          </ac:spMkLst>
        </pc:spChg>
        <pc:spChg chg="mod ord">
          <ac:chgData name="Marcus Roehming" userId="c33ed90f-6218-4529-85de-f886b629b2c1" providerId="ADAL" clId="{B8DB9E6C-218B-470C-9687-B483D4D38C87}" dt="2024-04-29T09:33:44.557" v="607" actId="700"/>
          <ac:spMkLst>
            <pc:docMk/>
            <pc:sldMk cId="855367595" sldId="301"/>
            <ac:spMk id="12" creationId="{56FFB93B-B980-43B0-23E6-865ECF3C3D06}"/>
          </ac:spMkLst>
        </pc:spChg>
        <pc:spChg chg="mod ord">
          <ac:chgData name="Marcus Roehming" userId="c33ed90f-6218-4529-85de-f886b629b2c1" providerId="ADAL" clId="{B8DB9E6C-218B-470C-9687-B483D4D38C87}" dt="2024-04-29T09:34:55.674" v="625" actId="207"/>
          <ac:spMkLst>
            <pc:docMk/>
            <pc:sldMk cId="855367595" sldId="301"/>
            <ac:spMk id="13" creationId="{D5BB6D75-1D04-9242-292F-02A7610D6DEA}"/>
          </ac:spMkLst>
        </pc:spChg>
        <pc:spChg chg="add del mod ord">
          <ac:chgData name="Marcus Roehming" userId="c33ed90f-6218-4529-85de-f886b629b2c1" providerId="ADAL" clId="{B8DB9E6C-218B-470C-9687-B483D4D38C87}" dt="2024-04-29T09:33:47.763" v="608" actId="478"/>
          <ac:spMkLst>
            <pc:docMk/>
            <pc:sldMk cId="855367595" sldId="301"/>
            <ac:spMk id="14" creationId="{D63E9DD0-BA04-A0FE-8D89-5732E1C9A8DE}"/>
          </ac:spMkLst>
        </pc:spChg>
      </pc:sldChg>
      <pc:sldChg chg="addSp delSp modSp mod modTransition modClrScheme chgLayout">
        <pc:chgData name="Marcus Roehming" userId="c33ed90f-6218-4529-85de-f886b629b2c1" providerId="ADAL" clId="{B8DB9E6C-218B-470C-9687-B483D4D38C87}" dt="2024-04-29T09:46:59.381" v="888"/>
        <pc:sldMkLst>
          <pc:docMk/>
          <pc:sldMk cId="3841153765" sldId="302"/>
        </pc:sldMkLst>
        <pc:spChg chg="mod ord">
          <ac:chgData name="Marcus Roehming" userId="c33ed90f-6218-4529-85de-f886b629b2c1" providerId="ADAL" clId="{B8DB9E6C-218B-470C-9687-B483D4D38C87}" dt="2024-04-29T09:33:02.384" v="599" actId="700"/>
          <ac:spMkLst>
            <pc:docMk/>
            <pc:sldMk cId="3841153765" sldId="302"/>
            <ac:spMk id="2" creationId="{AFE629A0-A4E4-0052-792F-9B6C0C21DAE3}"/>
          </ac:spMkLst>
        </pc:spChg>
        <pc:spChg chg="del">
          <ac:chgData name="Marcus Roehming" userId="c33ed90f-6218-4529-85de-f886b629b2c1" providerId="ADAL" clId="{B8DB9E6C-218B-470C-9687-B483D4D38C87}" dt="2024-04-29T09:33:08.395" v="602" actId="478"/>
          <ac:spMkLst>
            <pc:docMk/>
            <pc:sldMk cId="3841153765" sldId="302"/>
            <ac:spMk id="4" creationId="{E82B8668-97A4-6A86-6B31-8B29040035C5}"/>
          </ac:spMkLst>
        </pc:spChg>
        <pc:spChg chg="add del mod ord">
          <ac:chgData name="Marcus Roehming" userId="c33ed90f-6218-4529-85de-f886b629b2c1" providerId="ADAL" clId="{B8DB9E6C-218B-470C-9687-B483D4D38C87}" dt="2024-04-29T09:33:02.384" v="599" actId="700"/>
          <ac:spMkLst>
            <pc:docMk/>
            <pc:sldMk cId="3841153765" sldId="302"/>
            <ac:spMk id="5" creationId="{BAD211E6-010A-3AD5-CFE0-A10E1253D5F2}"/>
          </ac:spMkLst>
        </pc:spChg>
        <pc:spChg chg="add del mod ord">
          <ac:chgData name="Marcus Roehming" userId="c33ed90f-6218-4529-85de-f886b629b2c1" providerId="ADAL" clId="{B8DB9E6C-218B-470C-9687-B483D4D38C87}" dt="2024-04-29T09:33:02.384" v="599" actId="700"/>
          <ac:spMkLst>
            <pc:docMk/>
            <pc:sldMk cId="3841153765" sldId="302"/>
            <ac:spMk id="6" creationId="{3F94A6ED-CD8C-5BF7-53F3-8D25686A1E90}"/>
          </ac:spMkLst>
        </pc:spChg>
        <pc:spChg chg="add del mod ord">
          <ac:chgData name="Marcus Roehming" userId="c33ed90f-6218-4529-85de-f886b629b2c1" providerId="ADAL" clId="{B8DB9E6C-218B-470C-9687-B483D4D38C87}" dt="2024-04-29T09:33:03.971" v="600" actId="478"/>
          <ac:spMkLst>
            <pc:docMk/>
            <pc:sldMk cId="3841153765" sldId="302"/>
            <ac:spMk id="8" creationId="{C26DEC1F-2079-3DF2-C0AD-EA0C5C9C08E0}"/>
          </ac:spMkLst>
        </pc:spChg>
        <pc:picChg chg="mod">
          <ac:chgData name="Marcus Roehming" userId="c33ed90f-6218-4529-85de-f886b629b2c1" providerId="ADAL" clId="{B8DB9E6C-218B-470C-9687-B483D4D38C87}" dt="2024-04-29T09:33:07.397" v="601" actId="1076"/>
          <ac:picMkLst>
            <pc:docMk/>
            <pc:sldMk cId="3841153765" sldId="302"/>
            <ac:picMk id="7" creationId="{3C9E44E8-6C3E-DC0A-6080-2F3B044F37B5}"/>
          </ac:picMkLst>
        </pc:picChg>
      </pc:sldChg>
      <pc:sldChg chg="delSp modSp mod modTransition">
        <pc:chgData name="Marcus Roehming" userId="c33ed90f-6218-4529-85de-f886b629b2c1" providerId="ADAL" clId="{B8DB9E6C-218B-470C-9687-B483D4D38C87}" dt="2024-04-29T09:46:59.381" v="888"/>
        <pc:sldMkLst>
          <pc:docMk/>
          <pc:sldMk cId="2465350192" sldId="303"/>
        </pc:sldMkLst>
        <pc:spChg chg="mod">
          <ac:chgData name="Marcus Roehming" userId="c33ed90f-6218-4529-85de-f886b629b2c1" providerId="ADAL" clId="{B8DB9E6C-218B-470C-9687-B483D4D38C87}" dt="2024-04-29T09:34:28.085" v="619" actId="27636"/>
          <ac:spMkLst>
            <pc:docMk/>
            <pc:sldMk cId="2465350192" sldId="303"/>
            <ac:spMk id="2" creationId="{5764E731-7DBB-ED8F-5027-A57F8FCCB0F1}"/>
          </ac:spMkLst>
        </pc:spChg>
        <pc:spChg chg="del">
          <ac:chgData name="Marcus Roehming" userId="c33ed90f-6218-4529-85de-f886b629b2c1" providerId="ADAL" clId="{B8DB9E6C-218B-470C-9687-B483D4D38C87}" dt="2024-04-29T09:35:34.995" v="631" actId="478"/>
          <ac:spMkLst>
            <pc:docMk/>
            <pc:sldMk cId="2465350192" sldId="303"/>
            <ac:spMk id="4" creationId="{29D5277A-E2F4-993F-FA55-9903C985E332}"/>
          </ac:spMkLst>
        </pc:spChg>
      </pc:sldChg>
      <pc:sldChg chg="addSp delSp modSp mod modTransition">
        <pc:chgData name="Marcus Roehming" userId="c33ed90f-6218-4529-85de-f886b629b2c1" providerId="ADAL" clId="{B8DB9E6C-218B-470C-9687-B483D4D38C87}" dt="2024-04-29T09:46:59.381" v="888"/>
        <pc:sldMkLst>
          <pc:docMk/>
          <pc:sldMk cId="820935695" sldId="308"/>
        </pc:sldMkLst>
        <pc:spChg chg="del">
          <ac:chgData name="Marcus Roehming" userId="c33ed90f-6218-4529-85de-f886b629b2c1" providerId="ADAL" clId="{B8DB9E6C-218B-470C-9687-B483D4D38C87}" dt="2024-04-29T09:35:41.667" v="637" actId="478"/>
          <ac:spMkLst>
            <pc:docMk/>
            <pc:sldMk cId="820935695" sldId="308"/>
            <ac:spMk id="2" creationId="{D2737112-F8AC-C7E0-8E0E-2408E2DC3A2D}"/>
          </ac:spMkLst>
        </pc:spChg>
        <pc:spChg chg="mod">
          <ac:chgData name="Marcus Roehming" userId="c33ed90f-6218-4529-85de-f886b629b2c1" providerId="ADAL" clId="{B8DB9E6C-218B-470C-9687-B483D4D38C87}" dt="2024-04-29T09:37:18.199" v="663" actId="1076"/>
          <ac:spMkLst>
            <pc:docMk/>
            <pc:sldMk cId="820935695" sldId="308"/>
            <ac:spMk id="7" creationId="{259752F1-EE6C-E738-8359-75F01D7DD3D4}"/>
          </ac:spMkLst>
        </pc:spChg>
        <pc:spChg chg="add mod">
          <ac:chgData name="Marcus Roehming" userId="c33ed90f-6218-4529-85de-f886b629b2c1" providerId="ADAL" clId="{B8DB9E6C-218B-470C-9687-B483D4D38C87}" dt="2024-04-29T09:37:15.175" v="662"/>
          <ac:spMkLst>
            <pc:docMk/>
            <pc:sldMk cId="820935695" sldId="308"/>
            <ac:spMk id="10" creationId="{86E0A690-F250-CDBF-3814-24E0A8D16B1B}"/>
          </ac:spMkLst>
        </pc:spChg>
        <pc:picChg chg="mod">
          <ac:chgData name="Marcus Roehming" userId="c33ed90f-6218-4529-85de-f886b629b2c1" providerId="ADAL" clId="{B8DB9E6C-218B-470C-9687-B483D4D38C87}" dt="2024-04-29T09:37:18.199" v="663" actId="1076"/>
          <ac:picMkLst>
            <pc:docMk/>
            <pc:sldMk cId="820935695" sldId="308"/>
            <ac:picMk id="5" creationId="{5ACD366D-7C56-EAB1-0FC6-EDA075F801F8}"/>
          </ac:picMkLst>
        </pc:picChg>
      </pc:sldChg>
      <pc:sldChg chg="addSp delSp modSp mod modTransition modAnim">
        <pc:chgData name="Marcus Roehming" userId="c33ed90f-6218-4529-85de-f886b629b2c1" providerId="ADAL" clId="{B8DB9E6C-218B-470C-9687-B483D4D38C87}" dt="2024-04-29T09:46:59.381" v="888"/>
        <pc:sldMkLst>
          <pc:docMk/>
          <pc:sldMk cId="2916084836" sldId="310"/>
        </pc:sldMkLst>
        <pc:spChg chg="del">
          <ac:chgData name="Marcus Roehming" userId="c33ed90f-6218-4529-85de-f886b629b2c1" providerId="ADAL" clId="{B8DB9E6C-218B-470C-9687-B483D4D38C87}" dt="2024-04-29T09:42:29.931" v="822" actId="478"/>
          <ac:spMkLst>
            <pc:docMk/>
            <pc:sldMk cId="2916084836" sldId="310"/>
            <ac:spMk id="2" creationId="{12B28CBC-246A-9625-9601-3BA9C07C2A9F}"/>
          </ac:spMkLst>
        </pc:spChg>
        <pc:spChg chg="mod">
          <ac:chgData name="Marcus Roehming" userId="c33ed90f-6218-4529-85de-f886b629b2c1" providerId="ADAL" clId="{B8DB9E6C-218B-470C-9687-B483D4D38C87}" dt="2024-04-29T09:44:52.385" v="866" actId="115"/>
          <ac:spMkLst>
            <pc:docMk/>
            <pc:sldMk cId="2916084836" sldId="310"/>
            <ac:spMk id="3" creationId="{E8A245D5-9865-528C-26B5-32E10D8F3238}"/>
          </ac:spMkLst>
        </pc:spChg>
        <pc:spChg chg="del">
          <ac:chgData name="Marcus Roehming" userId="c33ed90f-6218-4529-85de-f886b629b2c1" providerId="ADAL" clId="{B8DB9E6C-218B-470C-9687-B483D4D38C87}" dt="2024-04-29T09:35:55.659" v="652" actId="478"/>
          <ac:spMkLst>
            <pc:docMk/>
            <pc:sldMk cId="2916084836" sldId="310"/>
            <ac:spMk id="4" creationId="{97117BB7-4286-32BA-E09C-59EFBA4D8CA9}"/>
          </ac:spMkLst>
        </pc:spChg>
        <pc:spChg chg="add mod">
          <ac:chgData name="Marcus Roehming" userId="c33ed90f-6218-4529-85de-f886b629b2c1" providerId="ADAL" clId="{B8DB9E6C-218B-470C-9687-B483D4D38C87}" dt="2024-04-29T09:42:27.260" v="821" actId="20577"/>
          <ac:spMkLst>
            <pc:docMk/>
            <pc:sldMk cId="2916084836" sldId="310"/>
            <ac:spMk id="11" creationId="{807724CE-F471-AFAE-0984-738B7E51C70E}"/>
          </ac:spMkLst>
        </pc:spChg>
        <pc:picChg chg="mod">
          <ac:chgData name="Marcus Roehming" userId="c33ed90f-6218-4529-85de-f886b629b2c1" providerId="ADAL" clId="{B8DB9E6C-218B-470C-9687-B483D4D38C87}" dt="2024-04-29T09:42:37.111" v="825" actId="1076"/>
          <ac:picMkLst>
            <pc:docMk/>
            <pc:sldMk cId="2916084836" sldId="310"/>
            <ac:picMk id="7" creationId="{68A4C4A5-8AAF-C362-F47C-C6EF98D0B465}"/>
          </ac:picMkLst>
        </pc:picChg>
      </pc:sldChg>
      <pc:sldChg chg="addSp delSp modSp mod modTransition chgLayout">
        <pc:chgData name="Marcus Roehming" userId="c33ed90f-6218-4529-85de-f886b629b2c1" providerId="ADAL" clId="{B8DB9E6C-218B-470C-9687-B483D4D38C87}" dt="2024-04-29T09:46:59.381" v="888"/>
        <pc:sldMkLst>
          <pc:docMk/>
          <pc:sldMk cId="1073942013" sldId="311"/>
        </pc:sldMkLst>
        <pc:spChg chg="mod ord">
          <ac:chgData name="Marcus Roehming" userId="c33ed90f-6218-4529-85de-f886b629b2c1" providerId="ADAL" clId="{B8DB9E6C-218B-470C-9687-B483D4D38C87}" dt="2024-04-29T09:35:03.826" v="627" actId="27636"/>
          <ac:spMkLst>
            <pc:docMk/>
            <pc:sldMk cId="1073942013" sldId="311"/>
            <ac:spMk id="2" creationId="{5764E731-7DBB-ED8F-5027-A57F8FCCB0F1}"/>
          </ac:spMkLst>
        </pc:spChg>
        <pc:spChg chg="mod ord">
          <ac:chgData name="Marcus Roehming" userId="c33ed90f-6218-4529-85de-f886b629b2c1" providerId="ADAL" clId="{B8DB9E6C-218B-470C-9687-B483D4D38C87}" dt="2024-04-29T09:34:19.351" v="614" actId="700"/>
          <ac:spMkLst>
            <pc:docMk/>
            <pc:sldMk cId="1073942013" sldId="311"/>
            <ac:spMk id="3" creationId="{564C3406-E112-B9C4-8A45-A8C573BA9D64}"/>
          </ac:spMkLst>
        </pc:spChg>
        <pc:spChg chg="del">
          <ac:chgData name="Marcus Roehming" userId="c33ed90f-6218-4529-85de-f886b629b2c1" providerId="ADAL" clId="{B8DB9E6C-218B-470C-9687-B483D4D38C87}" dt="2024-04-29T09:35:35.836" v="632" actId="478"/>
          <ac:spMkLst>
            <pc:docMk/>
            <pc:sldMk cId="1073942013" sldId="311"/>
            <ac:spMk id="4" creationId="{2912015D-1A4C-D98F-4B5D-8833CDA4B85C}"/>
          </ac:spMkLst>
        </pc:spChg>
        <pc:spChg chg="mod ord">
          <ac:chgData name="Marcus Roehming" userId="c33ed90f-6218-4529-85de-f886b629b2c1" providerId="ADAL" clId="{B8DB9E6C-218B-470C-9687-B483D4D38C87}" dt="2024-04-29T09:34:19.351" v="614" actId="700"/>
          <ac:spMkLst>
            <pc:docMk/>
            <pc:sldMk cId="1073942013" sldId="311"/>
            <ac:spMk id="7" creationId="{2DCDFD00-C8A6-6783-DA44-9DF5ABEE45D9}"/>
          </ac:spMkLst>
        </pc:spChg>
        <pc:spChg chg="mod ord">
          <ac:chgData name="Marcus Roehming" userId="c33ed90f-6218-4529-85de-f886b629b2c1" providerId="ADAL" clId="{B8DB9E6C-218B-470C-9687-B483D4D38C87}" dt="2024-04-29T09:34:19.351" v="614" actId="700"/>
          <ac:spMkLst>
            <pc:docMk/>
            <pc:sldMk cId="1073942013" sldId="311"/>
            <ac:spMk id="8" creationId="{5E5C1A1A-C174-8D27-9D25-AB3A78A123E5}"/>
          </ac:spMkLst>
        </pc:spChg>
        <pc:spChg chg="mod ord">
          <ac:chgData name="Marcus Roehming" userId="c33ed90f-6218-4529-85de-f886b629b2c1" providerId="ADAL" clId="{B8DB9E6C-218B-470C-9687-B483D4D38C87}" dt="2024-04-29T09:34:19.351" v="614" actId="700"/>
          <ac:spMkLst>
            <pc:docMk/>
            <pc:sldMk cId="1073942013" sldId="311"/>
            <ac:spMk id="10" creationId="{B3DA1D9D-E65A-38FB-7E3E-38278AEA9A76}"/>
          </ac:spMkLst>
        </pc:spChg>
        <pc:spChg chg="add del mod ord">
          <ac:chgData name="Marcus Roehming" userId="c33ed90f-6218-4529-85de-f886b629b2c1" providerId="ADAL" clId="{B8DB9E6C-218B-470C-9687-B483D4D38C87}" dt="2024-04-29T09:34:19.351" v="614" actId="700"/>
          <ac:spMkLst>
            <pc:docMk/>
            <pc:sldMk cId="1073942013" sldId="311"/>
            <ac:spMk id="11" creationId="{CD9C88BE-66CB-6C78-60E7-9BBF3404496D}"/>
          </ac:spMkLst>
        </pc:spChg>
      </pc:sldChg>
      <pc:sldChg chg="addSp delSp modSp mod modTransition">
        <pc:chgData name="Marcus Roehming" userId="c33ed90f-6218-4529-85de-f886b629b2c1" providerId="ADAL" clId="{B8DB9E6C-218B-470C-9687-B483D4D38C87}" dt="2024-04-29T09:46:59.381" v="888"/>
        <pc:sldMkLst>
          <pc:docMk/>
          <pc:sldMk cId="3455111698" sldId="312"/>
        </pc:sldMkLst>
        <pc:spChg chg="del">
          <ac:chgData name="Marcus Roehming" userId="c33ed90f-6218-4529-85de-f886b629b2c1" providerId="ADAL" clId="{B8DB9E6C-218B-470C-9687-B483D4D38C87}" dt="2024-04-29T09:35:42.628" v="638" actId="478"/>
          <ac:spMkLst>
            <pc:docMk/>
            <pc:sldMk cId="3455111698" sldId="312"/>
            <ac:spMk id="2" creationId="{99D85B14-4A36-EF2E-7919-5C8821A80EB7}"/>
          </ac:spMkLst>
        </pc:spChg>
        <pc:spChg chg="mod">
          <ac:chgData name="Marcus Roehming" userId="c33ed90f-6218-4529-85de-f886b629b2c1" providerId="ADAL" clId="{B8DB9E6C-218B-470C-9687-B483D4D38C87}" dt="2024-04-29T09:37:59.278" v="675" actId="1076"/>
          <ac:spMkLst>
            <pc:docMk/>
            <pc:sldMk cId="3455111698" sldId="312"/>
            <ac:spMk id="7" creationId="{259752F1-EE6C-E738-8359-75F01D7DD3D4}"/>
          </ac:spMkLst>
        </pc:spChg>
        <pc:spChg chg="add mod">
          <ac:chgData name="Marcus Roehming" userId="c33ed90f-6218-4529-85de-f886b629b2c1" providerId="ADAL" clId="{B8DB9E6C-218B-470C-9687-B483D4D38C87}" dt="2024-04-29T09:37:34.199" v="666"/>
          <ac:spMkLst>
            <pc:docMk/>
            <pc:sldMk cId="3455111698" sldId="312"/>
            <ac:spMk id="10" creationId="{AC12BB67-A5E0-8454-76B8-51AB9EAE003A}"/>
          </ac:spMkLst>
        </pc:spChg>
        <pc:picChg chg="mod">
          <ac:chgData name="Marcus Roehming" userId="c33ed90f-6218-4529-85de-f886b629b2c1" providerId="ADAL" clId="{B8DB9E6C-218B-470C-9687-B483D4D38C87}" dt="2024-04-29T09:37:59.278" v="675" actId="1076"/>
          <ac:picMkLst>
            <pc:docMk/>
            <pc:sldMk cId="3455111698" sldId="312"/>
            <ac:picMk id="5" creationId="{5ACD366D-7C56-EAB1-0FC6-EDA075F801F8}"/>
          </ac:picMkLst>
        </pc:picChg>
        <pc:picChg chg="add mod">
          <ac:chgData name="Marcus Roehming" userId="c33ed90f-6218-4529-85de-f886b629b2c1" providerId="ADAL" clId="{B8DB9E6C-218B-470C-9687-B483D4D38C87}" dt="2024-04-29T09:37:43.742" v="669"/>
          <ac:picMkLst>
            <pc:docMk/>
            <pc:sldMk cId="3455111698" sldId="312"/>
            <ac:picMk id="11" creationId="{70F69F08-8408-B9A8-1982-50829256744C}"/>
          </ac:picMkLst>
        </pc:picChg>
        <pc:picChg chg="add del mod">
          <ac:chgData name="Marcus Roehming" userId="c33ed90f-6218-4529-85de-f886b629b2c1" providerId="ADAL" clId="{B8DB9E6C-218B-470C-9687-B483D4D38C87}" dt="2024-04-29T09:38:00.228" v="676" actId="478"/>
          <ac:picMkLst>
            <pc:docMk/>
            <pc:sldMk cId="3455111698" sldId="312"/>
            <ac:picMk id="12" creationId="{EF6A6139-6B9B-5E00-D942-A79681C9A780}"/>
          </ac:picMkLst>
        </pc:picChg>
      </pc:sldChg>
      <pc:sldChg chg="addSp delSp modSp mod modTransition">
        <pc:chgData name="Marcus Roehming" userId="c33ed90f-6218-4529-85de-f886b629b2c1" providerId="ADAL" clId="{B8DB9E6C-218B-470C-9687-B483D4D38C87}" dt="2024-04-29T09:46:59.381" v="888"/>
        <pc:sldMkLst>
          <pc:docMk/>
          <pc:sldMk cId="3414359464" sldId="313"/>
        </pc:sldMkLst>
        <pc:spChg chg="del">
          <ac:chgData name="Marcus Roehming" userId="c33ed90f-6218-4529-85de-f886b629b2c1" providerId="ADAL" clId="{B8DB9E6C-218B-470C-9687-B483D4D38C87}" dt="2024-04-29T09:35:43.284" v="639" actId="478"/>
          <ac:spMkLst>
            <pc:docMk/>
            <pc:sldMk cId="3414359464" sldId="313"/>
            <ac:spMk id="2" creationId="{BCB8DE2F-EB16-E575-2F09-4917FA40D4DD}"/>
          </ac:spMkLst>
        </pc:spChg>
        <pc:spChg chg="mod">
          <ac:chgData name="Marcus Roehming" userId="c33ed90f-6218-4529-85de-f886b629b2c1" providerId="ADAL" clId="{B8DB9E6C-218B-470C-9687-B483D4D38C87}" dt="2024-04-29T09:38:08.309" v="681" actId="1076"/>
          <ac:spMkLst>
            <pc:docMk/>
            <pc:sldMk cId="3414359464" sldId="313"/>
            <ac:spMk id="7" creationId="{259752F1-EE6C-E738-8359-75F01D7DD3D4}"/>
          </ac:spMkLst>
        </pc:spChg>
        <pc:spChg chg="add mod">
          <ac:chgData name="Marcus Roehming" userId="c33ed90f-6218-4529-85de-f886b629b2c1" providerId="ADAL" clId="{B8DB9E6C-218B-470C-9687-B483D4D38C87}" dt="2024-04-29T09:37:35.839" v="667"/>
          <ac:spMkLst>
            <pc:docMk/>
            <pc:sldMk cId="3414359464" sldId="313"/>
            <ac:spMk id="10" creationId="{E6E89D82-159F-D1AC-519D-A98321C9536A}"/>
          </ac:spMkLst>
        </pc:spChg>
        <pc:picChg chg="mod">
          <ac:chgData name="Marcus Roehming" userId="c33ed90f-6218-4529-85de-f886b629b2c1" providerId="ADAL" clId="{B8DB9E6C-218B-470C-9687-B483D4D38C87}" dt="2024-04-29T09:38:08.309" v="681" actId="1076"/>
          <ac:picMkLst>
            <pc:docMk/>
            <pc:sldMk cId="3414359464" sldId="313"/>
            <ac:picMk id="5" creationId="{5ACD366D-7C56-EAB1-0FC6-EDA075F801F8}"/>
          </ac:picMkLst>
        </pc:picChg>
        <pc:picChg chg="add del mod">
          <ac:chgData name="Marcus Roehming" userId="c33ed90f-6218-4529-85de-f886b629b2c1" providerId="ADAL" clId="{B8DB9E6C-218B-470C-9687-B483D4D38C87}" dt="2024-04-29T09:37:52.707" v="672" actId="478"/>
          <ac:picMkLst>
            <pc:docMk/>
            <pc:sldMk cId="3414359464" sldId="313"/>
            <ac:picMk id="11" creationId="{A33D817B-1B81-E152-C88D-0711F0CFA8A7}"/>
          </ac:picMkLst>
        </pc:picChg>
        <pc:picChg chg="add del mod">
          <ac:chgData name="Marcus Roehming" userId="c33ed90f-6218-4529-85de-f886b629b2c1" providerId="ADAL" clId="{B8DB9E6C-218B-470C-9687-B483D4D38C87}" dt="2024-04-29T09:38:09.119" v="682" actId="478"/>
          <ac:picMkLst>
            <pc:docMk/>
            <pc:sldMk cId="3414359464" sldId="313"/>
            <ac:picMk id="12" creationId="{D27D8957-3E33-E679-67C3-01B95E5C1D3A}"/>
          </ac:picMkLst>
        </pc:picChg>
      </pc:sldChg>
      <pc:sldChg chg="addSp delSp modSp mod modTransition">
        <pc:chgData name="Marcus Roehming" userId="c33ed90f-6218-4529-85de-f886b629b2c1" providerId="ADAL" clId="{B8DB9E6C-218B-470C-9687-B483D4D38C87}" dt="2024-04-29T09:46:59.381" v="888"/>
        <pc:sldMkLst>
          <pc:docMk/>
          <pc:sldMk cId="4234564859" sldId="314"/>
        </pc:sldMkLst>
        <pc:spChg chg="del">
          <ac:chgData name="Marcus Roehming" userId="c33ed90f-6218-4529-85de-f886b629b2c1" providerId="ADAL" clId="{B8DB9E6C-218B-470C-9687-B483D4D38C87}" dt="2024-04-29T09:35:44.003" v="640" actId="478"/>
          <ac:spMkLst>
            <pc:docMk/>
            <pc:sldMk cId="4234564859" sldId="314"/>
            <ac:spMk id="2" creationId="{19876F25-A496-9D4D-30F4-F627CE7F4923}"/>
          </ac:spMkLst>
        </pc:spChg>
        <pc:spChg chg="mod">
          <ac:chgData name="Marcus Roehming" userId="c33ed90f-6218-4529-85de-f886b629b2c1" providerId="ADAL" clId="{B8DB9E6C-218B-470C-9687-B483D4D38C87}" dt="2024-04-29T09:38:14.168" v="684" actId="1076"/>
          <ac:spMkLst>
            <pc:docMk/>
            <pc:sldMk cId="4234564859" sldId="314"/>
            <ac:spMk id="7" creationId="{259752F1-EE6C-E738-8359-75F01D7DD3D4}"/>
          </ac:spMkLst>
        </pc:spChg>
        <pc:spChg chg="add del">
          <ac:chgData name="Marcus Roehming" userId="c33ed90f-6218-4529-85de-f886b629b2c1" providerId="ADAL" clId="{B8DB9E6C-218B-470C-9687-B483D4D38C87}" dt="2024-04-29T09:38:28.294" v="690" actId="22"/>
          <ac:spMkLst>
            <pc:docMk/>
            <pc:sldMk cId="4234564859" sldId="314"/>
            <ac:spMk id="12" creationId="{8E7286BD-6C7E-91C1-C6DB-D4F6E795FCF2}"/>
          </ac:spMkLst>
        </pc:spChg>
        <pc:spChg chg="add mod">
          <ac:chgData name="Marcus Roehming" userId="c33ed90f-6218-4529-85de-f886b629b2c1" providerId="ADAL" clId="{B8DB9E6C-218B-470C-9687-B483D4D38C87}" dt="2024-04-29T09:38:30.992" v="691"/>
          <ac:spMkLst>
            <pc:docMk/>
            <pc:sldMk cId="4234564859" sldId="314"/>
            <ac:spMk id="13" creationId="{0C7CF6B2-14C5-C001-3939-483AB3379E1F}"/>
          </ac:spMkLst>
        </pc:spChg>
        <pc:picChg chg="mod">
          <ac:chgData name="Marcus Roehming" userId="c33ed90f-6218-4529-85de-f886b629b2c1" providerId="ADAL" clId="{B8DB9E6C-218B-470C-9687-B483D4D38C87}" dt="2024-04-29T09:38:14.168" v="684" actId="1076"/>
          <ac:picMkLst>
            <pc:docMk/>
            <pc:sldMk cId="4234564859" sldId="314"/>
            <ac:picMk id="5" creationId="{5ACD366D-7C56-EAB1-0FC6-EDA075F801F8}"/>
          </ac:picMkLst>
        </pc:picChg>
        <pc:picChg chg="add del mod">
          <ac:chgData name="Marcus Roehming" userId="c33ed90f-6218-4529-85de-f886b629b2c1" providerId="ADAL" clId="{B8DB9E6C-218B-470C-9687-B483D4D38C87}" dt="2024-04-29T09:38:14.861" v="685" actId="478"/>
          <ac:picMkLst>
            <pc:docMk/>
            <pc:sldMk cId="4234564859" sldId="314"/>
            <ac:picMk id="10" creationId="{35C35A09-B4AD-5593-ECB7-5E9A375E8D80}"/>
          </ac:picMkLst>
        </pc:picChg>
      </pc:sldChg>
      <pc:sldChg chg="delSp modSp mod modTransition">
        <pc:chgData name="Marcus Roehming" userId="c33ed90f-6218-4529-85de-f886b629b2c1" providerId="ADAL" clId="{B8DB9E6C-218B-470C-9687-B483D4D38C87}" dt="2024-04-29T09:46:59.381" v="888"/>
        <pc:sldMkLst>
          <pc:docMk/>
          <pc:sldMk cId="863913907" sldId="318"/>
        </pc:sldMkLst>
        <pc:spChg chg="mod">
          <ac:chgData name="Marcus Roehming" userId="c33ed90f-6218-4529-85de-f886b629b2c1" providerId="ADAL" clId="{B8DB9E6C-218B-470C-9687-B483D4D38C87}" dt="2024-04-29T09:39:55.622" v="748" actId="113"/>
          <ac:spMkLst>
            <pc:docMk/>
            <pc:sldMk cId="863913907" sldId="318"/>
            <ac:spMk id="2" creationId="{ED1680CF-A2B8-2F9B-CAAA-CE017A2F34D9}"/>
          </ac:spMkLst>
        </pc:spChg>
        <pc:spChg chg="del">
          <ac:chgData name="Marcus Roehming" userId="c33ed90f-6218-4529-85de-f886b629b2c1" providerId="ADAL" clId="{B8DB9E6C-218B-470C-9687-B483D4D38C87}" dt="2024-04-29T09:35:45.683" v="642" actId="478"/>
          <ac:spMkLst>
            <pc:docMk/>
            <pc:sldMk cId="863913907" sldId="318"/>
            <ac:spMk id="9" creationId="{DF9DE3FF-B16B-5F52-013E-50CD9B4B531D}"/>
          </ac:spMkLst>
        </pc:spChg>
      </pc:sldChg>
      <pc:sldChg chg="delSp modSp mod modTransition">
        <pc:chgData name="Marcus Roehming" userId="c33ed90f-6218-4529-85de-f886b629b2c1" providerId="ADAL" clId="{B8DB9E6C-218B-470C-9687-B483D4D38C87}" dt="2024-04-29T09:46:59.381" v="888"/>
        <pc:sldMkLst>
          <pc:docMk/>
          <pc:sldMk cId="1538470370" sldId="319"/>
        </pc:sldMkLst>
        <pc:spChg chg="mod">
          <ac:chgData name="Marcus Roehming" userId="c33ed90f-6218-4529-85de-f886b629b2c1" providerId="ADAL" clId="{B8DB9E6C-218B-470C-9687-B483D4D38C87}" dt="2024-04-29T09:34:24.165" v="616" actId="113"/>
          <ac:spMkLst>
            <pc:docMk/>
            <pc:sldMk cId="1538470370" sldId="319"/>
            <ac:spMk id="2" creationId="{ED1680CF-A2B8-2F9B-CAAA-CE017A2F34D9}"/>
          </ac:spMkLst>
        </pc:spChg>
        <pc:spChg chg="del">
          <ac:chgData name="Marcus Roehming" userId="c33ed90f-6218-4529-85de-f886b629b2c1" providerId="ADAL" clId="{B8DB9E6C-218B-470C-9687-B483D4D38C87}" dt="2024-04-29T09:35:36.591" v="633" actId="478"/>
          <ac:spMkLst>
            <pc:docMk/>
            <pc:sldMk cId="1538470370" sldId="319"/>
            <ac:spMk id="4" creationId="{945ACA7A-86FE-81F2-BB28-E86A5572A0B4}"/>
          </ac:spMkLst>
        </pc:spChg>
      </pc:sldChg>
      <pc:sldChg chg="delSp modSp mod modTransition">
        <pc:chgData name="Marcus Roehming" userId="c33ed90f-6218-4529-85de-f886b629b2c1" providerId="ADAL" clId="{B8DB9E6C-218B-470C-9687-B483D4D38C87}" dt="2024-04-29T09:46:59.381" v="888"/>
        <pc:sldMkLst>
          <pc:docMk/>
          <pc:sldMk cId="4232822280" sldId="321"/>
        </pc:sldMkLst>
        <pc:spChg chg="mod">
          <ac:chgData name="Marcus Roehming" userId="c33ed90f-6218-4529-85de-f886b629b2c1" providerId="ADAL" clId="{B8DB9E6C-218B-470C-9687-B483D4D38C87}" dt="2024-04-29T09:35:14.902" v="629" actId="113"/>
          <ac:spMkLst>
            <pc:docMk/>
            <pc:sldMk cId="4232822280" sldId="321"/>
            <ac:spMk id="2" creationId="{ED1680CF-A2B8-2F9B-CAAA-CE017A2F34D9}"/>
          </ac:spMkLst>
        </pc:spChg>
        <pc:spChg chg="del">
          <ac:chgData name="Marcus Roehming" userId="c33ed90f-6218-4529-85de-f886b629b2c1" providerId="ADAL" clId="{B8DB9E6C-218B-470C-9687-B483D4D38C87}" dt="2024-04-29T09:35:38.299" v="635" actId="478"/>
          <ac:spMkLst>
            <pc:docMk/>
            <pc:sldMk cId="4232822280" sldId="321"/>
            <ac:spMk id="4" creationId="{D36F432B-DBA2-37C3-9D6B-C9936F38BB6C}"/>
          </ac:spMkLst>
        </pc:spChg>
        <pc:spChg chg="mod">
          <ac:chgData name="Marcus Roehming" userId="c33ed90f-6218-4529-85de-f886b629b2c1" providerId="ADAL" clId="{B8DB9E6C-218B-470C-9687-B483D4D38C87}" dt="2024-04-29T09:36:14.382" v="653" actId="1076"/>
          <ac:spMkLst>
            <pc:docMk/>
            <pc:sldMk cId="4232822280" sldId="321"/>
            <ac:spMk id="7" creationId="{76B39B5D-1A33-B15B-0E6A-6E7AE852FF1C}"/>
          </ac:spMkLst>
        </pc:spChg>
      </pc:sldChg>
      <pc:sldChg chg="addSp delSp modSp mod modTransition">
        <pc:chgData name="Marcus Roehming" userId="c33ed90f-6218-4529-85de-f886b629b2c1" providerId="ADAL" clId="{B8DB9E6C-218B-470C-9687-B483D4D38C87}" dt="2024-04-29T09:46:59.381" v="888"/>
        <pc:sldMkLst>
          <pc:docMk/>
          <pc:sldMk cId="76936273" sldId="322"/>
        </pc:sldMkLst>
        <pc:spChg chg="mod">
          <ac:chgData name="Marcus Roehming" userId="c33ed90f-6218-4529-85de-f886b629b2c1" providerId="ADAL" clId="{B8DB9E6C-218B-470C-9687-B483D4D38C87}" dt="2024-04-29T09:35:11.346" v="628" actId="113"/>
          <ac:spMkLst>
            <pc:docMk/>
            <pc:sldMk cId="76936273" sldId="322"/>
            <ac:spMk id="2" creationId="{ED1680CF-A2B8-2F9B-CAAA-CE017A2F34D9}"/>
          </ac:spMkLst>
        </pc:spChg>
        <pc:spChg chg="del">
          <ac:chgData name="Marcus Roehming" userId="c33ed90f-6218-4529-85de-f886b629b2c1" providerId="ADAL" clId="{B8DB9E6C-218B-470C-9687-B483D4D38C87}" dt="2024-04-29T09:35:37.475" v="634" actId="478"/>
          <ac:spMkLst>
            <pc:docMk/>
            <pc:sldMk cId="76936273" sldId="322"/>
            <ac:spMk id="4" creationId="{02EADB1B-C29A-4929-7D3C-9FBBDD260038}"/>
          </ac:spMkLst>
        </pc:spChg>
        <pc:spChg chg="del">
          <ac:chgData name="Marcus Roehming" userId="c33ed90f-6218-4529-85de-f886b629b2c1" providerId="ADAL" clId="{B8DB9E6C-218B-470C-9687-B483D4D38C87}" dt="2024-04-29T09:36:20.948" v="655" actId="478"/>
          <ac:spMkLst>
            <pc:docMk/>
            <pc:sldMk cId="76936273" sldId="322"/>
            <ac:spMk id="7" creationId="{24C09CC8-313D-C91D-A98C-E7B53336EAC5}"/>
          </ac:spMkLst>
        </pc:spChg>
        <pc:spChg chg="add mod">
          <ac:chgData name="Marcus Roehming" userId="c33ed90f-6218-4529-85de-f886b629b2c1" providerId="ADAL" clId="{B8DB9E6C-218B-470C-9687-B483D4D38C87}" dt="2024-04-29T09:36:19.414" v="654"/>
          <ac:spMkLst>
            <pc:docMk/>
            <pc:sldMk cId="76936273" sldId="322"/>
            <ac:spMk id="11" creationId="{C4814373-52F7-4C3B-1676-616A2F354FB8}"/>
          </ac:spMkLst>
        </pc:spChg>
      </pc:sldChg>
      <pc:sldChg chg="addSp delSp modSp mod modTransition">
        <pc:chgData name="Marcus Roehming" userId="c33ed90f-6218-4529-85de-f886b629b2c1" providerId="ADAL" clId="{B8DB9E6C-218B-470C-9687-B483D4D38C87}" dt="2024-04-29T09:46:59.381" v="888"/>
        <pc:sldMkLst>
          <pc:docMk/>
          <pc:sldMk cId="165833055" sldId="323"/>
        </pc:sldMkLst>
        <pc:spChg chg="mod">
          <ac:chgData name="Marcus Roehming" userId="c33ed90f-6218-4529-85de-f886b629b2c1" providerId="ADAL" clId="{B8DB9E6C-218B-470C-9687-B483D4D38C87}" dt="2024-04-29T09:39:57.942" v="749" actId="113"/>
          <ac:spMkLst>
            <pc:docMk/>
            <pc:sldMk cId="165833055" sldId="323"/>
            <ac:spMk id="2" creationId="{ED1680CF-A2B8-2F9B-CAAA-CE017A2F34D9}"/>
          </ac:spMkLst>
        </pc:spChg>
        <pc:spChg chg="del">
          <ac:chgData name="Marcus Roehming" userId="c33ed90f-6218-4529-85de-f886b629b2c1" providerId="ADAL" clId="{B8DB9E6C-218B-470C-9687-B483D4D38C87}" dt="2024-04-29T09:35:46.347" v="643" actId="478"/>
          <ac:spMkLst>
            <pc:docMk/>
            <pc:sldMk cId="165833055" sldId="323"/>
            <ac:spMk id="4" creationId="{D66B6CAF-441B-4FA6-748C-D8ADD5BD9B77}"/>
          </ac:spMkLst>
        </pc:spChg>
        <pc:spChg chg="del">
          <ac:chgData name="Marcus Roehming" userId="c33ed90f-6218-4529-85de-f886b629b2c1" providerId="ADAL" clId="{B8DB9E6C-218B-470C-9687-B483D4D38C87}" dt="2024-04-29T09:36:52.387" v="659" actId="478"/>
          <ac:spMkLst>
            <pc:docMk/>
            <pc:sldMk cId="165833055" sldId="323"/>
            <ac:spMk id="8" creationId="{8FD3D1D8-36C7-587B-E3B0-D7AE593A81E3}"/>
          </ac:spMkLst>
        </pc:spChg>
        <pc:spChg chg="add mod">
          <ac:chgData name="Marcus Roehming" userId="c33ed90f-6218-4529-85de-f886b629b2c1" providerId="ADAL" clId="{B8DB9E6C-218B-470C-9687-B483D4D38C87}" dt="2024-04-29T09:36:46.574" v="656"/>
          <ac:spMkLst>
            <pc:docMk/>
            <pc:sldMk cId="165833055" sldId="323"/>
            <ac:spMk id="11" creationId="{46363EC5-247B-5395-C3AD-D37FB18CED54}"/>
          </ac:spMkLst>
        </pc:spChg>
      </pc:sldChg>
      <pc:sldChg chg="addSp delSp modSp mod modTransition">
        <pc:chgData name="Marcus Roehming" userId="c33ed90f-6218-4529-85de-f886b629b2c1" providerId="ADAL" clId="{B8DB9E6C-218B-470C-9687-B483D4D38C87}" dt="2024-04-29T09:46:59.381" v="888"/>
        <pc:sldMkLst>
          <pc:docMk/>
          <pc:sldMk cId="2935062669" sldId="324"/>
        </pc:sldMkLst>
        <pc:spChg chg="mod">
          <ac:chgData name="Marcus Roehming" userId="c33ed90f-6218-4529-85de-f886b629b2c1" providerId="ADAL" clId="{B8DB9E6C-218B-470C-9687-B483D4D38C87}" dt="2024-04-29T09:40:00.222" v="750" actId="113"/>
          <ac:spMkLst>
            <pc:docMk/>
            <pc:sldMk cId="2935062669" sldId="324"/>
            <ac:spMk id="2" creationId="{ED1680CF-A2B8-2F9B-CAAA-CE017A2F34D9}"/>
          </ac:spMkLst>
        </pc:spChg>
        <pc:spChg chg="del">
          <ac:chgData name="Marcus Roehming" userId="c33ed90f-6218-4529-85de-f886b629b2c1" providerId="ADAL" clId="{B8DB9E6C-218B-470C-9687-B483D4D38C87}" dt="2024-04-29T09:35:47.003" v="644" actId="478"/>
          <ac:spMkLst>
            <pc:docMk/>
            <pc:sldMk cId="2935062669" sldId="324"/>
            <ac:spMk id="4" creationId="{0776CEAC-C9E2-1B00-34BE-1FC267108C56}"/>
          </ac:spMkLst>
        </pc:spChg>
        <pc:spChg chg="del">
          <ac:chgData name="Marcus Roehming" userId="c33ed90f-6218-4529-85de-f886b629b2c1" providerId="ADAL" clId="{B8DB9E6C-218B-470C-9687-B483D4D38C87}" dt="2024-04-29T09:36:49.436" v="658" actId="478"/>
          <ac:spMkLst>
            <pc:docMk/>
            <pc:sldMk cId="2935062669" sldId="324"/>
            <ac:spMk id="7" creationId="{320329E6-8114-E0F4-7BC4-DE29B8DD66DC}"/>
          </ac:spMkLst>
        </pc:spChg>
        <pc:spChg chg="add mod">
          <ac:chgData name="Marcus Roehming" userId="c33ed90f-6218-4529-85de-f886b629b2c1" providerId="ADAL" clId="{B8DB9E6C-218B-470C-9687-B483D4D38C87}" dt="2024-04-29T09:36:47.888" v="657"/>
          <ac:spMkLst>
            <pc:docMk/>
            <pc:sldMk cId="2935062669" sldId="324"/>
            <ac:spMk id="11" creationId="{48EC975E-831F-AEB2-D834-7676A47CF245}"/>
          </ac:spMkLst>
        </pc:spChg>
      </pc:sldChg>
      <pc:sldChg chg="addSp delSp modSp mod modTransition modClrScheme chgLayout">
        <pc:chgData name="Marcus Roehming" userId="c33ed90f-6218-4529-85de-f886b629b2c1" providerId="ADAL" clId="{B8DB9E6C-218B-470C-9687-B483D4D38C87}" dt="2024-04-29T09:49:45.557" v="956" actId="478"/>
        <pc:sldMkLst>
          <pc:docMk/>
          <pc:sldMk cId="4262741632" sldId="326"/>
        </pc:sldMkLst>
        <pc:spChg chg="mod ord">
          <ac:chgData name="Marcus Roehming" userId="c33ed90f-6218-4529-85de-f886b629b2c1" providerId="ADAL" clId="{B8DB9E6C-218B-470C-9687-B483D4D38C87}" dt="2024-04-29T09:49:13.959" v="918" actId="700"/>
          <ac:spMkLst>
            <pc:docMk/>
            <pc:sldMk cId="4262741632" sldId="326"/>
            <ac:spMk id="3" creationId="{61D2291C-9B67-8F59-358A-4C15DA12FC77}"/>
          </ac:spMkLst>
        </pc:spChg>
        <pc:spChg chg="mod ord">
          <ac:chgData name="Marcus Roehming" userId="c33ed90f-6218-4529-85de-f886b629b2c1" providerId="ADAL" clId="{B8DB9E6C-218B-470C-9687-B483D4D38C87}" dt="2024-04-29T09:49:13.959" v="918" actId="700"/>
          <ac:spMkLst>
            <pc:docMk/>
            <pc:sldMk cId="4262741632" sldId="326"/>
            <ac:spMk id="4" creationId="{DE269F78-CF89-2058-797A-17EC0106BF25}"/>
          </ac:spMkLst>
        </pc:spChg>
        <pc:spChg chg="del">
          <ac:chgData name="Marcus Roehming" userId="c33ed90f-6218-4529-85de-f886b629b2c1" providerId="ADAL" clId="{B8DB9E6C-218B-470C-9687-B483D4D38C87}" dt="2024-04-29T09:49:45.557" v="956" actId="478"/>
          <ac:spMkLst>
            <pc:docMk/>
            <pc:sldMk cId="4262741632" sldId="326"/>
            <ac:spMk id="6" creationId="{B2A6353F-F1B6-59D1-860F-BEEA95E3991F}"/>
          </ac:spMkLst>
        </pc:spChg>
        <pc:spChg chg="mod ord">
          <ac:chgData name="Marcus Roehming" userId="c33ed90f-6218-4529-85de-f886b629b2c1" providerId="ADAL" clId="{B8DB9E6C-218B-470C-9687-B483D4D38C87}" dt="2024-04-29T09:49:13.959" v="918" actId="700"/>
          <ac:spMkLst>
            <pc:docMk/>
            <pc:sldMk cId="4262741632" sldId="326"/>
            <ac:spMk id="9" creationId="{4736AD9E-C912-DB2E-8C54-E06B82D0BDA4}"/>
          </ac:spMkLst>
        </pc:spChg>
        <pc:spChg chg="add del mod ord">
          <ac:chgData name="Marcus Roehming" userId="c33ed90f-6218-4529-85de-f886b629b2c1" providerId="ADAL" clId="{B8DB9E6C-218B-470C-9687-B483D4D38C87}" dt="2024-04-29T09:49:13.959" v="918" actId="700"/>
          <ac:spMkLst>
            <pc:docMk/>
            <pc:sldMk cId="4262741632" sldId="326"/>
            <ac:spMk id="10" creationId="{3F4F2102-7AE5-9E47-06B1-04116631E461}"/>
          </ac:spMkLst>
        </pc:spChg>
        <pc:spChg chg="add del mod ord">
          <ac:chgData name="Marcus Roehming" userId="c33ed90f-6218-4529-85de-f886b629b2c1" providerId="ADAL" clId="{B8DB9E6C-218B-470C-9687-B483D4D38C87}" dt="2024-04-29T09:49:13.959" v="918" actId="700"/>
          <ac:spMkLst>
            <pc:docMk/>
            <pc:sldMk cId="4262741632" sldId="326"/>
            <ac:spMk id="11" creationId="{A8501FCD-D9E2-FA5A-B9B3-2AD10DFDA339}"/>
          </ac:spMkLst>
        </pc:spChg>
        <pc:spChg chg="add del mod ord">
          <ac:chgData name="Marcus Roehming" userId="c33ed90f-6218-4529-85de-f886b629b2c1" providerId="ADAL" clId="{B8DB9E6C-218B-470C-9687-B483D4D38C87}" dt="2024-04-29T09:49:13.959" v="918" actId="700"/>
          <ac:spMkLst>
            <pc:docMk/>
            <pc:sldMk cId="4262741632" sldId="326"/>
            <ac:spMk id="12" creationId="{BE56C196-FF63-7718-478E-D8D6814F8ADD}"/>
          </ac:spMkLst>
        </pc:spChg>
        <pc:spChg chg="add mod ord">
          <ac:chgData name="Marcus Roehming" userId="c33ed90f-6218-4529-85de-f886b629b2c1" providerId="ADAL" clId="{B8DB9E6C-218B-470C-9687-B483D4D38C87}" dt="2024-04-29T09:49:30.214" v="952" actId="20577"/>
          <ac:spMkLst>
            <pc:docMk/>
            <pc:sldMk cId="4262741632" sldId="326"/>
            <ac:spMk id="13" creationId="{4AE4A628-24B8-DD34-528A-B70A2A7C0B11}"/>
          </ac:spMkLst>
        </pc:spChg>
        <pc:spChg chg="add del mod ord">
          <ac:chgData name="Marcus Roehming" userId="c33ed90f-6218-4529-85de-f886b629b2c1" providerId="ADAL" clId="{B8DB9E6C-218B-470C-9687-B483D4D38C87}" dt="2024-04-29T09:49:20.448" v="926" actId="478"/>
          <ac:spMkLst>
            <pc:docMk/>
            <pc:sldMk cId="4262741632" sldId="326"/>
            <ac:spMk id="14" creationId="{F9D71B4A-0B28-B108-16B5-C2FECC4F999C}"/>
          </ac:spMkLst>
        </pc:spChg>
        <pc:spChg chg="add del mod ord">
          <ac:chgData name="Marcus Roehming" userId="c33ed90f-6218-4529-85de-f886b629b2c1" providerId="ADAL" clId="{B8DB9E6C-218B-470C-9687-B483D4D38C87}" dt="2024-04-29T09:49:22.245" v="927" actId="478"/>
          <ac:spMkLst>
            <pc:docMk/>
            <pc:sldMk cId="4262741632" sldId="326"/>
            <ac:spMk id="15" creationId="{568CDE83-0C30-AE24-06DB-155E90AD2701}"/>
          </ac:spMkLst>
        </pc:spChg>
        <pc:picChg chg="mod">
          <ac:chgData name="Marcus Roehming" userId="c33ed90f-6218-4529-85de-f886b629b2c1" providerId="ADAL" clId="{B8DB9E6C-218B-470C-9687-B483D4D38C87}" dt="2024-04-29T09:49:34.820" v="953" actId="1076"/>
          <ac:picMkLst>
            <pc:docMk/>
            <pc:sldMk cId="4262741632" sldId="326"/>
            <ac:picMk id="7" creationId="{F0D1F9DA-A60F-44A0-6564-CD232230FF6D}"/>
          </ac:picMkLst>
        </pc:picChg>
        <pc:picChg chg="mod">
          <ac:chgData name="Marcus Roehming" userId="c33ed90f-6218-4529-85de-f886b629b2c1" providerId="ADAL" clId="{B8DB9E6C-218B-470C-9687-B483D4D38C87}" dt="2024-04-29T09:49:39.025" v="955" actId="1076"/>
          <ac:picMkLst>
            <pc:docMk/>
            <pc:sldMk cId="4262741632" sldId="326"/>
            <ac:picMk id="8" creationId="{916A6400-D71C-D134-C6B8-E8BA6B5E86D0}"/>
          </ac:picMkLst>
        </pc:picChg>
      </pc:sldChg>
      <pc:sldChg chg="addSp delSp modSp mod modTransition chgLayout">
        <pc:chgData name="Marcus Roehming" userId="c33ed90f-6218-4529-85de-f886b629b2c1" providerId="ADAL" clId="{B8DB9E6C-218B-470C-9687-B483D4D38C87}" dt="2024-04-29T09:50:55.224" v="986"/>
        <pc:sldMkLst>
          <pc:docMk/>
          <pc:sldMk cId="1862817050" sldId="327"/>
        </pc:sldMkLst>
        <pc:spChg chg="del mod">
          <ac:chgData name="Marcus Roehming" userId="c33ed90f-6218-4529-85de-f886b629b2c1" providerId="ADAL" clId="{B8DB9E6C-218B-470C-9687-B483D4D38C87}" dt="2024-04-29T09:49:47.045" v="958" actId="478"/>
          <ac:spMkLst>
            <pc:docMk/>
            <pc:sldMk cId="1862817050" sldId="327"/>
            <ac:spMk id="3" creationId="{0448F3AF-A478-9D2E-2443-2070C6F7BFB3}"/>
          </ac:spMkLst>
        </pc:spChg>
        <pc:spChg chg="mod ord">
          <ac:chgData name="Marcus Roehming" userId="c33ed90f-6218-4529-85de-f886b629b2c1" providerId="ADAL" clId="{B8DB9E6C-218B-470C-9687-B483D4D38C87}" dt="2024-04-29T09:49:07.716" v="917" actId="700"/>
          <ac:spMkLst>
            <pc:docMk/>
            <pc:sldMk cId="1862817050" sldId="327"/>
            <ac:spMk id="5" creationId="{7F6F9E19-3A32-9B3C-8B14-9D70FEA5E91E}"/>
          </ac:spMkLst>
        </pc:spChg>
        <pc:spChg chg="mod ord">
          <ac:chgData name="Marcus Roehming" userId="c33ed90f-6218-4529-85de-f886b629b2c1" providerId="ADAL" clId="{B8DB9E6C-218B-470C-9687-B483D4D38C87}" dt="2024-04-29T09:49:07.716" v="917" actId="700"/>
          <ac:spMkLst>
            <pc:docMk/>
            <pc:sldMk cId="1862817050" sldId="327"/>
            <ac:spMk id="6" creationId="{D838FEBE-2496-AA25-4AC6-10E9C6AC8E33}"/>
          </ac:spMkLst>
        </pc:spChg>
        <pc:spChg chg="mod">
          <ac:chgData name="Marcus Roehming" userId="c33ed90f-6218-4529-85de-f886b629b2c1" providerId="ADAL" clId="{B8DB9E6C-218B-470C-9687-B483D4D38C87}" dt="2024-04-29T09:50:24.581" v="972" actId="1076"/>
          <ac:spMkLst>
            <pc:docMk/>
            <pc:sldMk cId="1862817050" sldId="327"/>
            <ac:spMk id="8" creationId="{FE30A59B-6F7F-937E-1E19-2C0B1860FEB8}"/>
          </ac:spMkLst>
        </pc:spChg>
        <pc:spChg chg="mod ord">
          <ac:chgData name="Marcus Roehming" userId="c33ed90f-6218-4529-85de-f886b629b2c1" providerId="ADAL" clId="{B8DB9E6C-218B-470C-9687-B483D4D38C87}" dt="2024-04-29T09:49:07.716" v="917" actId="700"/>
          <ac:spMkLst>
            <pc:docMk/>
            <pc:sldMk cId="1862817050" sldId="327"/>
            <ac:spMk id="9" creationId="{517AEFB6-15C6-7732-91AE-C3E88581193C}"/>
          </ac:spMkLst>
        </pc:spChg>
        <pc:spChg chg="add mod ord">
          <ac:chgData name="Marcus Roehming" userId="c33ed90f-6218-4529-85de-f886b629b2c1" providerId="ADAL" clId="{B8DB9E6C-218B-470C-9687-B483D4D38C87}" dt="2024-04-29T09:50:55.224" v="986"/>
          <ac:spMkLst>
            <pc:docMk/>
            <pc:sldMk cId="1862817050" sldId="327"/>
            <ac:spMk id="10" creationId="{AD40FA37-0F6F-970B-9979-42C48CD0EC1D}"/>
          </ac:spMkLst>
        </pc:spChg>
        <pc:spChg chg="add del mod ord">
          <ac:chgData name="Marcus Roehming" userId="c33ed90f-6218-4529-85de-f886b629b2c1" providerId="ADAL" clId="{B8DB9E6C-218B-470C-9687-B483D4D38C87}" dt="2024-04-29T09:50:19.352" v="968" actId="478"/>
          <ac:spMkLst>
            <pc:docMk/>
            <pc:sldMk cId="1862817050" sldId="327"/>
            <ac:spMk id="11" creationId="{979E3738-500E-DAF8-2FD1-0EC2E76BEEFB}"/>
          </ac:spMkLst>
        </pc:spChg>
        <pc:spChg chg="add del mod ord">
          <ac:chgData name="Marcus Roehming" userId="c33ed90f-6218-4529-85de-f886b629b2c1" providerId="ADAL" clId="{B8DB9E6C-218B-470C-9687-B483D4D38C87}" dt="2024-04-29T09:50:22.493" v="971" actId="478"/>
          <ac:spMkLst>
            <pc:docMk/>
            <pc:sldMk cId="1862817050" sldId="327"/>
            <ac:spMk id="12" creationId="{4337B7AD-9AF3-2BA4-5777-5EE9444A73BB}"/>
          </ac:spMkLst>
        </pc:spChg>
        <pc:picChg chg="add del">
          <ac:chgData name="Marcus Roehming" userId="c33ed90f-6218-4529-85de-f886b629b2c1" providerId="ADAL" clId="{B8DB9E6C-218B-470C-9687-B483D4D38C87}" dt="2024-04-29T09:50:21.390" v="970" actId="478"/>
          <ac:picMkLst>
            <pc:docMk/>
            <pc:sldMk cId="1862817050" sldId="327"/>
            <ac:picMk id="7" creationId="{084CE159-034E-3F88-3398-F482E32B13E8}"/>
          </ac:picMkLst>
        </pc:picChg>
      </pc:sldChg>
      <pc:sldChg chg="addSp delSp modSp mod modTransition chgLayout">
        <pc:chgData name="Marcus Roehming" userId="c33ed90f-6218-4529-85de-f886b629b2c1" providerId="ADAL" clId="{B8DB9E6C-218B-470C-9687-B483D4D38C87}" dt="2024-04-29T09:50:57.081" v="987"/>
        <pc:sldMkLst>
          <pc:docMk/>
          <pc:sldMk cId="1610294675" sldId="328"/>
        </pc:sldMkLst>
        <pc:spChg chg="del">
          <ac:chgData name="Marcus Roehming" userId="c33ed90f-6218-4529-85de-f886b629b2c1" providerId="ADAL" clId="{B8DB9E6C-218B-470C-9687-B483D4D38C87}" dt="2024-04-29T09:49:51.669" v="959" actId="478"/>
          <ac:spMkLst>
            <pc:docMk/>
            <pc:sldMk cId="1610294675" sldId="328"/>
            <ac:spMk id="3" creationId="{B7EC5EA5-297D-9BCC-D03D-8D0A9CDFB5D2}"/>
          </ac:spMkLst>
        </pc:spChg>
        <pc:spChg chg="mod ord">
          <ac:chgData name="Marcus Roehming" userId="c33ed90f-6218-4529-85de-f886b629b2c1" providerId="ADAL" clId="{B8DB9E6C-218B-470C-9687-B483D4D38C87}" dt="2024-04-29T09:49:07.716" v="917" actId="700"/>
          <ac:spMkLst>
            <pc:docMk/>
            <pc:sldMk cId="1610294675" sldId="328"/>
            <ac:spMk id="5" creationId="{9B65EA9E-AD5E-97EC-B4D0-0CECCBD2A164}"/>
          </ac:spMkLst>
        </pc:spChg>
        <pc:spChg chg="mod ord">
          <ac:chgData name="Marcus Roehming" userId="c33ed90f-6218-4529-85de-f886b629b2c1" providerId="ADAL" clId="{B8DB9E6C-218B-470C-9687-B483D4D38C87}" dt="2024-04-29T09:49:07.716" v="917" actId="700"/>
          <ac:spMkLst>
            <pc:docMk/>
            <pc:sldMk cId="1610294675" sldId="328"/>
            <ac:spMk id="6" creationId="{AF8BA6FF-058A-F540-8172-361F88B55DAC}"/>
          </ac:spMkLst>
        </pc:spChg>
        <pc:spChg chg="del mod">
          <ac:chgData name="Marcus Roehming" userId="c33ed90f-6218-4529-85de-f886b629b2c1" providerId="ADAL" clId="{B8DB9E6C-218B-470C-9687-B483D4D38C87}" dt="2024-04-29T09:50:30.543" v="975" actId="21"/>
          <ac:spMkLst>
            <pc:docMk/>
            <pc:sldMk cId="1610294675" sldId="328"/>
            <ac:spMk id="10" creationId="{67F80C68-5C67-5287-6F4B-6ACA535B736C}"/>
          </ac:spMkLst>
        </pc:spChg>
        <pc:spChg chg="mod ord">
          <ac:chgData name="Marcus Roehming" userId="c33ed90f-6218-4529-85de-f886b629b2c1" providerId="ADAL" clId="{B8DB9E6C-218B-470C-9687-B483D4D38C87}" dt="2024-04-29T09:49:07.716" v="917" actId="700"/>
          <ac:spMkLst>
            <pc:docMk/>
            <pc:sldMk cId="1610294675" sldId="328"/>
            <ac:spMk id="11" creationId="{0ACEC70F-D24C-9C96-D797-4A2E0728C980}"/>
          </ac:spMkLst>
        </pc:spChg>
        <pc:spChg chg="add mod ord">
          <ac:chgData name="Marcus Roehming" userId="c33ed90f-6218-4529-85de-f886b629b2c1" providerId="ADAL" clId="{B8DB9E6C-218B-470C-9687-B483D4D38C87}" dt="2024-04-29T09:50:57.081" v="987"/>
          <ac:spMkLst>
            <pc:docMk/>
            <pc:sldMk cId="1610294675" sldId="328"/>
            <ac:spMk id="12" creationId="{B9EC7671-A0DC-E8E5-B95F-0D530DC3A543}"/>
          </ac:spMkLst>
        </pc:spChg>
        <pc:spChg chg="add del mod ord">
          <ac:chgData name="Marcus Roehming" userId="c33ed90f-6218-4529-85de-f886b629b2c1" providerId="ADAL" clId="{B8DB9E6C-218B-470C-9687-B483D4D38C87}" dt="2024-04-29T09:50:33.518" v="978" actId="478"/>
          <ac:spMkLst>
            <pc:docMk/>
            <pc:sldMk cId="1610294675" sldId="328"/>
            <ac:spMk id="13" creationId="{BD391D27-0BE5-D8E9-832E-642E47560CFB}"/>
          </ac:spMkLst>
        </pc:spChg>
        <pc:spChg chg="add del mod ord">
          <ac:chgData name="Marcus Roehming" userId="c33ed90f-6218-4529-85de-f886b629b2c1" providerId="ADAL" clId="{B8DB9E6C-218B-470C-9687-B483D4D38C87}" dt="2024-04-29T09:50:36.133" v="979" actId="478"/>
          <ac:spMkLst>
            <pc:docMk/>
            <pc:sldMk cId="1610294675" sldId="328"/>
            <ac:spMk id="14" creationId="{5A943FBF-CEA2-AEEB-AB46-3145134A80E7}"/>
          </ac:spMkLst>
        </pc:spChg>
        <pc:spChg chg="add del mod">
          <ac:chgData name="Marcus Roehming" userId="c33ed90f-6218-4529-85de-f886b629b2c1" providerId="ADAL" clId="{B8DB9E6C-218B-470C-9687-B483D4D38C87}" dt="2024-04-29T09:50:31.661" v="976" actId="478"/>
          <ac:spMkLst>
            <pc:docMk/>
            <pc:sldMk cId="1610294675" sldId="328"/>
            <ac:spMk id="15" creationId="{4E5EA570-B2D3-0230-8899-CE0172EF0516}"/>
          </ac:spMkLst>
        </pc:spChg>
        <pc:spChg chg="add mod">
          <ac:chgData name="Marcus Roehming" userId="c33ed90f-6218-4529-85de-f886b629b2c1" providerId="ADAL" clId="{B8DB9E6C-218B-470C-9687-B483D4D38C87}" dt="2024-04-29T09:50:31.825" v="977"/>
          <ac:spMkLst>
            <pc:docMk/>
            <pc:sldMk cId="1610294675" sldId="328"/>
            <ac:spMk id="16" creationId="{67F80C68-5C67-5287-6F4B-6ACA535B736C}"/>
          </ac:spMkLst>
        </pc:spChg>
        <pc:grpChg chg="mod">
          <ac:chgData name="Marcus Roehming" userId="c33ed90f-6218-4529-85de-f886b629b2c1" providerId="ADAL" clId="{B8DB9E6C-218B-470C-9687-B483D4D38C87}" dt="2024-04-29T09:50:48.401" v="985" actId="1076"/>
          <ac:grpSpMkLst>
            <pc:docMk/>
            <pc:sldMk cId="1610294675" sldId="328"/>
            <ac:grpSpMk id="9" creationId="{AF1DB1A4-4098-E344-745C-ED25BA48B90A}"/>
          </ac:grpSpMkLst>
        </pc:grpChg>
      </pc:sldChg>
      <pc:sldChg chg="addSp delSp modSp mod modTransition modClrScheme chgLayout">
        <pc:chgData name="Marcus Roehming" userId="c33ed90f-6218-4529-85de-f886b629b2c1" providerId="ADAL" clId="{B8DB9E6C-218B-470C-9687-B483D4D38C87}" dt="2024-04-29T09:53:44.958" v="1041" actId="20577"/>
        <pc:sldMkLst>
          <pc:docMk/>
          <pc:sldMk cId="3555421766" sldId="329"/>
        </pc:sldMkLst>
        <pc:spChg chg="del">
          <ac:chgData name="Marcus Roehming" userId="c33ed90f-6218-4529-85de-f886b629b2c1" providerId="ADAL" clId="{B8DB9E6C-218B-470C-9687-B483D4D38C87}" dt="2024-04-29T09:49:52.581" v="960" actId="478"/>
          <ac:spMkLst>
            <pc:docMk/>
            <pc:sldMk cId="3555421766" sldId="329"/>
            <ac:spMk id="3" creationId="{4110BBC1-B8E9-4EA4-43EE-18FCAFFD078F}"/>
          </ac:spMkLst>
        </pc:spChg>
        <pc:spChg chg="mod ord">
          <ac:chgData name="Marcus Roehming" userId="c33ed90f-6218-4529-85de-f886b629b2c1" providerId="ADAL" clId="{B8DB9E6C-218B-470C-9687-B483D4D38C87}" dt="2024-04-29T09:53:37.893" v="1037" actId="700"/>
          <ac:spMkLst>
            <pc:docMk/>
            <pc:sldMk cId="3555421766" sldId="329"/>
            <ac:spMk id="6" creationId="{FF15C400-62A3-8F9B-F15F-5A5CD9B6CAE0}"/>
          </ac:spMkLst>
        </pc:spChg>
        <pc:spChg chg="mod ord">
          <ac:chgData name="Marcus Roehming" userId="c33ed90f-6218-4529-85de-f886b629b2c1" providerId="ADAL" clId="{B8DB9E6C-218B-470C-9687-B483D4D38C87}" dt="2024-04-29T09:53:37.893" v="1037" actId="700"/>
          <ac:spMkLst>
            <pc:docMk/>
            <pc:sldMk cId="3555421766" sldId="329"/>
            <ac:spMk id="7" creationId="{7D90028D-89F4-FDE1-861A-C8D7D4B8ED9B}"/>
          </ac:spMkLst>
        </pc:spChg>
        <pc:spChg chg="mod ord">
          <ac:chgData name="Marcus Roehming" userId="c33ed90f-6218-4529-85de-f886b629b2c1" providerId="ADAL" clId="{B8DB9E6C-218B-470C-9687-B483D4D38C87}" dt="2024-04-29T09:53:37.893" v="1037" actId="700"/>
          <ac:spMkLst>
            <pc:docMk/>
            <pc:sldMk cId="3555421766" sldId="329"/>
            <ac:spMk id="9" creationId="{C114622B-5C16-7B0B-4003-C0F2A55E7A2F}"/>
          </ac:spMkLst>
        </pc:spChg>
        <pc:spChg chg="add mod ord">
          <ac:chgData name="Marcus Roehming" userId="c33ed90f-6218-4529-85de-f886b629b2c1" providerId="ADAL" clId="{B8DB9E6C-218B-470C-9687-B483D4D38C87}" dt="2024-04-29T09:53:44.958" v="1041" actId="20577"/>
          <ac:spMkLst>
            <pc:docMk/>
            <pc:sldMk cId="3555421766" sldId="329"/>
            <ac:spMk id="10" creationId="{6A21BAA8-C5D2-8264-8F4B-AC9523CEB9E8}"/>
          </ac:spMkLst>
        </pc:spChg>
        <pc:spChg chg="add del mod ord">
          <ac:chgData name="Marcus Roehming" userId="c33ed90f-6218-4529-85de-f886b629b2c1" providerId="ADAL" clId="{B8DB9E6C-218B-470C-9687-B483D4D38C87}" dt="2024-04-29T09:51:04.759" v="991" actId="478"/>
          <ac:spMkLst>
            <pc:docMk/>
            <pc:sldMk cId="3555421766" sldId="329"/>
            <ac:spMk id="11" creationId="{DA223037-66ED-B6CF-0A0E-C736E15E2418}"/>
          </ac:spMkLst>
        </pc:spChg>
        <pc:spChg chg="add del mod ord">
          <ac:chgData name="Marcus Roehming" userId="c33ed90f-6218-4529-85de-f886b629b2c1" providerId="ADAL" clId="{B8DB9E6C-218B-470C-9687-B483D4D38C87}" dt="2024-04-29T09:51:06.911" v="992" actId="478"/>
          <ac:spMkLst>
            <pc:docMk/>
            <pc:sldMk cId="3555421766" sldId="329"/>
            <ac:spMk id="12" creationId="{4DB10792-AC2D-6F9A-4812-48A8D2BC2DDC}"/>
          </ac:spMkLst>
        </pc:spChg>
        <pc:spChg chg="add del mod ord">
          <ac:chgData name="Marcus Roehming" userId="c33ed90f-6218-4529-85de-f886b629b2c1" providerId="ADAL" clId="{B8DB9E6C-218B-470C-9687-B483D4D38C87}" dt="2024-04-29T09:53:39.990" v="1038" actId="478"/>
          <ac:spMkLst>
            <pc:docMk/>
            <pc:sldMk cId="3555421766" sldId="329"/>
            <ac:spMk id="13" creationId="{7578C4F3-E380-0320-A137-457AB98A7C7F}"/>
          </ac:spMkLst>
        </pc:spChg>
        <pc:spChg chg="add del mod ord">
          <ac:chgData name="Marcus Roehming" userId="c33ed90f-6218-4529-85de-f886b629b2c1" providerId="ADAL" clId="{B8DB9E6C-218B-470C-9687-B483D4D38C87}" dt="2024-04-29T09:53:41.909" v="1039" actId="478"/>
          <ac:spMkLst>
            <pc:docMk/>
            <pc:sldMk cId="3555421766" sldId="329"/>
            <ac:spMk id="14" creationId="{4D270E2E-28A9-9817-472F-62AED03A58F5}"/>
          </ac:spMkLst>
        </pc:spChg>
      </pc:sldChg>
      <pc:sldChg chg="addSp delSp modSp mod modTransition chgLayout">
        <pc:chgData name="Marcus Roehming" userId="c33ed90f-6218-4529-85de-f886b629b2c1" providerId="ADAL" clId="{B8DB9E6C-218B-470C-9687-B483D4D38C87}" dt="2024-04-29T09:53:48.502" v="1043" actId="20577"/>
        <pc:sldMkLst>
          <pc:docMk/>
          <pc:sldMk cId="601413766" sldId="330"/>
        </pc:sldMkLst>
        <pc:spChg chg="del">
          <ac:chgData name="Marcus Roehming" userId="c33ed90f-6218-4529-85de-f886b629b2c1" providerId="ADAL" clId="{B8DB9E6C-218B-470C-9687-B483D4D38C87}" dt="2024-04-29T09:49:53.509" v="961" actId="478"/>
          <ac:spMkLst>
            <pc:docMk/>
            <pc:sldMk cId="601413766" sldId="330"/>
            <ac:spMk id="4" creationId="{9562064D-DC4F-6DEF-C11B-B89C79608B55}"/>
          </ac:spMkLst>
        </pc:spChg>
        <pc:spChg chg="mod ord">
          <ac:chgData name="Marcus Roehming" userId="c33ed90f-6218-4529-85de-f886b629b2c1" providerId="ADAL" clId="{B8DB9E6C-218B-470C-9687-B483D4D38C87}" dt="2024-04-29T09:49:07.716" v="917" actId="700"/>
          <ac:spMkLst>
            <pc:docMk/>
            <pc:sldMk cId="601413766" sldId="330"/>
            <ac:spMk id="7" creationId="{C0D5BDB0-DB9F-4CE7-2789-C135FC818C4C}"/>
          </ac:spMkLst>
        </pc:spChg>
        <pc:spChg chg="mod ord">
          <ac:chgData name="Marcus Roehming" userId="c33ed90f-6218-4529-85de-f886b629b2c1" providerId="ADAL" clId="{B8DB9E6C-218B-470C-9687-B483D4D38C87}" dt="2024-04-29T09:49:07.716" v="917" actId="700"/>
          <ac:spMkLst>
            <pc:docMk/>
            <pc:sldMk cId="601413766" sldId="330"/>
            <ac:spMk id="8" creationId="{E545217D-040D-B1AF-334F-16EAF5564303}"/>
          </ac:spMkLst>
        </pc:spChg>
        <pc:spChg chg="mod ord">
          <ac:chgData name="Marcus Roehming" userId="c33ed90f-6218-4529-85de-f886b629b2c1" providerId="ADAL" clId="{B8DB9E6C-218B-470C-9687-B483D4D38C87}" dt="2024-04-29T09:49:07.716" v="917" actId="700"/>
          <ac:spMkLst>
            <pc:docMk/>
            <pc:sldMk cId="601413766" sldId="330"/>
            <ac:spMk id="9" creationId="{3E134ED9-8AAC-7ED7-4AC0-A67B75C29FBE}"/>
          </ac:spMkLst>
        </pc:spChg>
        <pc:spChg chg="del mod">
          <ac:chgData name="Marcus Roehming" userId="c33ed90f-6218-4529-85de-f886b629b2c1" providerId="ADAL" clId="{B8DB9E6C-218B-470C-9687-B483D4D38C87}" dt="2024-04-29T09:53:08.512" v="1023" actId="21"/>
          <ac:spMkLst>
            <pc:docMk/>
            <pc:sldMk cId="601413766" sldId="330"/>
            <ac:spMk id="10" creationId="{67F80C68-5C67-5287-6F4B-6ACA535B736C}"/>
          </ac:spMkLst>
        </pc:spChg>
        <pc:spChg chg="add mod ord">
          <ac:chgData name="Marcus Roehming" userId="c33ed90f-6218-4529-85de-f886b629b2c1" providerId="ADAL" clId="{B8DB9E6C-218B-470C-9687-B483D4D38C87}" dt="2024-04-29T09:53:48.502" v="1043" actId="20577"/>
          <ac:spMkLst>
            <pc:docMk/>
            <pc:sldMk cId="601413766" sldId="330"/>
            <ac:spMk id="11" creationId="{FDBC9A62-E5C4-E340-3717-568DBAD613D6}"/>
          </ac:spMkLst>
        </pc:spChg>
        <pc:spChg chg="add mod ord">
          <ac:chgData name="Marcus Roehming" userId="c33ed90f-6218-4529-85de-f886b629b2c1" providerId="ADAL" clId="{B8DB9E6C-218B-470C-9687-B483D4D38C87}" dt="2024-04-29T09:49:07.716" v="917" actId="700"/>
          <ac:spMkLst>
            <pc:docMk/>
            <pc:sldMk cId="601413766" sldId="330"/>
            <ac:spMk id="13" creationId="{1B502F6A-DB1A-9DA3-49E3-22BC2EDA6C36}"/>
          </ac:spMkLst>
        </pc:spChg>
        <pc:spChg chg="add mod ord">
          <ac:chgData name="Marcus Roehming" userId="c33ed90f-6218-4529-85de-f886b629b2c1" providerId="ADAL" clId="{B8DB9E6C-218B-470C-9687-B483D4D38C87}" dt="2024-04-29T09:49:07.716" v="917" actId="700"/>
          <ac:spMkLst>
            <pc:docMk/>
            <pc:sldMk cId="601413766" sldId="330"/>
            <ac:spMk id="15" creationId="{95651C6C-5EF8-E52E-1F51-5A6DDDB0061A}"/>
          </ac:spMkLst>
        </pc:spChg>
        <pc:spChg chg="add del">
          <ac:chgData name="Marcus Roehming" userId="c33ed90f-6218-4529-85de-f886b629b2c1" providerId="ADAL" clId="{B8DB9E6C-218B-470C-9687-B483D4D38C87}" dt="2024-04-29T09:51:12.196" v="994" actId="22"/>
          <ac:spMkLst>
            <pc:docMk/>
            <pc:sldMk cId="601413766" sldId="330"/>
            <ac:spMk id="17" creationId="{87A413C7-1D78-5908-0063-6634C84E3D4D}"/>
          </ac:spMkLst>
        </pc:spChg>
        <pc:spChg chg="add del mod">
          <ac:chgData name="Marcus Roehming" userId="c33ed90f-6218-4529-85de-f886b629b2c1" providerId="ADAL" clId="{B8DB9E6C-218B-470C-9687-B483D4D38C87}" dt="2024-04-29T09:53:09.877" v="1024" actId="478"/>
          <ac:spMkLst>
            <pc:docMk/>
            <pc:sldMk cId="601413766" sldId="330"/>
            <ac:spMk id="18" creationId="{7A131E5D-1837-24E9-2819-496DB617D2F3}"/>
          </ac:spMkLst>
        </pc:spChg>
        <pc:spChg chg="add mod">
          <ac:chgData name="Marcus Roehming" userId="c33ed90f-6218-4529-85de-f886b629b2c1" providerId="ADAL" clId="{B8DB9E6C-218B-470C-9687-B483D4D38C87}" dt="2024-04-29T09:53:10.225" v="1025"/>
          <ac:spMkLst>
            <pc:docMk/>
            <pc:sldMk cId="601413766" sldId="330"/>
            <ac:spMk id="19" creationId="{67F80C68-5C67-5287-6F4B-6ACA535B736C}"/>
          </ac:spMkLst>
        </pc:spChg>
      </pc:sldChg>
      <pc:sldChg chg="addSp delSp modSp mod ord modTransition chgLayout">
        <pc:chgData name="Marcus Roehming" userId="c33ed90f-6218-4529-85de-f886b629b2c1" providerId="ADAL" clId="{B8DB9E6C-218B-470C-9687-B483D4D38C87}" dt="2024-04-29T09:51:59.518" v="1020" actId="1076"/>
        <pc:sldMkLst>
          <pc:docMk/>
          <pc:sldMk cId="1089439394" sldId="331"/>
        </pc:sldMkLst>
        <pc:spChg chg="del mod">
          <ac:chgData name="Marcus Roehming" userId="c33ed90f-6218-4529-85de-f886b629b2c1" providerId="ADAL" clId="{B8DB9E6C-218B-470C-9687-B483D4D38C87}" dt="2024-04-29T09:51:44.677" v="1013" actId="21"/>
          <ac:spMkLst>
            <pc:docMk/>
            <pc:sldMk cId="1089439394" sldId="331"/>
            <ac:spMk id="3" creationId="{A2F97F08-7CB6-EC83-B167-D0899E62D782}"/>
          </ac:spMkLst>
        </pc:spChg>
        <pc:spChg chg="del">
          <ac:chgData name="Marcus Roehming" userId="c33ed90f-6218-4529-85de-f886b629b2c1" providerId="ADAL" clId="{B8DB9E6C-218B-470C-9687-B483D4D38C87}" dt="2024-04-29T09:49:54.301" v="962" actId="478"/>
          <ac:spMkLst>
            <pc:docMk/>
            <pc:sldMk cId="1089439394" sldId="331"/>
            <ac:spMk id="4" creationId="{254AA866-51BA-972E-A379-CD014A7E8823}"/>
          </ac:spMkLst>
        </pc:spChg>
        <pc:spChg chg="del mod">
          <ac:chgData name="Marcus Roehming" userId="c33ed90f-6218-4529-85de-f886b629b2c1" providerId="ADAL" clId="{B8DB9E6C-218B-470C-9687-B483D4D38C87}" dt="2024-04-29T09:51:44.677" v="1013" actId="21"/>
          <ac:spMkLst>
            <pc:docMk/>
            <pc:sldMk cId="1089439394" sldId="331"/>
            <ac:spMk id="10" creationId="{67F80C68-5C67-5287-6F4B-6ACA535B736C}"/>
          </ac:spMkLst>
        </pc:spChg>
        <pc:spChg chg="mod ord">
          <ac:chgData name="Marcus Roehming" userId="c33ed90f-6218-4529-85de-f886b629b2c1" providerId="ADAL" clId="{B8DB9E6C-218B-470C-9687-B483D4D38C87}" dt="2024-04-29T09:49:07.716" v="917" actId="700"/>
          <ac:spMkLst>
            <pc:docMk/>
            <pc:sldMk cId="1089439394" sldId="331"/>
            <ac:spMk id="11" creationId="{5ADA0338-EA31-79CB-A5A9-311F68480ABF}"/>
          </ac:spMkLst>
        </pc:spChg>
        <pc:spChg chg="mod ord">
          <ac:chgData name="Marcus Roehming" userId="c33ed90f-6218-4529-85de-f886b629b2c1" providerId="ADAL" clId="{B8DB9E6C-218B-470C-9687-B483D4D38C87}" dt="2024-04-29T09:49:07.716" v="917" actId="700"/>
          <ac:spMkLst>
            <pc:docMk/>
            <pc:sldMk cId="1089439394" sldId="331"/>
            <ac:spMk id="12" creationId="{D396D712-1CEF-B523-4060-845BE66DB76D}"/>
          </ac:spMkLst>
        </pc:spChg>
        <pc:spChg chg="mod ord">
          <ac:chgData name="Marcus Roehming" userId="c33ed90f-6218-4529-85de-f886b629b2c1" providerId="ADAL" clId="{B8DB9E6C-218B-470C-9687-B483D4D38C87}" dt="2024-04-29T09:49:07.716" v="917" actId="700"/>
          <ac:spMkLst>
            <pc:docMk/>
            <pc:sldMk cId="1089439394" sldId="331"/>
            <ac:spMk id="13" creationId="{30F328CC-51F3-F243-8419-FC3B6E29B07C}"/>
          </ac:spMkLst>
        </pc:spChg>
        <pc:spChg chg="add mod ord">
          <ac:chgData name="Marcus Roehming" userId="c33ed90f-6218-4529-85de-f886b629b2c1" providerId="ADAL" clId="{B8DB9E6C-218B-470C-9687-B483D4D38C87}" dt="2024-04-29T09:51:28.970" v="1006" actId="6549"/>
          <ac:spMkLst>
            <pc:docMk/>
            <pc:sldMk cId="1089439394" sldId="331"/>
            <ac:spMk id="14" creationId="{2565CA44-D30E-68A7-B0BC-4EA66C675EDB}"/>
          </ac:spMkLst>
        </pc:spChg>
        <pc:spChg chg="add del mod ord">
          <ac:chgData name="Marcus Roehming" userId="c33ed90f-6218-4529-85de-f886b629b2c1" providerId="ADAL" clId="{B8DB9E6C-218B-470C-9687-B483D4D38C87}" dt="2024-04-29T09:51:47.693" v="1017" actId="478"/>
          <ac:spMkLst>
            <pc:docMk/>
            <pc:sldMk cId="1089439394" sldId="331"/>
            <ac:spMk id="15" creationId="{33EE5775-840E-4FDB-6ED3-BB03772B4D99}"/>
          </ac:spMkLst>
        </pc:spChg>
        <pc:spChg chg="add del mod ord">
          <ac:chgData name="Marcus Roehming" userId="c33ed90f-6218-4529-85de-f886b629b2c1" providerId="ADAL" clId="{B8DB9E6C-218B-470C-9687-B483D4D38C87}" dt="2024-04-29T09:51:49.293" v="1018" actId="478"/>
          <ac:spMkLst>
            <pc:docMk/>
            <pc:sldMk cId="1089439394" sldId="331"/>
            <ac:spMk id="16" creationId="{F0306CBC-D422-FD77-80BC-4FFB6A043A43}"/>
          </ac:spMkLst>
        </pc:spChg>
        <pc:spChg chg="add del mod">
          <ac:chgData name="Marcus Roehming" userId="c33ed90f-6218-4529-85de-f886b629b2c1" providerId="ADAL" clId="{B8DB9E6C-218B-470C-9687-B483D4D38C87}" dt="2024-04-29T09:51:45.925" v="1015" actId="478"/>
          <ac:spMkLst>
            <pc:docMk/>
            <pc:sldMk cId="1089439394" sldId="331"/>
            <ac:spMk id="17" creationId="{E7A4BB28-84D1-F2D5-0651-8C0401F96FAA}"/>
          </ac:spMkLst>
        </pc:spChg>
        <pc:spChg chg="add mod">
          <ac:chgData name="Marcus Roehming" userId="c33ed90f-6218-4529-85de-f886b629b2c1" providerId="ADAL" clId="{B8DB9E6C-218B-470C-9687-B483D4D38C87}" dt="2024-04-29T09:51:46.147" v="1016"/>
          <ac:spMkLst>
            <pc:docMk/>
            <pc:sldMk cId="1089439394" sldId="331"/>
            <ac:spMk id="18" creationId="{67F80C68-5C67-5287-6F4B-6ACA535B736C}"/>
          </ac:spMkLst>
        </pc:spChg>
        <pc:spChg chg="add mod">
          <ac:chgData name="Marcus Roehming" userId="c33ed90f-6218-4529-85de-f886b629b2c1" providerId="ADAL" clId="{B8DB9E6C-218B-470C-9687-B483D4D38C87}" dt="2024-04-29T09:51:46.147" v="1016"/>
          <ac:spMkLst>
            <pc:docMk/>
            <pc:sldMk cId="1089439394" sldId="331"/>
            <ac:spMk id="19" creationId="{A2F97F08-7CB6-EC83-B167-D0899E62D782}"/>
          </ac:spMkLst>
        </pc:spChg>
        <pc:grpChg chg="mod">
          <ac:chgData name="Marcus Roehming" userId="c33ed90f-6218-4529-85de-f886b629b2c1" providerId="ADAL" clId="{B8DB9E6C-218B-470C-9687-B483D4D38C87}" dt="2024-04-29T09:51:59.518" v="1020" actId="1076"/>
          <ac:grpSpMkLst>
            <pc:docMk/>
            <pc:sldMk cId="1089439394" sldId="331"/>
            <ac:grpSpMk id="9" creationId="{AF1DB1A4-4098-E344-745C-ED25BA48B90A}"/>
          </ac:grpSpMkLst>
        </pc:grpChg>
        <pc:picChg chg="mod">
          <ac:chgData name="Marcus Roehming" userId="c33ed90f-6218-4529-85de-f886b629b2c1" providerId="ADAL" clId="{B8DB9E6C-218B-470C-9687-B483D4D38C87}" dt="2024-04-29T09:51:59.518" v="1020" actId="1076"/>
          <ac:picMkLst>
            <pc:docMk/>
            <pc:sldMk cId="1089439394" sldId="331"/>
            <ac:picMk id="2" creationId="{0ADF8401-96C4-9F43-D395-3C8B5F4AEA01}"/>
          </ac:picMkLst>
        </pc:picChg>
      </pc:sldChg>
      <pc:sldChg chg="addSp delSp modSp mod modTransition modClrScheme chgLayout">
        <pc:chgData name="Marcus Roehming" userId="c33ed90f-6218-4529-85de-f886b629b2c1" providerId="ADAL" clId="{B8DB9E6C-218B-470C-9687-B483D4D38C87}" dt="2024-04-29T09:47:18.429" v="891"/>
        <pc:sldMkLst>
          <pc:docMk/>
          <pc:sldMk cId="447054693" sldId="332"/>
        </pc:sldMkLst>
        <pc:spChg chg="mod ord">
          <ac:chgData name="Marcus Roehming" userId="c33ed90f-6218-4529-85de-f886b629b2c1" providerId="ADAL" clId="{B8DB9E6C-218B-470C-9687-B483D4D38C87}" dt="2024-04-29T09:46:04.740" v="870" actId="700"/>
          <ac:spMkLst>
            <pc:docMk/>
            <pc:sldMk cId="447054693" sldId="332"/>
            <ac:spMk id="2" creationId="{AFE629A0-A4E4-0052-792F-9B6C0C21DAE3}"/>
          </ac:spMkLst>
        </pc:spChg>
        <pc:spChg chg="del mod ord">
          <ac:chgData name="Marcus Roehming" userId="c33ed90f-6218-4529-85de-f886b629b2c1" providerId="ADAL" clId="{B8DB9E6C-218B-470C-9687-B483D4D38C87}" dt="2024-04-29T09:46:09.132" v="873" actId="478"/>
          <ac:spMkLst>
            <pc:docMk/>
            <pc:sldMk cId="447054693" sldId="332"/>
            <ac:spMk id="3" creationId="{82C28F77-95BD-608F-4476-8F0277585BD6}"/>
          </ac:spMkLst>
        </pc:spChg>
        <pc:spChg chg="add del mod ord">
          <ac:chgData name="Marcus Roehming" userId="c33ed90f-6218-4529-85de-f886b629b2c1" providerId="ADAL" clId="{B8DB9E6C-218B-470C-9687-B483D4D38C87}" dt="2024-04-29T09:46:10.092" v="874" actId="478"/>
          <ac:spMkLst>
            <pc:docMk/>
            <pc:sldMk cId="447054693" sldId="332"/>
            <ac:spMk id="6" creationId="{82851E66-D73F-E1E6-F688-1F9D32039973}"/>
          </ac:spMkLst>
        </pc:spChg>
        <pc:picChg chg="add del mod">
          <ac:chgData name="Marcus Roehming" userId="c33ed90f-6218-4529-85de-f886b629b2c1" providerId="ADAL" clId="{B8DB9E6C-218B-470C-9687-B483D4D38C87}" dt="2024-04-29T09:46:20.328" v="877" actId="21"/>
          <ac:picMkLst>
            <pc:docMk/>
            <pc:sldMk cId="447054693" sldId="332"/>
            <ac:picMk id="4" creationId="{2F635C5B-794F-F30F-9E87-22230778B173}"/>
          </ac:picMkLst>
        </pc:picChg>
      </pc:sldChg>
      <pc:sldChg chg="addSp delSp modSp mod modTransition modClrScheme chgLayout">
        <pc:chgData name="Marcus Roehming" userId="c33ed90f-6218-4529-85de-f886b629b2c1" providerId="ADAL" clId="{B8DB9E6C-218B-470C-9687-B483D4D38C87}" dt="2024-04-29T09:48:29.528" v="910"/>
        <pc:sldMkLst>
          <pc:docMk/>
          <pc:sldMk cId="252522636" sldId="333"/>
        </pc:sldMkLst>
        <pc:spChg chg="mod ord">
          <ac:chgData name="Marcus Roehming" userId="c33ed90f-6218-4529-85de-f886b629b2c1" providerId="ADAL" clId="{B8DB9E6C-218B-470C-9687-B483D4D38C87}" dt="2024-04-29T09:46:16.066" v="875" actId="700"/>
          <ac:spMkLst>
            <pc:docMk/>
            <pc:sldMk cId="252522636" sldId="333"/>
            <ac:spMk id="2" creationId="{AFE629A0-A4E4-0052-792F-9B6C0C21DAE3}"/>
          </ac:spMkLst>
        </pc:spChg>
        <pc:spChg chg="add del mod ord">
          <ac:chgData name="Marcus Roehming" userId="c33ed90f-6218-4529-85de-f886b629b2c1" providerId="ADAL" clId="{B8DB9E6C-218B-470C-9687-B483D4D38C87}" dt="2024-04-29T09:46:43.765" v="886" actId="478"/>
          <ac:spMkLst>
            <pc:docMk/>
            <pc:sldMk cId="252522636" sldId="333"/>
            <ac:spMk id="5" creationId="{3F4B2734-C089-6A73-B375-F23E0B52C53F}"/>
          </ac:spMkLst>
        </pc:spChg>
        <pc:spChg chg="mod">
          <ac:chgData name="Marcus Roehming" userId="c33ed90f-6218-4529-85de-f886b629b2c1" providerId="ADAL" clId="{B8DB9E6C-218B-470C-9687-B483D4D38C87}" dt="2024-04-29T09:46:41.895" v="885" actId="14100"/>
          <ac:spMkLst>
            <pc:docMk/>
            <pc:sldMk cId="252522636" sldId="333"/>
            <ac:spMk id="6" creationId="{E6B40E55-32D8-1507-96DE-9A997EE2560D}"/>
          </ac:spMkLst>
        </pc:spChg>
        <pc:spChg chg="del">
          <ac:chgData name="Marcus Roehming" userId="c33ed90f-6218-4529-85de-f886b629b2c1" providerId="ADAL" clId="{B8DB9E6C-218B-470C-9687-B483D4D38C87}" dt="2024-04-29T09:46:24.469" v="880" actId="478"/>
          <ac:spMkLst>
            <pc:docMk/>
            <pc:sldMk cId="252522636" sldId="333"/>
            <ac:spMk id="10" creationId="{D2A85C5B-B427-979A-1EF5-B483429730B9}"/>
          </ac:spMkLst>
        </pc:spChg>
        <pc:picChg chg="del">
          <ac:chgData name="Marcus Roehming" userId="c33ed90f-6218-4529-85de-f886b629b2c1" providerId="ADAL" clId="{B8DB9E6C-218B-470C-9687-B483D4D38C87}" dt="2024-04-29T09:46:22.354" v="879" actId="478"/>
          <ac:picMkLst>
            <pc:docMk/>
            <pc:sldMk cId="252522636" sldId="333"/>
            <ac:picMk id="4" creationId="{2F635C5B-794F-F30F-9E87-22230778B173}"/>
          </ac:picMkLst>
        </pc:picChg>
        <pc:picChg chg="mod">
          <ac:chgData name="Marcus Roehming" userId="c33ed90f-6218-4529-85de-f886b629b2c1" providerId="ADAL" clId="{B8DB9E6C-218B-470C-9687-B483D4D38C87}" dt="2024-04-29T09:46:36.170" v="883" actId="1076"/>
          <ac:picMkLst>
            <pc:docMk/>
            <pc:sldMk cId="252522636" sldId="333"/>
            <ac:picMk id="7" creationId="{6D09E104-F70A-6BBF-3D07-C7CF50D70979}"/>
          </ac:picMkLst>
        </pc:picChg>
        <pc:picChg chg="add mod">
          <ac:chgData name="Marcus Roehming" userId="c33ed90f-6218-4529-85de-f886b629b2c1" providerId="ADAL" clId="{B8DB9E6C-218B-470C-9687-B483D4D38C87}" dt="2024-04-29T09:46:29.384" v="882" actId="1076"/>
          <ac:picMkLst>
            <pc:docMk/>
            <pc:sldMk cId="252522636" sldId="333"/>
            <ac:picMk id="8" creationId="{2F635C5B-794F-F30F-9E87-22230778B173}"/>
          </ac:picMkLst>
        </pc:picChg>
      </pc:sldChg>
      <pc:sldChg chg="del modTransition">
        <pc:chgData name="Marcus Roehming" userId="c33ed90f-6218-4529-85de-f886b629b2c1" providerId="ADAL" clId="{B8DB9E6C-218B-470C-9687-B483D4D38C87}" dt="2024-04-29T09:48:16.641" v="907" actId="47"/>
        <pc:sldMkLst>
          <pc:docMk/>
          <pc:sldMk cId="499568538" sldId="334"/>
        </pc:sldMkLst>
      </pc:sldChg>
      <pc:sldChg chg="delSp del mod modTransition">
        <pc:chgData name="Marcus Roehming" userId="c33ed90f-6218-4529-85de-f886b629b2c1" providerId="ADAL" clId="{B8DB9E6C-218B-470C-9687-B483D4D38C87}" dt="2024-04-29T09:49:00.208" v="916" actId="47"/>
        <pc:sldMkLst>
          <pc:docMk/>
          <pc:sldMk cId="43573326" sldId="335"/>
        </pc:sldMkLst>
        <pc:spChg chg="del">
          <ac:chgData name="Marcus Roehming" userId="c33ed90f-6218-4529-85de-f886b629b2c1" providerId="ADAL" clId="{B8DB9E6C-218B-470C-9687-B483D4D38C87}" dt="2024-04-29T09:47:48.359" v="902" actId="21"/>
          <ac:spMkLst>
            <pc:docMk/>
            <pc:sldMk cId="43573326" sldId="335"/>
            <ac:spMk id="7" creationId="{0458FF30-5DFF-31E0-5DDB-5E7948C7A4ED}"/>
          </ac:spMkLst>
        </pc:spChg>
      </pc:sldChg>
      <pc:sldChg chg="addSp delSp modSp mod modTransition chgLayout">
        <pc:chgData name="Marcus Roehming" userId="c33ed90f-6218-4529-85de-f886b629b2c1" providerId="ADAL" clId="{B8DB9E6C-218B-470C-9687-B483D4D38C87}" dt="2024-04-29T09:54:07.189" v="1047" actId="1076"/>
        <pc:sldMkLst>
          <pc:docMk/>
          <pc:sldMk cId="2693456273" sldId="336"/>
        </pc:sldMkLst>
        <pc:spChg chg="mod ord">
          <ac:chgData name="Marcus Roehming" userId="c33ed90f-6218-4529-85de-f886b629b2c1" providerId="ADAL" clId="{B8DB9E6C-218B-470C-9687-B483D4D38C87}" dt="2024-04-29T09:49:07.716" v="917" actId="700"/>
          <ac:spMkLst>
            <pc:docMk/>
            <pc:sldMk cId="2693456273" sldId="336"/>
            <ac:spMk id="3" creationId="{C8474B5F-0F75-D8DE-A4E2-5DC831367D14}"/>
          </ac:spMkLst>
        </pc:spChg>
        <pc:spChg chg="mod ord">
          <ac:chgData name="Marcus Roehming" userId="c33ed90f-6218-4529-85de-f886b629b2c1" providerId="ADAL" clId="{B8DB9E6C-218B-470C-9687-B483D4D38C87}" dt="2024-04-29T09:49:07.716" v="917" actId="700"/>
          <ac:spMkLst>
            <pc:docMk/>
            <pc:sldMk cId="2693456273" sldId="336"/>
            <ac:spMk id="4" creationId="{B6B3AB73-08D0-BCA9-DF46-AEFCD51E640A}"/>
          </ac:spMkLst>
        </pc:spChg>
        <pc:spChg chg="mod ord">
          <ac:chgData name="Marcus Roehming" userId="c33ed90f-6218-4529-85de-f886b629b2c1" providerId="ADAL" clId="{B8DB9E6C-218B-470C-9687-B483D4D38C87}" dt="2024-04-29T09:49:07.716" v="917" actId="700"/>
          <ac:spMkLst>
            <pc:docMk/>
            <pc:sldMk cId="2693456273" sldId="336"/>
            <ac:spMk id="5" creationId="{CB385F5B-29B4-A7A0-29B6-AD137CA128B9}"/>
          </ac:spMkLst>
        </pc:spChg>
        <pc:spChg chg="del">
          <ac:chgData name="Marcus Roehming" userId="c33ed90f-6218-4529-85de-f886b629b2c1" providerId="ADAL" clId="{B8DB9E6C-218B-470C-9687-B483D4D38C87}" dt="2024-04-29T09:49:55.325" v="963" actId="478"/>
          <ac:spMkLst>
            <pc:docMk/>
            <pc:sldMk cId="2693456273" sldId="336"/>
            <ac:spMk id="8" creationId="{35CD21A4-4CF1-AAA1-C53A-C3B2F1227225}"/>
          </ac:spMkLst>
        </pc:spChg>
        <pc:spChg chg="add mod ord">
          <ac:chgData name="Marcus Roehming" userId="c33ed90f-6218-4529-85de-f886b629b2c1" providerId="ADAL" clId="{B8DB9E6C-218B-470C-9687-B483D4D38C87}" dt="2024-04-29T09:53:52.956" v="1044" actId="20577"/>
          <ac:spMkLst>
            <pc:docMk/>
            <pc:sldMk cId="2693456273" sldId="336"/>
            <ac:spMk id="9" creationId="{3FC40BF1-C968-5EBC-3DBE-8221B1ED8B1D}"/>
          </ac:spMkLst>
        </pc:spChg>
        <pc:spChg chg="add del mod ord">
          <ac:chgData name="Marcus Roehming" userId="c33ed90f-6218-4529-85de-f886b629b2c1" providerId="ADAL" clId="{B8DB9E6C-218B-470C-9687-B483D4D38C87}" dt="2024-04-29T09:54:02.029" v="1045" actId="478"/>
          <ac:spMkLst>
            <pc:docMk/>
            <pc:sldMk cId="2693456273" sldId="336"/>
            <ac:spMk id="10" creationId="{1C029484-15AC-2D9C-FCB9-A7F4B7490641}"/>
          </ac:spMkLst>
        </pc:spChg>
        <pc:picChg chg="mod ord">
          <ac:chgData name="Marcus Roehming" userId="c33ed90f-6218-4529-85de-f886b629b2c1" providerId="ADAL" clId="{B8DB9E6C-218B-470C-9687-B483D4D38C87}" dt="2024-04-29T09:54:07.189" v="1047" actId="1076"/>
          <ac:picMkLst>
            <pc:docMk/>
            <pc:sldMk cId="2693456273" sldId="336"/>
            <ac:picMk id="6" creationId="{4AEAC12D-C15A-4ACA-D3CA-173C6237876F}"/>
          </ac:picMkLst>
        </pc:picChg>
      </pc:sldChg>
      <pc:sldChg chg="del">
        <pc:chgData name="Marcus Roehming" userId="c33ed90f-6218-4529-85de-f886b629b2c1" providerId="ADAL" clId="{B8DB9E6C-218B-470C-9687-B483D4D38C87}" dt="2024-04-29T09:50:04.428" v="965" actId="47"/>
        <pc:sldMkLst>
          <pc:docMk/>
          <pc:sldMk cId="2578666507" sldId="337"/>
        </pc:sldMkLst>
      </pc:sldChg>
      <pc:sldChg chg="del">
        <pc:chgData name="Marcus Roehming" userId="c33ed90f-6218-4529-85de-f886b629b2c1" providerId="ADAL" clId="{B8DB9E6C-218B-470C-9687-B483D4D38C87}" dt="2024-04-29T09:50:11.972" v="967" actId="47"/>
        <pc:sldMkLst>
          <pc:docMk/>
          <pc:sldMk cId="222931842" sldId="338"/>
        </pc:sldMkLst>
      </pc:sldChg>
      <pc:sldChg chg="addSp delSp modSp mod chgLayout">
        <pc:chgData name="Marcus Roehming" userId="c33ed90f-6218-4529-85de-f886b629b2c1" providerId="ADAL" clId="{B8DB9E6C-218B-470C-9687-B483D4D38C87}" dt="2024-04-29T09:55:49.537" v="1073" actId="1076"/>
        <pc:sldMkLst>
          <pc:docMk/>
          <pc:sldMk cId="3780112597" sldId="339"/>
        </pc:sldMkLst>
        <pc:spChg chg="del">
          <ac:chgData name="Marcus Roehming" userId="c33ed90f-6218-4529-85de-f886b629b2c1" providerId="ADAL" clId="{B8DB9E6C-218B-470C-9687-B483D4D38C87}" dt="2024-04-29T09:55:08.806" v="1062" actId="478"/>
          <ac:spMkLst>
            <pc:docMk/>
            <pc:sldMk cId="3780112597" sldId="339"/>
            <ac:spMk id="3" creationId="{D2B81392-20B2-C39C-4C58-6096760FEADF}"/>
          </ac:spMkLst>
        </pc:spChg>
        <pc:spChg chg="mod">
          <ac:chgData name="Marcus Roehming" userId="c33ed90f-6218-4529-85de-f886b629b2c1" providerId="ADAL" clId="{B8DB9E6C-218B-470C-9687-B483D4D38C87}" dt="2024-04-29T09:55:49.537" v="1073" actId="1076"/>
          <ac:spMkLst>
            <pc:docMk/>
            <pc:sldMk cId="3780112597" sldId="339"/>
            <ac:spMk id="7" creationId="{7C53228F-9A94-9A43-631F-4F463543F99D}"/>
          </ac:spMkLst>
        </pc:spChg>
        <pc:spChg chg="mod">
          <ac:chgData name="Marcus Roehming" userId="c33ed90f-6218-4529-85de-f886b629b2c1" providerId="ADAL" clId="{B8DB9E6C-218B-470C-9687-B483D4D38C87}" dt="2024-04-29T09:55:49.537" v="1073" actId="1076"/>
          <ac:spMkLst>
            <pc:docMk/>
            <pc:sldMk cId="3780112597" sldId="339"/>
            <ac:spMk id="8" creationId="{054E2408-976F-4E24-5949-FED7FB26EB83}"/>
          </ac:spMkLst>
        </pc:spChg>
        <pc:spChg chg="mod ord">
          <ac:chgData name="Marcus Roehming" userId="c33ed90f-6218-4529-85de-f886b629b2c1" providerId="ADAL" clId="{B8DB9E6C-218B-470C-9687-B483D4D38C87}" dt="2024-04-29T09:54:34.425" v="1052" actId="700"/>
          <ac:spMkLst>
            <pc:docMk/>
            <pc:sldMk cId="3780112597" sldId="339"/>
            <ac:spMk id="9" creationId="{AA4BC545-5017-8A5A-8280-72C75039191B}"/>
          </ac:spMkLst>
        </pc:spChg>
        <pc:spChg chg="mod ord">
          <ac:chgData name="Marcus Roehming" userId="c33ed90f-6218-4529-85de-f886b629b2c1" providerId="ADAL" clId="{B8DB9E6C-218B-470C-9687-B483D4D38C87}" dt="2024-04-29T09:54:34.425" v="1052" actId="700"/>
          <ac:spMkLst>
            <pc:docMk/>
            <pc:sldMk cId="3780112597" sldId="339"/>
            <ac:spMk id="10" creationId="{96AFBAB1-8FD8-F826-C943-3AA733E56B52}"/>
          </ac:spMkLst>
        </pc:spChg>
        <pc:spChg chg="mod ord">
          <ac:chgData name="Marcus Roehming" userId="c33ed90f-6218-4529-85de-f886b629b2c1" providerId="ADAL" clId="{B8DB9E6C-218B-470C-9687-B483D4D38C87}" dt="2024-04-29T09:54:34.425" v="1052" actId="700"/>
          <ac:spMkLst>
            <pc:docMk/>
            <pc:sldMk cId="3780112597" sldId="339"/>
            <ac:spMk id="11" creationId="{3B6F7D5F-9C46-793F-3167-09C5252A99E6}"/>
          </ac:spMkLst>
        </pc:spChg>
        <pc:spChg chg="mod">
          <ac:chgData name="Marcus Roehming" userId="c33ed90f-6218-4529-85de-f886b629b2c1" providerId="ADAL" clId="{B8DB9E6C-218B-470C-9687-B483D4D38C87}" dt="2024-04-29T09:55:49.537" v="1073" actId="1076"/>
          <ac:spMkLst>
            <pc:docMk/>
            <pc:sldMk cId="3780112597" sldId="339"/>
            <ac:spMk id="12" creationId="{CBD3B804-CC47-B448-1826-8768766FA758}"/>
          </ac:spMkLst>
        </pc:spChg>
        <pc:spChg chg="mod">
          <ac:chgData name="Marcus Roehming" userId="c33ed90f-6218-4529-85de-f886b629b2c1" providerId="ADAL" clId="{B8DB9E6C-218B-470C-9687-B483D4D38C87}" dt="2024-04-29T09:55:49.537" v="1073" actId="1076"/>
          <ac:spMkLst>
            <pc:docMk/>
            <pc:sldMk cId="3780112597" sldId="339"/>
            <ac:spMk id="13" creationId="{6F3700D8-2888-62D1-9A12-D7EB598CD571}"/>
          </ac:spMkLst>
        </pc:spChg>
        <pc:spChg chg="add del mod ord">
          <ac:chgData name="Marcus Roehming" userId="c33ed90f-6218-4529-85de-f886b629b2c1" providerId="ADAL" clId="{B8DB9E6C-218B-470C-9687-B483D4D38C87}" dt="2024-04-29T09:55:41.030" v="1071" actId="478"/>
          <ac:spMkLst>
            <pc:docMk/>
            <pc:sldMk cId="3780112597" sldId="339"/>
            <ac:spMk id="14" creationId="{129BCFC1-50D3-957C-961C-084E732FE307}"/>
          </ac:spMkLst>
        </pc:spChg>
        <pc:spChg chg="mod ord">
          <ac:chgData name="Marcus Roehming" userId="c33ed90f-6218-4529-85de-f886b629b2c1" providerId="ADAL" clId="{B8DB9E6C-218B-470C-9687-B483D4D38C87}" dt="2024-04-29T09:54:44.042" v="1054" actId="113"/>
          <ac:spMkLst>
            <pc:docMk/>
            <pc:sldMk cId="3780112597" sldId="339"/>
            <ac:spMk id="17" creationId="{BD965A53-4EBE-1E41-E0C8-56DF81347CD5}"/>
          </ac:spMkLst>
        </pc:spChg>
        <pc:picChg chg="mod">
          <ac:chgData name="Marcus Roehming" userId="c33ed90f-6218-4529-85de-f886b629b2c1" providerId="ADAL" clId="{B8DB9E6C-218B-470C-9687-B483D4D38C87}" dt="2024-04-29T09:55:49.537" v="1073" actId="1076"/>
          <ac:picMkLst>
            <pc:docMk/>
            <pc:sldMk cId="3780112597" sldId="339"/>
            <ac:picMk id="5" creationId="{DE4508BA-6091-3A3D-6082-8EB6DB8F1C4F}"/>
          </ac:picMkLst>
        </pc:picChg>
        <pc:picChg chg="mod ord">
          <ac:chgData name="Marcus Roehming" userId="c33ed90f-6218-4529-85de-f886b629b2c1" providerId="ADAL" clId="{B8DB9E6C-218B-470C-9687-B483D4D38C87}" dt="2024-04-29T09:55:49.537" v="1073" actId="1076"/>
          <ac:picMkLst>
            <pc:docMk/>
            <pc:sldMk cId="3780112597" sldId="339"/>
            <ac:picMk id="6" creationId="{A6C4EBFF-C35F-F117-C522-F63AD74E0D1E}"/>
          </ac:picMkLst>
        </pc:picChg>
      </pc:sldChg>
      <pc:sldChg chg="addSp delSp modSp mod modClrScheme chgLayout">
        <pc:chgData name="Marcus Roehming" userId="c33ed90f-6218-4529-85de-f886b629b2c1" providerId="ADAL" clId="{B8DB9E6C-218B-470C-9687-B483D4D38C87}" dt="2024-04-29T09:58:56.047" v="1119" actId="478"/>
        <pc:sldMkLst>
          <pc:docMk/>
          <pc:sldMk cId="3479065074" sldId="340"/>
        </pc:sldMkLst>
        <pc:spChg chg="mod">
          <ac:chgData name="Marcus Roehming" userId="c33ed90f-6218-4529-85de-f886b629b2c1" providerId="ADAL" clId="{B8DB9E6C-218B-470C-9687-B483D4D38C87}" dt="2024-04-29T09:57:20.867" v="1092" actId="1076"/>
          <ac:spMkLst>
            <pc:docMk/>
            <pc:sldMk cId="3479065074" sldId="340"/>
            <ac:spMk id="3" creationId="{87321EFF-44DD-CA71-B8CE-2980BE23B669}"/>
          </ac:spMkLst>
        </pc:spChg>
        <pc:spChg chg="mod">
          <ac:chgData name="Marcus Roehming" userId="c33ed90f-6218-4529-85de-f886b629b2c1" providerId="ADAL" clId="{B8DB9E6C-218B-470C-9687-B483D4D38C87}" dt="2024-04-29T09:57:29.690" v="1096" actId="1076"/>
          <ac:spMkLst>
            <pc:docMk/>
            <pc:sldMk cId="3479065074" sldId="340"/>
            <ac:spMk id="4" creationId="{B32A5FF8-1BC6-0AD8-29B7-16D5120A8330}"/>
          </ac:spMkLst>
        </pc:spChg>
        <pc:spChg chg="mod">
          <ac:chgData name="Marcus Roehming" userId="c33ed90f-6218-4529-85de-f886b629b2c1" providerId="ADAL" clId="{B8DB9E6C-218B-470C-9687-B483D4D38C87}" dt="2024-04-29T09:57:20.867" v="1092" actId="1076"/>
          <ac:spMkLst>
            <pc:docMk/>
            <pc:sldMk cId="3479065074" sldId="340"/>
            <ac:spMk id="7" creationId="{7C53228F-9A94-9A43-631F-4F463543F99D}"/>
          </ac:spMkLst>
        </pc:spChg>
        <pc:spChg chg="mod">
          <ac:chgData name="Marcus Roehming" userId="c33ed90f-6218-4529-85de-f886b629b2c1" providerId="ADAL" clId="{B8DB9E6C-218B-470C-9687-B483D4D38C87}" dt="2024-04-29T09:57:20.867" v="1092" actId="1076"/>
          <ac:spMkLst>
            <pc:docMk/>
            <pc:sldMk cId="3479065074" sldId="340"/>
            <ac:spMk id="8" creationId="{054E2408-976F-4E24-5949-FED7FB26EB83}"/>
          </ac:spMkLst>
        </pc:spChg>
        <pc:spChg chg="del">
          <ac:chgData name="Marcus Roehming" userId="c33ed90f-6218-4529-85de-f886b629b2c1" providerId="ADAL" clId="{B8DB9E6C-218B-470C-9687-B483D4D38C87}" dt="2024-04-29T09:55:10.334" v="1063" actId="478"/>
          <ac:spMkLst>
            <pc:docMk/>
            <pc:sldMk cId="3479065074" sldId="340"/>
            <ac:spMk id="9" creationId="{B419B8F2-AF97-43BB-6EA2-F6E61DE625A0}"/>
          </ac:spMkLst>
        </pc:spChg>
        <pc:spChg chg="mod ord">
          <ac:chgData name="Marcus Roehming" userId="c33ed90f-6218-4529-85de-f886b629b2c1" providerId="ADAL" clId="{B8DB9E6C-218B-470C-9687-B483D4D38C87}" dt="2024-04-29T09:58:13.649" v="1109" actId="700"/>
          <ac:spMkLst>
            <pc:docMk/>
            <pc:sldMk cId="3479065074" sldId="340"/>
            <ac:spMk id="11" creationId="{7DC9E83D-BAC8-DE1F-8521-6AA85E0F3CE1}"/>
          </ac:spMkLst>
        </pc:spChg>
        <pc:spChg chg="mod">
          <ac:chgData name="Marcus Roehming" userId="c33ed90f-6218-4529-85de-f886b629b2c1" providerId="ADAL" clId="{B8DB9E6C-218B-470C-9687-B483D4D38C87}" dt="2024-04-29T09:57:20.867" v="1092" actId="1076"/>
          <ac:spMkLst>
            <pc:docMk/>
            <pc:sldMk cId="3479065074" sldId="340"/>
            <ac:spMk id="12" creationId="{CBD3B804-CC47-B448-1826-8768766FA758}"/>
          </ac:spMkLst>
        </pc:spChg>
        <pc:spChg chg="mod ord">
          <ac:chgData name="Marcus Roehming" userId="c33ed90f-6218-4529-85de-f886b629b2c1" providerId="ADAL" clId="{B8DB9E6C-218B-470C-9687-B483D4D38C87}" dt="2024-04-29T09:58:13.649" v="1109" actId="700"/>
          <ac:spMkLst>
            <pc:docMk/>
            <pc:sldMk cId="3479065074" sldId="340"/>
            <ac:spMk id="13" creationId="{9B5B82CE-42F9-AB6E-7EDE-7584979BCDEA}"/>
          </ac:spMkLst>
        </pc:spChg>
        <pc:spChg chg="mod ord">
          <ac:chgData name="Marcus Roehming" userId="c33ed90f-6218-4529-85de-f886b629b2c1" providerId="ADAL" clId="{B8DB9E6C-218B-470C-9687-B483D4D38C87}" dt="2024-04-29T09:58:13.649" v="1109" actId="700"/>
          <ac:spMkLst>
            <pc:docMk/>
            <pc:sldMk cId="3479065074" sldId="340"/>
            <ac:spMk id="14" creationId="{6DF55288-CBAD-C7F0-04D2-C67DFC440285}"/>
          </ac:spMkLst>
        </pc:spChg>
        <pc:spChg chg="mod ord">
          <ac:chgData name="Marcus Roehming" userId="c33ed90f-6218-4529-85de-f886b629b2c1" providerId="ADAL" clId="{B8DB9E6C-218B-470C-9687-B483D4D38C87}" dt="2024-04-29T09:58:13.649" v="1109" actId="700"/>
          <ac:spMkLst>
            <pc:docMk/>
            <pc:sldMk cId="3479065074" sldId="340"/>
            <ac:spMk id="15" creationId="{E369C624-7108-7F3E-9756-48FF0836100A}"/>
          </ac:spMkLst>
        </pc:spChg>
        <pc:spChg chg="add del mod ord">
          <ac:chgData name="Marcus Roehming" userId="c33ed90f-6218-4529-85de-f886b629b2c1" providerId="ADAL" clId="{B8DB9E6C-218B-470C-9687-B483D4D38C87}" dt="2024-04-29T09:57:22.334" v="1093" actId="478"/>
          <ac:spMkLst>
            <pc:docMk/>
            <pc:sldMk cId="3479065074" sldId="340"/>
            <ac:spMk id="16" creationId="{9699DB7E-E4FF-A626-90D2-D4B8C9FFDAEB}"/>
          </ac:spMkLst>
        </pc:spChg>
        <pc:spChg chg="add del mod ord">
          <ac:chgData name="Marcus Roehming" userId="c33ed90f-6218-4529-85de-f886b629b2c1" providerId="ADAL" clId="{B8DB9E6C-218B-470C-9687-B483D4D38C87}" dt="2024-04-29T09:58:56.047" v="1119" actId="478"/>
          <ac:spMkLst>
            <pc:docMk/>
            <pc:sldMk cId="3479065074" sldId="340"/>
            <ac:spMk id="17" creationId="{B6892606-AD55-A39F-D1A4-A33D9DE0155D}"/>
          </ac:spMkLst>
        </pc:spChg>
        <pc:picChg chg="mod">
          <ac:chgData name="Marcus Roehming" userId="c33ed90f-6218-4529-85de-f886b629b2c1" providerId="ADAL" clId="{B8DB9E6C-218B-470C-9687-B483D4D38C87}" dt="2024-04-29T09:57:20.867" v="1092" actId="1076"/>
          <ac:picMkLst>
            <pc:docMk/>
            <pc:sldMk cId="3479065074" sldId="340"/>
            <ac:picMk id="5" creationId="{DE4508BA-6091-3A3D-6082-8EB6DB8F1C4F}"/>
          </ac:picMkLst>
        </pc:picChg>
        <pc:picChg chg="mod ord">
          <ac:chgData name="Marcus Roehming" userId="c33ed90f-6218-4529-85de-f886b629b2c1" providerId="ADAL" clId="{B8DB9E6C-218B-470C-9687-B483D4D38C87}" dt="2024-04-29T09:58:31.045" v="1115" actId="1076"/>
          <ac:picMkLst>
            <pc:docMk/>
            <pc:sldMk cId="3479065074" sldId="340"/>
            <ac:picMk id="6" creationId="{A6C4EBFF-C35F-F117-C522-F63AD74E0D1E}"/>
          </ac:picMkLst>
        </pc:picChg>
      </pc:sldChg>
      <pc:sldChg chg="addSp delSp modSp mod modTransition modClrScheme chgLayout">
        <pc:chgData name="Marcus Roehming" userId="c33ed90f-6218-4529-85de-f886b629b2c1" providerId="ADAL" clId="{B8DB9E6C-218B-470C-9687-B483D4D38C87}" dt="2024-04-29T10:02:52.242" v="1200" actId="20577"/>
        <pc:sldMkLst>
          <pc:docMk/>
          <pc:sldMk cId="3628945178" sldId="341"/>
        </pc:sldMkLst>
        <pc:spChg chg="del">
          <ac:chgData name="Marcus Roehming" userId="c33ed90f-6218-4529-85de-f886b629b2c1" providerId="ADAL" clId="{B8DB9E6C-218B-470C-9687-B483D4D38C87}" dt="2024-04-29T09:55:11.062" v="1064" actId="478"/>
          <ac:spMkLst>
            <pc:docMk/>
            <pc:sldMk cId="3628945178" sldId="341"/>
            <ac:spMk id="3" creationId="{5450E793-B4CE-16C3-F634-243A6F1447B5}"/>
          </ac:spMkLst>
        </pc:spChg>
        <pc:spChg chg="mod">
          <ac:chgData name="Marcus Roehming" userId="c33ed90f-6218-4529-85de-f886b629b2c1" providerId="ADAL" clId="{B8DB9E6C-218B-470C-9687-B483D4D38C87}" dt="2024-04-29T10:02:52.242" v="1200" actId="20577"/>
          <ac:spMkLst>
            <pc:docMk/>
            <pc:sldMk cId="3628945178" sldId="341"/>
            <ac:spMk id="4" creationId="{B32A5FF8-1BC6-0AD8-29B7-16D5120A8330}"/>
          </ac:spMkLst>
        </pc:spChg>
        <pc:spChg chg="mod ord">
          <ac:chgData name="Marcus Roehming" userId="c33ed90f-6218-4529-85de-f886b629b2c1" providerId="ADAL" clId="{B8DB9E6C-218B-470C-9687-B483D4D38C87}" dt="2024-04-29T09:58:35.041" v="1116" actId="700"/>
          <ac:spMkLst>
            <pc:docMk/>
            <pc:sldMk cId="3628945178" sldId="341"/>
            <ac:spMk id="6" creationId="{71F3B06E-14DB-A046-7253-8B60FD24EB48}"/>
          </ac:spMkLst>
        </pc:spChg>
        <pc:spChg chg="mod ord">
          <ac:chgData name="Marcus Roehming" userId="c33ed90f-6218-4529-85de-f886b629b2c1" providerId="ADAL" clId="{B8DB9E6C-218B-470C-9687-B483D4D38C87}" dt="2024-04-29T09:58:35.041" v="1116" actId="700"/>
          <ac:spMkLst>
            <pc:docMk/>
            <pc:sldMk cId="3628945178" sldId="341"/>
            <ac:spMk id="7" creationId="{ED74002B-31A7-BFD4-BADC-4F52C7C0437D}"/>
          </ac:spMkLst>
        </pc:spChg>
        <pc:spChg chg="mod ord">
          <ac:chgData name="Marcus Roehming" userId="c33ed90f-6218-4529-85de-f886b629b2c1" providerId="ADAL" clId="{B8DB9E6C-218B-470C-9687-B483D4D38C87}" dt="2024-04-29T09:58:35.041" v="1116" actId="700"/>
          <ac:spMkLst>
            <pc:docMk/>
            <pc:sldMk cId="3628945178" sldId="341"/>
            <ac:spMk id="9" creationId="{1AC75894-B947-9918-B9AB-95AE0444656F}"/>
          </ac:spMkLst>
        </pc:spChg>
        <pc:spChg chg="add del mod ord">
          <ac:chgData name="Marcus Roehming" userId="c33ed90f-6218-4529-85de-f886b629b2c1" providerId="ADAL" clId="{B8DB9E6C-218B-470C-9687-B483D4D38C87}" dt="2024-04-29T09:57:53.342" v="1101" actId="478"/>
          <ac:spMkLst>
            <pc:docMk/>
            <pc:sldMk cId="3628945178" sldId="341"/>
            <ac:spMk id="10" creationId="{1071694C-1216-CEAE-2C07-50F5B229269F}"/>
          </ac:spMkLst>
        </pc:spChg>
        <pc:spChg chg="add del mod ord">
          <ac:chgData name="Marcus Roehming" userId="c33ed90f-6218-4529-85de-f886b629b2c1" providerId="ADAL" clId="{B8DB9E6C-218B-470C-9687-B483D4D38C87}" dt="2024-04-29T09:58:03.341" v="1107" actId="478"/>
          <ac:spMkLst>
            <pc:docMk/>
            <pc:sldMk cId="3628945178" sldId="341"/>
            <ac:spMk id="11" creationId="{34C61BCD-0475-A8B0-654C-2E9EF764F51A}"/>
          </ac:spMkLst>
        </pc:spChg>
        <pc:spChg chg="add del mod ord">
          <ac:chgData name="Marcus Roehming" userId="c33ed90f-6218-4529-85de-f886b629b2c1" providerId="ADAL" clId="{B8DB9E6C-218B-470C-9687-B483D4D38C87}" dt="2024-04-29T09:58:37.070" v="1117" actId="478"/>
          <ac:spMkLst>
            <pc:docMk/>
            <pc:sldMk cId="3628945178" sldId="341"/>
            <ac:spMk id="13" creationId="{A9BDB954-E55A-3AFF-1A9B-0A6CC22BEB5C}"/>
          </ac:spMkLst>
        </pc:spChg>
        <pc:spChg chg="add del mod ord">
          <ac:chgData name="Marcus Roehming" userId="c33ed90f-6218-4529-85de-f886b629b2c1" providerId="ADAL" clId="{B8DB9E6C-218B-470C-9687-B483D4D38C87}" dt="2024-04-29T09:58:39.014" v="1118" actId="478"/>
          <ac:spMkLst>
            <pc:docMk/>
            <pc:sldMk cId="3628945178" sldId="341"/>
            <ac:spMk id="14" creationId="{E020A215-7BC6-5EC0-7340-9A9BB0ADF8C4}"/>
          </ac:spMkLst>
        </pc:spChg>
        <pc:spChg chg="mod ord">
          <ac:chgData name="Marcus Roehming" userId="c33ed90f-6218-4529-85de-f886b629b2c1" providerId="ADAL" clId="{B8DB9E6C-218B-470C-9687-B483D4D38C87}" dt="2024-04-29T09:58:35.041" v="1116" actId="700"/>
          <ac:spMkLst>
            <pc:docMk/>
            <pc:sldMk cId="3628945178" sldId="341"/>
            <ac:spMk id="16" creationId="{AF9D8BEA-986F-E44C-0520-B42703F8A954}"/>
          </ac:spMkLst>
        </pc:spChg>
        <pc:picChg chg="mod">
          <ac:chgData name="Marcus Roehming" userId="c33ed90f-6218-4529-85de-f886b629b2c1" providerId="ADAL" clId="{B8DB9E6C-218B-470C-9687-B483D4D38C87}" dt="2024-04-29T09:58:01.378" v="1106" actId="1076"/>
          <ac:picMkLst>
            <pc:docMk/>
            <pc:sldMk cId="3628945178" sldId="341"/>
            <ac:picMk id="8" creationId="{DE388F52-6D53-3D7E-B0A6-CCE69BB90B31}"/>
          </ac:picMkLst>
        </pc:picChg>
        <pc:picChg chg="del">
          <ac:chgData name="Marcus Roehming" userId="c33ed90f-6218-4529-85de-f886b629b2c1" providerId="ADAL" clId="{B8DB9E6C-218B-470C-9687-B483D4D38C87}" dt="2024-04-29T09:57:49.342" v="1099" actId="478"/>
          <ac:picMkLst>
            <pc:docMk/>
            <pc:sldMk cId="3628945178" sldId="341"/>
            <ac:picMk id="12" creationId="{02487924-426A-425B-3E58-8E25781C4630}"/>
          </ac:picMkLst>
        </pc:picChg>
        <pc:picChg chg="del">
          <ac:chgData name="Marcus Roehming" userId="c33ed90f-6218-4529-85de-f886b629b2c1" providerId="ADAL" clId="{B8DB9E6C-218B-470C-9687-B483D4D38C87}" dt="2024-04-29T09:57:50.038" v="1100" actId="478"/>
          <ac:picMkLst>
            <pc:docMk/>
            <pc:sldMk cId="3628945178" sldId="341"/>
            <ac:picMk id="15" creationId="{C1792CA0-4AC3-62AB-5504-D619EAA6923C}"/>
          </ac:picMkLst>
        </pc:picChg>
      </pc:sldChg>
      <pc:sldChg chg="addSp delSp modSp mod chgLayout">
        <pc:chgData name="Marcus Roehming" userId="c33ed90f-6218-4529-85de-f886b629b2c1" providerId="ADAL" clId="{B8DB9E6C-218B-470C-9687-B483D4D38C87}" dt="2024-04-29T09:59:48.971" v="1137" actId="255"/>
        <pc:sldMkLst>
          <pc:docMk/>
          <pc:sldMk cId="1778758405" sldId="342"/>
        </pc:sldMkLst>
        <pc:spChg chg="del">
          <ac:chgData name="Marcus Roehming" userId="c33ed90f-6218-4529-85de-f886b629b2c1" providerId="ADAL" clId="{B8DB9E6C-218B-470C-9687-B483D4D38C87}" dt="2024-04-29T09:55:12.030" v="1065" actId="478"/>
          <ac:spMkLst>
            <pc:docMk/>
            <pc:sldMk cId="1778758405" sldId="342"/>
            <ac:spMk id="3" creationId="{3B43F010-A476-E727-C8E2-F1FCF01608B1}"/>
          </ac:spMkLst>
        </pc:spChg>
        <pc:spChg chg="mod">
          <ac:chgData name="Marcus Roehming" userId="c33ed90f-6218-4529-85de-f886b629b2c1" providerId="ADAL" clId="{B8DB9E6C-218B-470C-9687-B483D4D38C87}" dt="2024-04-29T09:59:22.433" v="1125" actId="1076"/>
          <ac:spMkLst>
            <pc:docMk/>
            <pc:sldMk cId="1778758405" sldId="342"/>
            <ac:spMk id="7" creationId="{D558377D-274C-8C44-B6CF-7C1E878464AB}"/>
          </ac:spMkLst>
        </pc:spChg>
        <pc:spChg chg="mod">
          <ac:chgData name="Marcus Roehming" userId="c33ed90f-6218-4529-85de-f886b629b2c1" providerId="ADAL" clId="{B8DB9E6C-218B-470C-9687-B483D4D38C87}" dt="2024-04-29T09:59:34.039" v="1131" actId="1076"/>
          <ac:spMkLst>
            <pc:docMk/>
            <pc:sldMk cId="1778758405" sldId="342"/>
            <ac:spMk id="10" creationId="{0EB99508-0DE8-B29C-1372-621229D03016}"/>
          </ac:spMkLst>
        </pc:spChg>
        <pc:spChg chg="mod ord">
          <ac:chgData name="Marcus Roehming" userId="c33ed90f-6218-4529-85de-f886b629b2c1" providerId="ADAL" clId="{B8DB9E6C-218B-470C-9687-B483D4D38C87}" dt="2024-04-29T09:59:48.971" v="1137" actId="255"/>
          <ac:spMkLst>
            <pc:docMk/>
            <pc:sldMk cId="1778758405" sldId="342"/>
            <ac:spMk id="13" creationId="{19FD69AD-DAF8-5161-4EC3-D3265922B1D8}"/>
          </ac:spMkLst>
        </pc:spChg>
        <pc:spChg chg="mod ord">
          <ac:chgData name="Marcus Roehming" userId="c33ed90f-6218-4529-85de-f886b629b2c1" providerId="ADAL" clId="{B8DB9E6C-218B-470C-9687-B483D4D38C87}" dt="2024-04-29T09:54:34.425" v="1052" actId="700"/>
          <ac:spMkLst>
            <pc:docMk/>
            <pc:sldMk cId="1778758405" sldId="342"/>
            <ac:spMk id="14" creationId="{AD1CDB6C-4652-397E-2BF3-AFFC023F5902}"/>
          </ac:spMkLst>
        </pc:spChg>
        <pc:spChg chg="mod ord">
          <ac:chgData name="Marcus Roehming" userId="c33ed90f-6218-4529-85de-f886b629b2c1" providerId="ADAL" clId="{B8DB9E6C-218B-470C-9687-B483D4D38C87}" dt="2024-04-29T09:54:34.425" v="1052" actId="700"/>
          <ac:spMkLst>
            <pc:docMk/>
            <pc:sldMk cId="1778758405" sldId="342"/>
            <ac:spMk id="15" creationId="{BAD08A6E-9A92-6475-20BC-8C0A60A05B6F}"/>
          </ac:spMkLst>
        </pc:spChg>
        <pc:spChg chg="mod ord">
          <ac:chgData name="Marcus Roehming" userId="c33ed90f-6218-4529-85de-f886b629b2c1" providerId="ADAL" clId="{B8DB9E6C-218B-470C-9687-B483D4D38C87}" dt="2024-04-29T09:54:34.425" v="1052" actId="700"/>
          <ac:spMkLst>
            <pc:docMk/>
            <pc:sldMk cId="1778758405" sldId="342"/>
            <ac:spMk id="16" creationId="{5F62062C-0CF5-19BB-645A-C51B75B9B41C}"/>
          </ac:spMkLst>
        </pc:spChg>
        <pc:spChg chg="add del mod ord">
          <ac:chgData name="Marcus Roehming" userId="c33ed90f-6218-4529-85de-f886b629b2c1" providerId="ADAL" clId="{B8DB9E6C-218B-470C-9687-B483D4D38C87}" dt="2024-04-29T09:59:12.766" v="1122" actId="478"/>
          <ac:spMkLst>
            <pc:docMk/>
            <pc:sldMk cId="1778758405" sldId="342"/>
            <ac:spMk id="17" creationId="{F72763D7-BA76-BD21-B7C1-D5FC1D5CC986}"/>
          </ac:spMkLst>
        </pc:spChg>
        <pc:spChg chg="add del mod ord">
          <ac:chgData name="Marcus Roehming" userId="c33ed90f-6218-4529-85de-f886b629b2c1" providerId="ADAL" clId="{B8DB9E6C-218B-470C-9687-B483D4D38C87}" dt="2024-04-29T09:59:14.590" v="1123" actId="478"/>
          <ac:spMkLst>
            <pc:docMk/>
            <pc:sldMk cId="1778758405" sldId="342"/>
            <ac:spMk id="18" creationId="{78C8DFF2-8F55-1A0B-D034-D91178EC52C7}"/>
          </ac:spMkLst>
        </pc:spChg>
        <pc:picChg chg="mod">
          <ac:chgData name="Marcus Roehming" userId="c33ed90f-6218-4529-85de-f886b629b2c1" providerId="ADAL" clId="{B8DB9E6C-218B-470C-9687-B483D4D38C87}" dt="2024-04-29T09:59:27.299" v="1127" actId="1076"/>
          <ac:picMkLst>
            <pc:docMk/>
            <pc:sldMk cId="1778758405" sldId="342"/>
            <ac:picMk id="6" creationId="{DD8FF8C0-4508-3FA0-2BB4-1CC44B478EB6}"/>
          </ac:picMkLst>
        </pc:picChg>
        <pc:picChg chg="mod">
          <ac:chgData name="Marcus Roehming" userId="c33ed90f-6218-4529-85de-f886b629b2c1" providerId="ADAL" clId="{B8DB9E6C-218B-470C-9687-B483D4D38C87}" dt="2024-04-29T09:59:41.601" v="1135" actId="1076"/>
          <ac:picMkLst>
            <pc:docMk/>
            <pc:sldMk cId="1778758405" sldId="342"/>
            <ac:picMk id="9" creationId="{013EC922-B797-630B-0DA3-A21E7B30E3E7}"/>
          </ac:picMkLst>
        </pc:picChg>
      </pc:sldChg>
      <pc:sldChg chg="addSp delSp modSp mod modTransition modAnim chgLayout">
        <pc:chgData name="Marcus Roehming" userId="c33ed90f-6218-4529-85de-f886b629b2c1" providerId="ADAL" clId="{B8DB9E6C-218B-470C-9687-B483D4D38C87}" dt="2024-04-29T10:01:41.665" v="1164" actId="255"/>
        <pc:sldMkLst>
          <pc:docMk/>
          <pc:sldMk cId="2937199927" sldId="343"/>
        </pc:sldMkLst>
        <pc:spChg chg="mod ord">
          <ac:chgData name="Marcus Roehming" userId="c33ed90f-6218-4529-85de-f886b629b2c1" providerId="ADAL" clId="{B8DB9E6C-218B-470C-9687-B483D4D38C87}" dt="2024-04-29T09:54:34.425" v="1052" actId="700"/>
          <ac:spMkLst>
            <pc:docMk/>
            <pc:sldMk cId="2937199927" sldId="343"/>
            <ac:spMk id="3" creationId="{B985D8BD-CB88-93D2-2251-979C28EDB389}"/>
          </ac:spMkLst>
        </pc:spChg>
        <pc:spChg chg="mod ord">
          <ac:chgData name="Marcus Roehming" userId="c33ed90f-6218-4529-85de-f886b629b2c1" providerId="ADAL" clId="{B8DB9E6C-218B-470C-9687-B483D4D38C87}" dt="2024-04-29T09:54:34.425" v="1052" actId="700"/>
          <ac:spMkLst>
            <pc:docMk/>
            <pc:sldMk cId="2937199927" sldId="343"/>
            <ac:spMk id="5" creationId="{6AC08A66-991D-C5D4-6180-FAF3AA7C2540}"/>
          </ac:spMkLst>
        </pc:spChg>
        <pc:spChg chg="mod ord">
          <ac:chgData name="Marcus Roehming" userId="c33ed90f-6218-4529-85de-f886b629b2c1" providerId="ADAL" clId="{B8DB9E6C-218B-470C-9687-B483D4D38C87}" dt="2024-04-29T09:54:34.425" v="1052" actId="700"/>
          <ac:spMkLst>
            <pc:docMk/>
            <pc:sldMk cId="2937199927" sldId="343"/>
            <ac:spMk id="6" creationId="{A9780670-5640-8A87-1DC8-1DD96E556D09}"/>
          </ac:spMkLst>
        </pc:spChg>
        <pc:spChg chg="add del mod ord">
          <ac:chgData name="Marcus Roehming" userId="c33ed90f-6218-4529-85de-f886b629b2c1" providerId="ADAL" clId="{B8DB9E6C-218B-470C-9687-B483D4D38C87}" dt="2024-04-29T10:00:36.390" v="1140" actId="478"/>
          <ac:spMkLst>
            <pc:docMk/>
            <pc:sldMk cId="2937199927" sldId="343"/>
            <ac:spMk id="7" creationId="{12D9BE3D-ACC3-3D5E-8145-9F421ED5E104}"/>
          </ac:spMkLst>
        </pc:spChg>
        <pc:spChg chg="add del mod ord">
          <ac:chgData name="Marcus Roehming" userId="c33ed90f-6218-4529-85de-f886b629b2c1" providerId="ADAL" clId="{B8DB9E6C-218B-470C-9687-B483D4D38C87}" dt="2024-04-29T10:00:37.912" v="1141" actId="478"/>
          <ac:spMkLst>
            <pc:docMk/>
            <pc:sldMk cId="2937199927" sldId="343"/>
            <ac:spMk id="8" creationId="{918B22F0-775E-C4E3-65B2-AB11726A5003}"/>
          </ac:spMkLst>
        </pc:spChg>
        <pc:spChg chg="add mod">
          <ac:chgData name="Marcus Roehming" userId="c33ed90f-6218-4529-85de-f886b629b2c1" providerId="ADAL" clId="{B8DB9E6C-218B-470C-9687-B483D4D38C87}" dt="2024-04-29T10:00:59.505" v="1143"/>
          <ac:spMkLst>
            <pc:docMk/>
            <pc:sldMk cId="2937199927" sldId="343"/>
            <ac:spMk id="9" creationId="{03E78DFD-D3D3-8E84-A9CE-D6AADC0DE91A}"/>
          </ac:spMkLst>
        </pc:spChg>
        <pc:spChg chg="mod ord">
          <ac:chgData name="Marcus Roehming" userId="c33ed90f-6218-4529-85de-f886b629b2c1" providerId="ADAL" clId="{B8DB9E6C-218B-470C-9687-B483D4D38C87}" dt="2024-04-29T10:01:41.665" v="1164" actId="255"/>
          <ac:spMkLst>
            <pc:docMk/>
            <pc:sldMk cId="2937199927" sldId="343"/>
            <ac:spMk id="13" creationId="{DF50F81E-0B1D-0114-5B4C-A869953591E5}"/>
          </ac:spMkLst>
        </pc:spChg>
        <pc:spChg chg="mod">
          <ac:chgData name="Marcus Roehming" userId="c33ed90f-6218-4529-85de-f886b629b2c1" providerId="ADAL" clId="{B8DB9E6C-218B-470C-9687-B483D4D38C87}" dt="2024-04-29T10:00:49.628" v="1142" actId="1076"/>
          <ac:spMkLst>
            <pc:docMk/>
            <pc:sldMk cId="2937199927" sldId="343"/>
            <ac:spMk id="14" creationId="{240D05C5-3179-7E4B-5978-231A5B146762}"/>
          </ac:spMkLst>
        </pc:spChg>
        <pc:spChg chg="mod">
          <ac:chgData name="Marcus Roehming" userId="c33ed90f-6218-4529-85de-f886b629b2c1" providerId="ADAL" clId="{B8DB9E6C-218B-470C-9687-B483D4D38C87}" dt="2024-04-29T10:00:49.628" v="1142" actId="1076"/>
          <ac:spMkLst>
            <pc:docMk/>
            <pc:sldMk cId="2937199927" sldId="343"/>
            <ac:spMk id="21" creationId="{9EB45616-1DD5-0356-95EF-E91189D556AE}"/>
          </ac:spMkLst>
        </pc:spChg>
        <pc:spChg chg="mod">
          <ac:chgData name="Marcus Roehming" userId="c33ed90f-6218-4529-85de-f886b629b2c1" providerId="ADAL" clId="{B8DB9E6C-218B-470C-9687-B483D4D38C87}" dt="2024-04-29T10:00:49.628" v="1142" actId="1076"/>
          <ac:spMkLst>
            <pc:docMk/>
            <pc:sldMk cId="2937199927" sldId="343"/>
            <ac:spMk id="23" creationId="{378E40CF-A49D-9AA4-8490-B8DBCF3C80F9}"/>
          </ac:spMkLst>
        </pc:spChg>
        <pc:spChg chg="mod">
          <ac:chgData name="Marcus Roehming" userId="c33ed90f-6218-4529-85de-f886b629b2c1" providerId="ADAL" clId="{B8DB9E6C-218B-470C-9687-B483D4D38C87}" dt="2024-04-29T10:00:49.628" v="1142" actId="1076"/>
          <ac:spMkLst>
            <pc:docMk/>
            <pc:sldMk cId="2937199927" sldId="343"/>
            <ac:spMk id="25" creationId="{0DEC8341-0448-9906-1980-B266AF4EC006}"/>
          </ac:spMkLst>
        </pc:spChg>
        <pc:spChg chg="mod">
          <ac:chgData name="Marcus Roehming" userId="c33ed90f-6218-4529-85de-f886b629b2c1" providerId="ADAL" clId="{B8DB9E6C-218B-470C-9687-B483D4D38C87}" dt="2024-04-29T10:00:49.628" v="1142" actId="1076"/>
          <ac:spMkLst>
            <pc:docMk/>
            <pc:sldMk cId="2937199927" sldId="343"/>
            <ac:spMk id="26" creationId="{9D0174F3-D2D0-83E6-D6DB-E7D62083CFFE}"/>
          </ac:spMkLst>
        </pc:spChg>
        <pc:spChg chg="mod">
          <ac:chgData name="Marcus Roehming" userId="c33ed90f-6218-4529-85de-f886b629b2c1" providerId="ADAL" clId="{B8DB9E6C-218B-470C-9687-B483D4D38C87}" dt="2024-04-29T10:00:49.628" v="1142" actId="1076"/>
          <ac:spMkLst>
            <pc:docMk/>
            <pc:sldMk cId="2937199927" sldId="343"/>
            <ac:spMk id="27" creationId="{ABC0F9B6-5B49-6976-1B53-8A9788642253}"/>
          </ac:spMkLst>
        </pc:spChg>
        <pc:spChg chg="mod">
          <ac:chgData name="Marcus Roehming" userId="c33ed90f-6218-4529-85de-f886b629b2c1" providerId="ADAL" clId="{B8DB9E6C-218B-470C-9687-B483D4D38C87}" dt="2024-04-29T10:00:49.628" v="1142" actId="1076"/>
          <ac:spMkLst>
            <pc:docMk/>
            <pc:sldMk cId="2937199927" sldId="343"/>
            <ac:spMk id="30" creationId="{6D2D6A0F-ECF2-62DE-DE59-EDF21B1C3F12}"/>
          </ac:spMkLst>
        </pc:spChg>
        <pc:picChg chg="mod">
          <ac:chgData name="Marcus Roehming" userId="c33ed90f-6218-4529-85de-f886b629b2c1" providerId="ADAL" clId="{B8DB9E6C-218B-470C-9687-B483D4D38C87}" dt="2024-04-29T10:00:49.628" v="1142" actId="1076"/>
          <ac:picMkLst>
            <pc:docMk/>
            <pc:sldMk cId="2937199927" sldId="343"/>
            <ac:picMk id="19" creationId="{5841AB93-B9CA-C947-4E4D-2A47F7B76070}"/>
          </ac:picMkLst>
        </pc:picChg>
        <pc:picChg chg="mod">
          <ac:chgData name="Marcus Roehming" userId="c33ed90f-6218-4529-85de-f886b629b2c1" providerId="ADAL" clId="{B8DB9E6C-218B-470C-9687-B483D4D38C87}" dt="2024-04-29T10:00:49.628" v="1142" actId="1076"/>
          <ac:picMkLst>
            <pc:docMk/>
            <pc:sldMk cId="2937199927" sldId="343"/>
            <ac:picMk id="20" creationId="{FC76B1A0-15BC-2BB2-869E-27B68AE0C2CB}"/>
          </ac:picMkLst>
        </pc:picChg>
        <pc:picChg chg="mod">
          <ac:chgData name="Marcus Roehming" userId="c33ed90f-6218-4529-85de-f886b629b2c1" providerId="ADAL" clId="{B8DB9E6C-218B-470C-9687-B483D4D38C87}" dt="2024-04-29T10:00:49.628" v="1142" actId="1076"/>
          <ac:picMkLst>
            <pc:docMk/>
            <pc:sldMk cId="2937199927" sldId="343"/>
            <ac:picMk id="22" creationId="{1B395460-7C2B-F9E7-CBDD-42B44CA6DD44}"/>
          </ac:picMkLst>
        </pc:picChg>
        <pc:picChg chg="mod">
          <ac:chgData name="Marcus Roehming" userId="c33ed90f-6218-4529-85de-f886b629b2c1" providerId="ADAL" clId="{B8DB9E6C-218B-470C-9687-B483D4D38C87}" dt="2024-04-29T10:00:49.628" v="1142" actId="1076"/>
          <ac:picMkLst>
            <pc:docMk/>
            <pc:sldMk cId="2937199927" sldId="343"/>
            <ac:picMk id="29" creationId="{D3DA8072-EFA3-84AA-305F-02939303168C}"/>
          </ac:picMkLst>
        </pc:picChg>
      </pc:sldChg>
      <pc:sldChg chg="addSp delSp modSp mod delAnim modAnim chgLayout">
        <pc:chgData name="Marcus Roehming" userId="c33ed90f-6218-4529-85de-f886b629b2c1" providerId="ADAL" clId="{B8DB9E6C-218B-470C-9687-B483D4D38C87}" dt="2024-04-29T10:02:23.313" v="1179" actId="478"/>
        <pc:sldMkLst>
          <pc:docMk/>
          <pc:sldMk cId="3688936452" sldId="344"/>
        </pc:sldMkLst>
        <pc:spChg chg="mod ord">
          <ac:chgData name="Marcus Roehming" userId="c33ed90f-6218-4529-85de-f886b629b2c1" providerId="ADAL" clId="{B8DB9E6C-218B-470C-9687-B483D4D38C87}" dt="2024-04-29T09:54:34.425" v="1052" actId="700"/>
          <ac:spMkLst>
            <pc:docMk/>
            <pc:sldMk cId="3688936452" sldId="344"/>
            <ac:spMk id="8" creationId="{2F8A8740-1CF1-1908-1915-F855FC301B94}"/>
          </ac:spMkLst>
        </pc:spChg>
        <pc:spChg chg="mod">
          <ac:chgData name="Marcus Roehming" userId="c33ed90f-6218-4529-85de-f886b629b2c1" providerId="ADAL" clId="{B8DB9E6C-218B-470C-9687-B483D4D38C87}" dt="2024-04-29T10:02:07.243" v="1172" actId="1076"/>
          <ac:spMkLst>
            <pc:docMk/>
            <pc:sldMk cId="3688936452" sldId="344"/>
            <ac:spMk id="11" creationId="{E249EF95-0541-122A-DD62-B09B70DB4FB4}"/>
          </ac:spMkLst>
        </pc:spChg>
        <pc:spChg chg="mod">
          <ac:chgData name="Marcus Roehming" userId="c33ed90f-6218-4529-85de-f886b629b2c1" providerId="ADAL" clId="{B8DB9E6C-218B-470C-9687-B483D4D38C87}" dt="2024-04-29T10:02:07.243" v="1172" actId="1076"/>
          <ac:spMkLst>
            <pc:docMk/>
            <pc:sldMk cId="3688936452" sldId="344"/>
            <ac:spMk id="12" creationId="{F398D7B5-4573-3CF8-2D3E-C3C29C693DC1}"/>
          </ac:spMkLst>
        </pc:spChg>
        <pc:spChg chg="mod ord">
          <ac:chgData name="Marcus Roehming" userId="c33ed90f-6218-4529-85de-f886b629b2c1" providerId="ADAL" clId="{B8DB9E6C-218B-470C-9687-B483D4D38C87}" dt="2024-04-29T10:01:47.766" v="1168" actId="404"/>
          <ac:spMkLst>
            <pc:docMk/>
            <pc:sldMk cId="3688936452" sldId="344"/>
            <ac:spMk id="13" creationId="{DF50F81E-0B1D-0114-5B4C-A869953591E5}"/>
          </ac:spMkLst>
        </pc:spChg>
        <pc:spChg chg="add del mod ord">
          <ac:chgData name="Marcus Roehming" userId="c33ed90f-6218-4529-85de-f886b629b2c1" providerId="ADAL" clId="{B8DB9E6C-218B-470C-9687-B483D4D38C87}" dt="2024-04-29T10:02:21.665" v="1178" actId="167"/>
          <ac:spMkLst>
            <pc:docMk/>
            <pc:sldMk cId="3688936452" sldId="344"/>
            <ac:spMk id="14" creationId="{240D05C5-3179-7E4B-5978-231A5B146762}"/>
          </ac:spMkLst>
        </pc:spChg>
        <pc:spChg chg="mod ord">
          <ac:chgData name="Marcus Roehming" userId="c33ed90f-6218-4529-85de-f886b629b2c1" providerId="ADAL" clId="{B8DB9E6C-218B-470C-9687-B483D4D38C87}" dt="2024-04-29T09:54:34.425" v="1052" actId="700"/>
          <ac:spMkLst>
            <pc:docMk/>
            <pc:sldMk cId="3688936452" sldId="344"/>
            <ac:spMk id="16" creationId="{6AE211FF-6AD3-2C0E-0284-F3D5C1D55A5F}"/>
          </ac:spMkLst>
        </pc:spChg>
        <pc:spChg chg="mod ord">
          <ac:chgData name="Marcus Roehming" userId="c33ed90f-6218-4529-85de-f886b629b2c1" providerId="ADAL" clId="{B8DB9E6C-218B-470C-9687-B483D4D38C87}" dt="2024-04-29T09:54:34.425" v="1052" actId="700"/>
          <ac:spMkLst>
            <pc:docMk/>
            <pc:sldMk cId="3688936452" sldId="344"/>
            <ac:spMk id="17" creationId="{CCEDFB61-61B6-CC30-62E6-3AB278DA38FD}"/>
          </ac:spMkLst>
        </pc:spChg>
        <pc:spChg chg="add del mod ord">
          <ac:chgData name="Marcus Roehming" userId="c33ed90f-6218-4529-85de-f886b629b2c1" providerId="ADAL" clId="{B8DB9E6C-218B-470C-9687-B483D4D38C87}" dt="2024-04-29T10:01:51.343" v="1169" actId="478"/>
          <ac:spMkLst>
            <pc:docMk/>
            <pc:sldMk cId="3688936452" sldId="344"/>
            <ac:spMk id="18" creationId="{F1EF94FA-D0F7-9587-AD79-DC7402F75A88}"/>
          </ac:spMkLst>
        </pc:spChg>
        <pc:spChg chg="add del mod ord">
          <ac:chgData name="Marcus Roehming" userId="c33ed90f-6218-4529-85de-f886b629b2c1" providerId="ADAL" clId="{B8DB9E6C-218B-470C-9687-B483D4D38C87}" dt="2024-04-29T10:01:54.143" v="1170" actId="478"/>
          <ac:spMkLst>
            <pc:docMk/>
            <pc:sldMk cId="3688936452" sldId="344"/>
            <ac:spMk id="19" creationId="{4098F3DC-4449-6AD6-2F11-9EF6A6FF52D0}"/>
          </ac:spMkLst>
        </pc:spChg>
        <pc:spChg chg="add del mod ord">
          <ac:chgData name="Marcus Roehming" userId="c33ed90f-6218-4529-85de-f886b629b2c1" providerId="ADAL" clId="{B8DB9E6C-218B-470C-9687-B483D4D38C87}" dt="2024-04-29T10:02:23.313" v="1179" actId="478"/>
          <ac:spMkLst>
            <pc:docMk/>
            <pc:sldMk cId="3688936452" sldId="344"/>
            <ac:spMk id="20" creationId="{2FF31B39-0BE1-D7CD-3183-F48F3E1C5405}"/>
          </ac:spMkLst>
        </pc:spChg>
        <pc:spChg chg="mod">
          <ac:chgData name="Marcus Roehming" userId="c33ed90f-6218-4529-85de-f886b629b2c1" providerId="ADAL" clId="{B8DB9E6C-218B-470C-9687-B483D4D38C87}" dt="2024-04-29T10:02:07.243" v="1172" actId="1076"/>
          <ac:spMkLst>
            <pc:docMk/>
            <pc:sldMk cId="3688936452" sldId="344"/>
            <ac:spMk id="25" creationId="{0DEC8341-0448-9906-1980-B266AF4EC006}"/>
          </ac:spMkLst>
        </pc:spChg>
        <pc:spChg chg="mod">
          <ac:chgData name="Marcus Roehming" userId="c33ed90f-6218-4529-85de-f886b629b2c1" providerId="ADAL" clId="{B8DB9E6C-218B-470C-9687-B483D4D38C87}" dt="2024-04-29T10:02:07.243" v="1172" actId="1076"/>
          <ac:spMkLst>
            <pc:docMk/>
            <pc:sldMk cId="3688936452" sldId="344"/>
            <ac:spMk id="26" creationId="{9D0174F3-D2D0-83E6-D6DB-E7D62083CFFE}"/>
          </ac:spMkLst>
        </pc:spChg>
        <pc:grpChg chg="mod">
          <ac:chgData name="Marcus Roehming" userId="c33ed90f-6218-4529-85de-f886b629b2c1" providerId="ADAL" clId="{B8DB9E6C-218B-470C-9687-B483D4D38C87}" dt="2024-04-29T10:02:07.243" v="1172" actId="1076"/>
          <ac:grpSpMkLst>
            <pc:docMk/>
            <pc:sldMk cId="3688936452" sldId="344"/>
            <ac:grpSpMk id="7" creationId="{3DF890E0-790A-2E90-1C7B-3877C70D9F76}"/>
          </ac:grpSpMkLst>
        </pc:grpChg>
        <pc:picChg chg="mod">
          <ac:chgData name="Marcus Roehming" userId="c33ed90f-6218-4529-85de-f886b629b2c1" providerId="ADAL" clId="{B8DB9E6C-218B-470C-9687-B483D4D38C87}" dt="2024-04-29T10:02:07.243" v="1172" actId="1076"/>
          <ac:picMkLst>
            <pc:docMk/>
            <pc:sldMk cId="3688936452" sldId="344"/>
            <ac:picMk id="9" creationId="{BC5C2F8E-217F-9AB7-2944-F2C02B8BF608}"/>
          </ac:picMkLst>
        </pc:picChg>
        <pc:picChg chg="mod">
          <ac:chgData name="Marcus Roehming" userId="c33ed90f-6218-4529-85de-f886b629b2c1" providerId="ADAL" clId="{B8DB9E6C-218B-470C-9687-B483D4D38C87}" dt="2024-04-29T10:02:07.243" v="1172" actId="1076"/>
          <ac:picMkLst>
            <pc:docMk/>
            <pc:sldMk cId="3688936452" sldId="344"/>
            <ac:picMk id="10" creationId="{B8AB89DE-1524-062F-AAA4-C2F23BCB2C85}"/>
          </ac:picMkLst>
        </pc:picChg>
      </pc:sldChg>
      <pc:sldChg chg="addSp delSp modSp mod modClrScheme chgLayout">
        <pc:chgData name="Marcus Roehming" userId="c33ed90f-6218-4529-85de-f886b629b2c1" providerId="ADAL" clId="{B8DB9E6C-218B-470C-9687-B483D4D38C87}" dt="2024-04-29T10:03:03.693" v="1203" actId="115"/>
        <pc:sldMkLst>
          <pc:docMk/>
          <pc:sldMk cId="1025700440" sldId="345"/>
        </pc:sldMkLst>
        <pc:spChg chg="del">
          <ac:chgData name="Marcus Roehming" userId="c33ed90f-6218-4529-85de-f886b629b2c1" providerId="ADAL" clId="{B8DB9E6C-218B-470C-9687-B483D4D38C87}" dt="2024-04-29T09:55:16.718" v="1066" actId="478"/>
          <ac:spMkLst>
            <pc:docMk/>
            <pc:sldMk cId="1025700440" sldId="345"/>
            <ac:spMk id="3" creationId="{141E37B5-001E-0E17-B0D9-A903A052471F}"/>
          </ac:spMkLst>
        </pc:spChg>
        <pc:spChg chg="mod ord">
          <ac:chgData name="Marcus Roehming" userId="c33ed90f-6218-4529-85de-f886b629b2c1" providerId="ADAL" clId="{B8DB9E6C-218B-470C-9687-B483D4D38C87}" dt="2024-04-29T10:02:30.318" v="1180" actId="700"/>
          <ac:spMkLst>
            <pc:docMk/>
            <pc:sldMk cId="1025700440" sldId="345"/>
            <ac:spMk id="5" creationId="{B75F6B0C-B2F0-0699-9AD5-0ADED74D4A13}"/>
          </ac:spMkLst>
        </pc:spChg>
        <pc:spChg chg="mod ord">
          <ac:chgData name="Marcus Roehming" userId="c33ed90f-6218-4529-85de-f886b629b2c1" providerId="ADAL" clId="{B8DB9E6C-218B-470C-9687-B483D4D38C87}" dt="2024-04-29T10:02:30.318" v="1180" actId="700"/>
          <ac:spMkLst>
            <pc:docMk/>
            <pc:sldMk cId="1025700440" sldId="345"/>
            <ac:spMk id="6" creationId="{7E36941B-406B-380D-D12B-423A5748DB04}"/>
          </ac:spMkLst>
        </pc:spChg>
        <pc:spChg chg="mod ord">
          <ac:chgData name="Marcus Roehming" userId="c33ed90f-6218-4529-85de-f886b629b2c1" providerId="ADAL" clId="{B8DB9E6C-218B-470C-9687-B483D4D38C87}" dt="2024-04-29T10:02:30.318" v="1180" actId="700"/>
          <ac:spMkLst>
            <pc:docMk/>
            <pc:sldMk cId="1025700440" sldId="345"/>
            <ac:spMk id="8" creationId="{E1465BB0-BA8A-0508-DFD8-9EC932657853}"/>
          </ac:spMkLst>
        </pc:spChg>
        <pc:spChg chg="add del mod ord">
          <ac:chgData name="Marcus Roehming" userId="c33ed90f-6218-4529-85de-f886b629b2c1" providerId="ADAL" clId="{B8DB9E6C-218B-470C-9687-B483D4D38C87}" dt="2024-04-29T10:02:30.318" v="1180" actId="700"/>
          <ac:spMkLst>
            <pc:docMk/>
            <pc:sldMk cId="1025700440" sldId="345"/>
            <ac:spMk id="9" creationId="{ACACDC33-DEE7-23E4-097A-776CD30D56E8}"/>
          </ac:spMkLst>
        </pc:spChg>
        <pc:spChg chg="mod">
          <ac:chgData name="Marcus Roehming" userId="c33ed90f-6218-4529-85de-f886b629b2c1" providerId="ADAL" clId="{B8DB9E6C-218B-470C-9687-B483D4D38C87}" dt="2024-04-29T10:03:03.693" v="1203" actId="115"/>
          <ac:spMkLst>
            <pc:docMk/>
            <pc:sldMk cId="1025700440" sldId="345"/>
            <ac:spMk id="11" creationId="{FFA55483-6E86-0A09-CF03-1E1BC6091817}"/>
          </ac:spMkLst>
        </pc:spChg>
        <pc:spChg chg="add del mod ord">
          <ac:chgData name="Marcus Roehming" userId="c33ed90f-6218-4529-85de-f886b629b2c1" providerId="ADAL" clId="{B8DB9E6C-218B-470C-9687-B483D4D38C87}" dt="2024-04-29T10:02:30.318" v="1180" actId="700"/>
          <ac:spMkLst>
            <pc:docMk/>
            <pc:sldMk cId="1025700440" sldId="345"/>
            <ac:spMk id="12" creationId="{A5D623A2-357A-DC5A-E2C3-0F79BF3A8126}"/>
          </ac:spMkLst>
        </pc:spChg>
        <pc:spChg chg="add del mod ord">
          <ac:chgData name="Marcus Roehming" userId="c33ed90f-6218-4529-85de-f886b629b2c1" providerId="ADAL" clId="{B8DB9E6C-218B-470C-9687-B483D4D38C87}" dt="2024-04-29T10:02:30.318" v="1180" actId="700"/>
          <ac:spMkLst>
            <pc:docMk/>
            <pc:sldMk cId="1025700440" sldId="345"/>
            <ac:spMk id="13" creationId="{23EFF18E-FA72-DE6A-03AC-68A93CABFD53}"/>
          </ac:spMkLst>
        </pc:spChg>
        <pc:spChg chg="add mod ord">
          <ac:chgData name="Marcus Roehming" userId="c33ed90f-6218-4529-85de-f886b629b2c1" providerId="ADAL" clId="{B8DB9E6C-218B-470C-9687-B483D4D38C87}" dt="2024-04-29T10:02:32.850" v="1194" actId="20577"/>
          <ac:spMkLst>
            <pc:docMk/>
            <pc:sldMk cId="1025700440" sldId="345"/>
            <ac:spMk id="14" creationId="{11ED5095-14E0-5764-55E3-49D8FBA1A888}"/>
          </ac:spMkLst>
        </pc:spChg>
        <pc:spChg chg="add del mod ord">
          <ac:chgData name="Marcus Roehming" userId="c33ed90f-6218-4529-85de-f886b629b2c1" providerId="ADAL" clId="{B8DB9E6C-218B-470C-9687-B483D4D38C87}" dt="2024-04-29T10:02:34.968" v="1195" actId="478"/>
          <ac:spMkLst>
            <pc:docMk/>
            <pc:sldMk cId="1025700440" sldId="345"/>
            <ac:spMk id="15" creationId="{61B4FB8D-B328-5A95-B2D4-57752D70978E}"/>
          </ac:spMkLst>
        </pc:spChg>
        <pc:spChg chg="add del mod ord">
          <ac:chgData name="Marcus Roehming" userId="c33ed90f-6218-4529-85de-f886b629b2c1" providerId="ADAL" clId="{B8DB9E6C-218B-470C-9687-B483D4D38C87}" dt="2024-04-29T10:02:40.182" v="1196" actId="478"/>
          <ac:spMkLst>
            <pc:docMk/>
            <pc:sldMk cId="1025700440" sldId="345"/>
            <ac:spMk id="16" creationId="{18AAC6B7-14C5-3179-2E3B-7A543372BA0F}"/>
          </ac:spMkLst>
        </pc:spChg>
      </pc:sldChg>
      <pc:sldChg chg="addSp delSp modSp mod modClrScheme chgLayout">
        <pc:chgData name="Marcus Roehming" userId="c33ed90f-6218-4529-85de-f886b629b2c1" providerId="ADAL" clId="{B8DB9E6C-218B-470C-9687-B483D4D38C87}" dt="2024-04-29T10:05:57.576" v="1278" actId="1076"/>
        <pc:sldMkLst>
          <pc:docMk/>
          <pc:sldMk cId="3681409186" sldId="346"/>
        </pc:sldMkLst>
        <pc:spChg chg="del">
          <ac:chgData name="Marcus Roehming" userId="c33ed90f-6218-4529-85de-f886b629b2c1" providerId="ADAL" clId="{B8DB9E6C-218B-470C-9687-B483D4D38C87}" dt="2024-04-29T09:55:18.165" v="1067" actId="478"/>
          <ac:spMkLst>
            <pc:docMk/>
            <pc:sldMk cId="3681409186" sldId="346"/>
            <ac:spMk id="3" creationId="{1CD56C93-8523-E414-09A6-AB0D6A3CD709}"/>
          </ac:spMkLst>
        </pc:spChg>
        <pc:spChg chg="mod ord">
          <ac:chgData name="Marcus Roehming" userId="c33ed90f-6218-4529-85de-f886b629b2c1" providerId="ADAL" clId="{B8DB9E6C-218B-470C-9687-B483D4D38C87}" dt="2024-04-29T10:04:19.367" v="1233" actId="700"/>
          <ac:spMkLst>
            <pc:docMk/>
            <pc:sldMk cId="3681409186" sldId="346"/>
            <ac:spMk id="8" creationId="{16BB423D-766F-F378-B906-4EC25D4457EA}"/>
          </ac:spMkLst>
        </pc:spChg>
        <pc:spChg chg="mod ord">
          <ac:chgData name="Marcus Roehming" userId="c33ed90f-6218-4529-85de-f886b629b2c1" providerId="ADAL" clId="{B8DB9E6C-218B-470C-9687-B483D4D38C87}" dt="2024-04-29T10:04:19.367" v="1233" actId="700"/>
          <ac:spMkLst>
            <pc:docMk/>
            <pc:sldMk cId="3681409186" sldId="346"/>
            <ac:spMk id="9" creationId="{8EEC3C38-8EB0-F041-1184-90F6C88283DE}"/>
          </ac:spMkLst>
        </pc:spChg>
        <pc:spChg chg="del">
          <ac:chgData name="Marcus Roehming" userId="c33ed90f-6218-4529-85de-f886b629b2c1" providerId="ADAL" clId="{B8DB9E6C-218B-470C-9687-B483D4D38C87}" dt="2024-04-29T10:03:19.003" v="1213" actId="478"/>
          <ac:spMkLst>
            <pc:docMk/>
            <pc:sldMk cId="3681409186" sldId="346"/>
            <ac:spMk id="13" creationId="{FB19B020-048B-6F1F-8BB0-47667961B1F1}"/>
          </ac:spMkLst>
        </pc:spChg>
        <pc:spChg chg="mod">
          <ac:chgData name="Marcus Roehming" userId="c33ed90f-6218-4529-85de-f886b629b2c1" providerId="ADAL" clId="{B8DB9E6C-218B-470C-9687-B483D4D38C87}" dt="2024-04-29T10:03:35.109" v="1226" actId="1036"/>
          <ac:spMkLst>
            <pc:docMk/>
            <pc:sldMk cId="3681409186" sldId="346"/>
            <ac:spMk id="14" creationId="{DDDEF21A-BBFB-BFFA-5F3E-2D51B686923B}"/>
          </ac:spMkLst>
        </pc:spChg>
        <pc:spChg chg="mod ord">
          <ac:chgData name="Marcus Roehming" userId="c33ed90f-6218-4529-85de-f886b629b2c1" providerId="ADAL" clId="{B8DB9E6C-218B-470C-9687-B483D4D38C87}" dt="2024-04-29T10:04:19.367" v="1233" actId="700"/>
          <ac:spMkLst>
            <pc:docMk/>
            <pc:sldMk cId="3681409186" sldId="346"/>
            <ac:spMk id="15" creationId="{054985F5-8EF8-FDFA-9CC9-C63CBAD35BCB}"/>
          </ac:spMkLst>
        </pc:spChg>
        <pc:spChg chg="mod">
          <ac:chgData name="Marcus Roehming" userId="c33ed90f-6218-4529-85de-f886b629b2c1" providerId="ADAL" clId="{B8DB9E6C-218B-470C-9687-B483D4D38C87}" dt="2024-04-29T10:05:57.576" v="1278" actId="1076"/>
          <ac:spMkLst>
            <pc:docMk/>
            <pc:sldMk cId="3681409186" sldId="346"/>
            <ac:spMk id="16" creationId="{D5CDD910-81CF-8AE9-F641-48180907DA07}"/>
          </ac:spMkLst>
        </pc:spChg>
        <pc:spChg chg="mod">
          <ac:chgData name="Marcus Roehming" userId="c33ed90f-6218-4529-85de-f886b629b2c1" providerId="ADAL" clId="{B8DB9E6C-218B-470C-9687-B483D4D38C87}" dt="2024-04-29T10:03:35.109" v="1226" actId="1036"/>
          <ac:spMkLst>
            <pc:docMk/>
            <pc:sldMk cId="3681409186" sldId="346"/>
            <ac:spMk id="17" creationId="{A762BDCC-947E-C8E5-A3A4-918D812CC59C}"/>
          </ac:spMkLst>
        </pc:spChg>
        <pc:spChg chg="mod">
          <ac:chgData name="Marcus Roehming" userId="c33ed90f-6218-4529-85de-f886b629b2c1" providerId="ADAL" clId="{B8DB9E6C-218B-470C-9687-B483D4D38C87}" dt="2024-04-29T10:03:35.109" v="1226" actId="1036"/>
          <ac:spMkLst>
            <pc:docMk/>
            <pc:sldMk cId="3681409186" sldId="346"/>
            <ac:spMk id="18" creationId="{EBDB267E-C74B-0BB2-2A77-1DF7B08AC896}"/>
          </ac:spMkLst>
        </pc:spChg>
        <pc:spChg chg="mod">
          <ac:chgData name="Marcus Roehming" userId="c33ed90f-6218-4529-85de-f886b629b2c1" providerId="ADAL" clId="{B8DB9E6C-218B-470C-9687-B483D4D38C87}" dt="2024-04-29T10:03:35.109" v="1226" actId="1036"/>
          <ac:spMkLst>
            <pc:docMk/>
            <pc:sldMk cId="3681409186" sldId="346"/>
            <ac:spMk id="19" creationId="{FDA57E05-EB95-EC8C-D0E6-5E88D68A0018}"/>
          </ac:spMkLst>
        </pc:spChg>
        <pc:spChg chg="mod">
          <ac:chgData name="Marcus Roehming" userId="c33ed90f-6218-4529-85de-f886b629b2c1" providerId="ADAL" clId="{B8DB9E6C-218B-470C-9687-B483D4D38C87}" dt="2024-04-29T10:03:35.109" v="1226" actId="1036"/>
          <ac:spMkLst>
            <pc:docMk/>
            <pc:sldMk cId="3681409186" sldId="346"/>
            <ac:spMk id="20" creationId="{AADF2999-D775-A748-010A-64A40796F1CC}"/>
          </ac:spMkLst>
        </pc:spChg>
        <pc:spChg chg="mod">
          <ac:chgData name="Marcus Roehming" userId="c33ed90f-6218-4529-85de-f886b629b2c1" providerId="ADAL" clId="{B8DB9E6C-218B-470C-9687-B483D4D38C87}" dt="2024-04-29T10:03:35.109" v="1226" actId="1036"/>
          <ac:spMkLst>
            <pc:docMk/>
            <pc:sldMk cId="3681409186" sldId="346"/>
            <ac:spMk id="21" creationId="{9E846E16-14E1-FDEB-1924-99E263A0F576}"/>
          </ac:spMkLst>
        </pc:spChg>
        <pc:spChg chg="mod">
          <ac:chgData name="Marcus Roehming" userId="c33ed90f-6218-4529-85de-f886b629b2c1" providerId="ADAL" clId="{B8DB9E6C-218B-470C-9687-B483D4D38C87}" dt="2024-04-29T10:03:35.109" v="1226" actId="1036"/>
          <ac:spMkLst>
            <pc:docMk/>
            <pc:sldMk cId="3681409186" sldId="346"/>
            <ac:spMk id="22" creationId="{2263DFA5-AB91-DAD7-C16D-70A11E741925}"/>
          </ac:spMkLst>
        </pc:spChg>
        <pc:spChg chg="mod">
          <ac:chgData name="Marcus Roehming" userId="c33ed90f-6218-4529-85de-f886b629b2c1" providerId="ADAL" clId="{B8DB9E6C-218B-470C-9687-B483D4D38C87}" dt="2024-04-29T10:03:35.109" v="1226" actId="1036"/>
          <ac:spMkLst>
            <pc:docMk/>
            <pc:sldMk cId="3681409186" sldId="346"/>
            <ac:spMk id="23" creationId="{A08A76C5-AD36-3D32-04E0-E43094995071}"/>
          </ac:spMkLst>
        </pc:spChg>
        <pc:spChg chg="add mod ord">
          <ac:chgData name="Marcus Roehming" userId="c33ed90f-6218-4529-85de-f886b629b2c1" providerId="ADAL" clId="{B8DB9E6C-218B-470C-9687-B483D4D38C87}" dt="2024-04-29T10:04:19.367" v="1233" actId="700"/>
          <ac:spMkLst>
            <pc:docMk/>
            <pc:sldMk cId="3681409186" sldId="346"/>
            <ac:spMk id="24" creationId="{80EE7FD8-9333-E9DE-1717-ACFBE7F98849}"/>
          </ac:spMkLst>
        </pc:spChg>
        <pc:spChg chg="mod">
          <ac:chgData name="Marcus Roehming" userId="c33ed90f-6218-4529-85de-f886b629b2c1" providerId="ADAL" clId="{B8DB9E6C-218B-470C-9687-B483D4D38C87}" dt="2024-04-29T10:03:35.109" v="1226" actId="1036"/>
          <ac:spMkLst>
            <pc:docMk/>
            <pc:sldMk cId="3681409186" sldId="346"/>
            <ac:spMk id="25" creationId="{B19A8313-52E5-230B-81C9-BE4EC606EF84}"/>
          </ac:spMkLst>
        </pc:spChg>
        <pc:spChg chg="mod">
          <ac:chgData name="Marcus Roehming" userId="c33ed90f-6218-4529-85de-f886b629b2c1" providerId="ADAL" clId="{B8DB9E6C-218B-470C-9687-B483D4D38C87}" dt="2024-04-29T10:03:35.109" v="1226" actId="1036"/>
          <ac:spMkLst>
            <pc:docMk/>
            <pc:sldMk cId="3681409186" sldId="346"/>
            <ac:spMk id="26" creationId="{E19DF5D9-4DA6-01CD-E6F6-F52DDF3CDC24}"/>
          </ac:spMkLst>
        </pc:spChg>
        <pc:spChg chg="mod">
          <ac:chgData name="Marcus Roehming" userId="c33ed90f-6218-4529-85de-f886b629b2c1" providerId="ADAL" clId="{B8DB9E6C-218B-470C-9687-B483D4D38C87}" dt="2024-04-29T10:03:35.109" v="1226" actId="1036"/>
          <ac:spMkLst>
            <pc:docMk/>
            <pc:sldMk cId="3681409186" sldId="346"/>
            <ac:spMk id="27" creationId="{7F17818B-9B1C-945C-EA6E-271C4FA6DAD6}"/>
          </ac:spMkLst>
        </pc:spChg>
        <pc:spChg chg="mod">
          <ac:chgData name="Marcus Roehming" userId="c33ed90f-6218-4529-85de-f886b629b2c1" providerId="ADAL" clId="{B8DB9E6C-218B-470C-9687-B483D4D38C87}" dt="2024-04-29T10:03:35.109" v="1226" actId="1036"/>
          <ac:spMkLst>
            <pc:docMk/>
            <pc:sldMk cId="3681409186" sldId="346"/>
            <ac:spMk id="28" creationId="{37396728-A3D2-6DC8-18AB-AAD532BD7508}"/>
          </ac:spMkLst>
        </pc:spChg>
        <pc:spChg chg="mod">
          <ac:chgData name="Marcus Roehming" userId="c33ed90f-6218-4529-85de-f886b629b2c1" providerId="ADAL" clId="{B8DB9E6C-218B-470C-9687-B483D4D38C87}" dt="2024-04-29T10:03:35.109" v="1226" actId="1036"/>
          <ac:spMkLst>
            <pc:docMk/>
            <pc:sldMk cId="3681409186" sldId="346"/>
            <ac:spMk id="29" creationId="{29CE5D0F-4BF1-1590-FC1D-F03DA5DCF848}"/>
          </ac:spMkLst>
        </pc:spChg>
        <pc:spChg chg="mod">
          <ac:chgData name="Marcus Roehming" userId="c33ed90f-6218-4529-85de-f886b629b2c1" providerId="ADAL" clId="{B8DB9E6C-218B-470C-9687-B483D4D38C87}" dt="2024-04-29T10:03:35.109" v="1226" actId="1036"/>
          <ac:spMkLst>
            <pc:docMk/>
            <pc:sldMk cId="3681409186" sldId="346"/>
            <ac:spMk id="30" creationId="{2D1AEF24-77EF-AF34-8E5A-31803E29C12D}"/>
          </ac:spMkLst>
        </pc:spChg>
        <pc:spChg chg="mod">
          <ac:chgData name="Marcus Roehming" userId="c33ed90f-6218-4529-85de-f886b629b2c1" providerId="ADAL" clId="{B8DB9E6C-218B-470C-9687-B483D4D38C87}" dt="2024-04-29T10:03:35.109" v="1226" actId="1036"/>
          <ac:spMkLst>
            <pc:docMk/>
            <pc:sldMk cId="3681409186" sldId="346"/>
            <ac:spMk id="31" creationId="{39BEBA9F-74FD-29D2-D0FC-7E98340F62F4}"/>
          </ac:spMkLst>
        </pc:spChg>
        <pc:spChg chg="mod">
          <ac:chgData name="Marcus Roehming" userId="c33ed90f-6218-4529-85de-f886b629b2c1" providerId="ADAL" clId="{B8DB9E6C-218B-470C-9687-B483D4D38C87}" dt="2024-04-29T10:03:35.109" v="1226" actId="1036"/>
          <ac:spMkLst>
            <pc:docMk/>
            <pc:sldMk cId="3681409186" sldId="346"/>
            <ac:spMk id="32" creationId="{8BBE39AA-1EA7-FC92-EE17-86439EBD9FAD}"/>
          </ac:spMkLst>
        </pc:spChg>
        <pc:spChg chg="mod">
          <ac:chgData name="Marcus Roehming" userId="c33ed90f-6218-4529-85de-f886b629b2c1" providerId="ADAL" clId="{B8DB9E6C-218B-470C-9687-B483D4D38C87}" dt="2024-04-29T10:03:35.109" v="1226" actId="1036"/>
          <ac:spMkLst>
            <pc:docMk/>
            <pc:sldMk cId="3681409186" sldId="346"/>
            <ac:spMk id="33" creationId="{6BF5F3AC-5268-B132-8BD8-038E351D5870}"/>
          </ac:spMkLst>
        </pc:spChg>
        <pc:spChg chg="mod">
          <ac:chgData name="Marcus Roehming" userId="c33ed90f-6218-4529-85de-f886b629b2c1" providerId="ADAL" clId="{B8DB9E6C-218B-470C-9687-B483D4D38C87}" dt="2024-04-29T10:03:35.109" v="1226" actId="1036"/>
          <ac:spMkLst>
            <pc:docMk/>
            <pc:sldMk cId="3681409186" sldId="346"/>
            <ac:spMk id="34" creationId="{2CB2167C-487A-91C1-4024-03B93E1637DE}"/>
          </ac:spMkLst>
        </pc:spChg>
        <pc:spChg chg="add del mod ord">
          <ac:chgData name="Marcus Roehming" userId="c33ed90f-6218-4529-85de-f886b629b2c1" providerId="ADAL" clId="{B8DB9E6C-218B-470C-9687-B483D4D38C87}" dt="2024-04-29T10:03:22.586" v="1214" actId="478"/>
          <ac:spMkLst>
            <pc:docMk/>
            <pc:sldMk cId="3681409186" sldId="346"/>
            <ac:spMk id="35" creationId="{F5C5C0FF-873B-6CFD-914E-D78401756AF7}"/>
          </ac:spMkLst>
        </pc:spChg>
        <pc:spChg chg="add del mod ord">
          <ac:chgData name="Marcus Roehming" userId="c33ed90f-6218-4529-85de-f886b629b2c1" providerId="ADAL" clId="{B8DB9E6C-218B-470C-9687-B483D4D38C87}" dt="2024-04-29T10:03:57.151" v="1230" actId="478"/>
          <ac:spMkLst>
            <pc:docMk/>
            <pc:sldMk cId="3681409186" sldId="346"/>
            <ac:spMk id="36" creationId="{272CE9B6-81E5-5A64-C271-F403F8A8D7A7}"/>
          </ac:spMkLst>
        </pc:spChg>
        <pc:spChg chg="add del mod ord">
          <ac:chgData name="Marcus Roehming" userId="c33ed90f-6218-4529-85de-f886b629b2c1" providerId="ADAL" clId="{B8DB9E6C-218B-470C-9687-B483D4D38C87}" dt="2024-04-29T10:04:21.316" v="1234" actId="478"/>
          <ac:spMkLst>
            <pc:docMk/>
            <pc:sldMk cId="3681409186" sldId="346"/>
            <ac:spMk id="37" creationId="{D70EE3AB-AC8E-B8D9-81F4-8FE5FD997CC6}"/>
          </ac:spMkLst>
        </pc:spChg>
        <pc:spChg chg="add del mod ord">
          <ac:chgData name="Marcus Roehming" userId="c33ed90f-6218-4529-85de-f886b629b2c1" providerId="ADAL" clId="{B8DB9E6C-218B-470C-9687-B483D4D38C87}" dt="2024-04-29T10:04:22.670" v="1235" actId="478"/>
          <ac:spMkLst>
            <pc:docMk/>
            <pc:sldMk cId="3681409186" sldId="346"/>
            <ac:spMk id="38" creationId="{DF71EB49-2EDF-1545-9B62-A1F13CD4FED7}"/>
          </ac:spMkLst>
        </pc:spChg>
        <pc:picChg chg="mod">
          <ac:chgData name="Marcus Roehming" userId="c33ed90f-6218-4529-85de-f886b629b2c1" providerId="ADAL" clId="{B8DB9E6C-218B-470C-9687-B483D4D38C87}" dt="2024-04-29T10:03:35.109" v="1226" actId="1036"/>
          <ac:picMkLst>
            <pc:docMk/>
            <pc:sldMk cId="3681409186" sldId="346"/>
            <ac:picMk id="5" creationId="{C8D74A0E-D325-BD33-B563-E45C429D242F}"/>
          </ac:picMkLst>
        </pc:picChg>
        <pc:picChg chg="mod">
          <ac:chgData name="Marcus Roehming" userId="c33ed90f-6218-4529-85de-f886b629b2c1" providerId="ADAL" clId="{B8DB9E6C-218B-470C-9687-B483D4D38C87}" dt="2024-04-29T10:03:35.109" v="1226" actId="1036"/>
          <ac:picMkLst>
            <pc:docMk/>
            <pc:sldMk cId="3681409186" sldId="346"/>
            <ac:picMk id="6" creationId="{3D6FC63C-36A8-6F1D-064E-4BA0B02181B3}"/>
          </ac:picMkLst>
        </pc:picChg>
        <pc:picChg chg="mod modCrop">
          <ac:chgData name="Marcus Roehming" userId="c33ed90f-6218-4529-85de-f886b629b2c1" providerId="ADAL" clId="{B8DB9E6C-218B-470C-9687-B483D4D38C87}" dt="2024-04-29T10:03:43.622" v="1227" actId="732"/>
          <ac:picMkLst>
            <pc:docMk/>
            <pc:sldMk cId="3681409186" sldId="346"/>
            <ac:picMk id="7" creationId="{3CA65514-C46F-A4EB-880B-77ADF6046E54}"/>
          </ac:picMkLst>
        </pc:picChg>
        <pc:picChg chg="mod modCrop">
          <ac:chgData name="Marcus Roehming" userId="c33ed90f-6218-4529-85de-f886b629b2c1" providerId="ADAL" clId="{B8DB9E6C-218B-470C-9687-B483D4D38C87}" dt="2024-04-29T10:03:48.779" v="1228" actId="732"/>
          <ac:picMkLst>
            <pc:docMk/>
            <pc:sldMk cId="3681409186" sldId="346"/>
            <ac:picMk id="10" creationId="{8BDC81A4-D7E4-1029-544E-85391327DDC6}"/>
          </ac:picMkLst>
        </pc:picChg>
        <pc:picChg chg="mod">
          <ac:chgData name="Marcus Roehming" userId="c33ed90f-6218-4529-85de-f886b629b2c1" providerId="ADAL" clId="{B8DB9E6C-218B-470C-9687-B483D4D38C87}" dt="2024-04-29T10:03:35.109" v="1226" actId="1036"/>
          <ac:picMkLst>
            <pc:docMk/>
            <pc:sldMk cId="3681409186" sldId="346"/>
            <ac:picMk id="11" creationId="{594A9CDE-DE33-4DC4-2C66-905AF18D9018}"/>
          </ac:picMkLst>
        </pc:picChg>
        <pc:picChg chg="mod">
          <ac:chgData name="Marcus Roehming" userId="c33ed90f-6218-4529-85de-f886b629b2c1" providerId="ADAL" clId="{B8DB9E6C-218B-470C-9687-B483D4D38C87}" dt="2024-04-29T10:03:35.109" v="1226" actId="1036"/>
          <ac:picMkLst>
            <pc:docMk/>
            <pc:sldMk cId="3681409186" sldId="346"/>
            <ac:picMk id="12" creationId="{FE3B6785-58F5-88E0-A773-4762EC9E051A}"/>
          </ac:picMkLst>
        </pc:picChg>
      </pc:sldChg>
      <pc:sldChg chg="addSp delSp modSp mod modClrScheme chgLayout">
        <pc:chgData name="Marcus Roehming" userId="c33ed90f-6218-4529-85de-f886b629b2c1" providerId="ADAL" clId="{B8DB9E6C-218B-470C-9687-B483D4D38C87}" dt="2024-04-29T10:04:54.759" v="1254" actId="478"/>
        <pc:sldMkLst>
          <pc:docMk/>
          <pc:sldMk cId="3301985748" sldId="347"/>
        </pc:sldMkLst>
        <pc:spChg chg="del">
          <ac:chgData name="Marcus Roehming" userId="c33ed90f-6218-4529-85de-f886b629b2c1" providerId="ADAL" clId="{B8DB9E6C-218B-470C-9687-B483D4D38C87}" dt="2024-04-29T09:55:24.142" v="1068" actId="478"/>
          <ac:spMkLst>
            <pc:docMk/>
            <pc:sldMk cId="3301985748" sldId="347"/>
            <ac:spMk id="3" creationId="{486ED171-030D-E0BB-1465-CC7ADB37F5F8}"/>
          </ac:spMkLst>
        </pc:spChg>
        <pc:spChg chg="del">
          <ac:chgData name="Marcus Roehming" userId="c33ed90f-6218-4529-85de-f886b629b2c1" providerId="ADAL" clId="{B8DB9E6C-218B-470C-9687-B483D4D38C87}" dt="2024-04-29T10:04:32.455" v="1238" actId="478"/>
          <ac:spMkLst>
            <pc:docMk/>
            <pc:sldMk cId="3301985748" sldId="347"/>
            <ac:spMk id="5" creationId="{9C2D7DCC-3CA6-83C1-D96D-6C3BD81770FF}"/>
          </ac:spMkLst>
        </pc:spChg>
        <pc:spChg chg="mod ord">
          <ac:chgData name="Marcus Roehming" userId="c33ed90f-6218-4529-85de-f886b629b2c1" providerId="ADAL" clId="{B8DB9E6C-218B-470C-9687-B483D4D38C87}" dt="2024-04-29T10:04:26.649" v="1236" actId="700"/>
          <ac:spMkLst>
            <pc:docMk/>
            <pc:sldMk cId="3301985748" sldId="347"/>
            <ac:spMk id="7" creationId="{F5771313-50BD-9B61-8296-BC1BE0E913EC}"/>
          </ac:spMkLst>
        </pc:spChg>
        <pc:spChg chg="mod">
          <ac:chgData name="Marcus Roehming" userId="c33ed90f-6218-4529-85de-f886b629b2c1" providerId="ADAL" clId="{B8DB9E6C-218B-470C-9687-B483D4D38C87}" dt="2024-04-29T10:04:52.879" v="1253" actId="1076"/>
          <ac:spMkLst>
            <pc:docMk/>
            <pc:sldMk cId="3301985748" sldId="347"/>
            <ac:spMk id="9" creationId="{C407A9A8-B913-E924-F7FC-BCAA48A8C762}"/>
          </ac:spMkLst>
        </pc:spChg>
        <pc:spChg chg="mod ord">
          <ac:chgData name="Marcus Roehming" userId="c33ed90f-6218-4529-85de-f886b629b2c1" providerId="ADAL" clId="{B8DB9E6C-218B-470C-9687-B483D4D38C87}" dt="2024-04-29T10:04:26.649" v="1236" actId="700"/>
          <ac:spMkLst>
            <pc:docMk/>
            <pc:sldMk cId="3301985748" sldId="347"/>
            <ac:spMk id="14" creationId="{EFC7DBF5-8208-AB1F-B152-55CB66B8E2D8}"/>
          </ac:spMkLst>
        </pc:spChg>
        <pc:spChg chg="mod ord">
          <ac:chgData name="Marcus Roehming" userId="c33ed90f-6218-4529-85de-f886b629b2c1" providerId="ADAL" clId="{B8DB9E6C-218B-470C-9687-B483D4D38C87}" dt="2024-04-29T10:04:26.649" v="1236" actId="700"/>
          <ac:spMkLst>
            <pc:docMk/>
            <pc:sldMk cId="3301985748" sldId="347"/>
            <ac:spMk id="15" creationId="{4108B60E-145C-0ECD-4B1B-2ABFE385E7FA}"/>
          </ac:spMkLst>
        </pc:spChg>
        <pc:spChg chg="add del mod ord">
          <ac:chgData name="Marcus Roehming" userId="c33ed90f-6218-4529-85de-f886b629b2c1" providerId="ADAL" clId="{B8DB9E6C-218B-470C-9687-B483D4D38C87}" dt="2024-04-29T10:04:26.649" v="1236" actId="700"/>
          <ac:spMkLst>
            <pc:docMk/>
            <pc:sldMk cId="3301985748" sldId="347"/>
            <ac:spMk id="16" creationId="{EA1CEC2B-D360-30D1-72A6-A19214344E06}"/>
          </ac:spMkLst>
        </pc:spChg>
        <pc:spChg chg="add del mod ord">
          <ac:chgData name="Marcus Roehming" userId="c33ed90f-6218-4529-85de-f886b629b2c1" providerId="ADAL" clId="{B8DB9E6C-218B-470C-9687-B483D4D38C87}" dt="2024-04-29T10:04:26.649" v="1236" actId="700"/>
          <ac:spMkLst>
            <pc:docMk/>
            <pc:sldMk cId="3301985748" sldId="347"/>
            <ac:spMk id="17" creationId="{33E839AF-3CAA-F3CD-007D-5E43244FC346}"/>
          </ac:spMkLst>
        </pc:spChg>
        <pc:spChg chg="add del mod ord">
          <ac:chgData name="Marcus Roehming" userId="c33ed90f-6218-4529-85de-f886b629b2c1" providerId="ADAL" clId="{B8DB9E6C-218B-470C-9687-B483D4D38C87}" dt="2024-04-29T10:04:26.649" v="1236" actId="700"/>
          <ac:spMkLst>
            <pc:docMk/>
            <pc:sldMk cId="3301985748" sldId="347"/>
            <ac:spMk id="18" creationId="{E3610D0B-983A-A5BC-9F9F-F4C0BA935AE3}"/>
          </ac:spMkLst>
        </pc:spChg>
        <pc:spChg chg="add mod ord">
          <ac:chgData name="Marcus Roehming" userId="c33ed90f-6218-4529-85de-f886b629b2c1" providerId="ADAL" clId="{B8DB9E6C-218B-470C-9687-B483D4D38C87}" dt="2024-04-29T10:04:36.279" v="1251" actId="20577"/>
          <ac:spMkLst>
            <pc:docMk/>
            <pc:sldMk cId="3301985748" sldId="347"/>
            <ac:spMk id="19" creationId="{EB0BA73F-B5B1-3E07-1693-F5EB783F7B7E}"/>
          </ac:spMkLst>
        </pc:spChg>
        <pc:spChg chg="add del mod ord">
          <ac:chgData name="Marcus Roehming" userId="c33ed90f-6218-4529-85de-f886b629b2c1" providerId="ADAL" clId="{B8DB9E6C-218B-470C-9687-B483D4D38C87}" dt="2024-04-29T10:04:28.487" v="1237" actId="478"/>
          <ac:spMkLst>
            <pc:docMk/>
            <pc:sldMk cId="3301985748" sldId="347"/>
            <ac:spMk id="20" creationId="{918B0D1A-7B9E-5B34-B66C-5FA9649336FB}"/>
          </ac:spMkLst>
        </pc:spChg>
        <pc:spChg chg="add del mod ord">
          <ac:chgData name="Marcus Roehming" userId="c33ed90f-6218-4529-85de-f886b629b2c1" providerId="ADAL" clId="{B8DB9E6C-218B-470C-9687-B483D4D38C87}" dt="2024-04-29T10:04:54.759" v="1254" actId="478"/>
          <ac:spMkLst>
            <pc:docMk/>
            <pc:sldMk cId="3301985748" sldId="347"/>
            <ac:spMk id="21" creationId="{995BABA8-C2F5-F6E6-778D-053A081082C2}"/>
          </ac:spMkLst>
        </pc:spChg>
      </pc:sldChg>
      <pc:sldChg chg="addSp delSp modSp mod modClrScheme chgLayout">
        <pc:chgData name="Marcus Roehming" userId="c33ed90f-6218-4529-85de-f886b629b2c1" providerId="ADAL" clId="{B8DB9E6C-218B-470C-9687-B483D4D38C87}" dt="2024-04-29T10:05:41.801" v="1277" actId="1076"/>
        <pc:sldMkLst>
          <pc:docMk/>
          <pc:sldMk cId="1520929281" sldId="348"/>
        </pc:sldMkLst>
        <pc:spChg chg="mod">
          <ac:chgData name="Marcus Roehming" userId="c33ed90f-6218-4529-85de-f886b629b2c1" providerId="ADAL" clId="{B8DB9E6C-218B-470C-9687-B483D4D38C87}" dt="2024-04-29T10:05:41.801" v="1277" actId="1076"/>
          <ac:spMkLst>
            <pc:docMk/>
            <pc:sldMk cId="1520929281" sldId="348"/>
            <ac:spMk id="3" creationId="{D1E1B29F-4409-04FB-F52E-EAC9A78B7BB8}"/>
          </ac:spMkLst>
        </pc:spChg>
        <pc:spChg chg="del">
          <ac:chgData name="Marcus Roehming" userId="c33ed90f-6218-4529-85de-f886b629b2c1" providerId="ADAL" clId="{B8DB9E6C-218B-470C-9687-B483D4D38C87}" dt="2024-04-29T10:05:06.179" v="1256" actId="478"/>
          <ac:spMkLst>
            <pc:docMk/>
            <pc:sldMk cId="1520929281" sldId="348"/>
            <ac:spMk id="5" creationId="{9C2D7DCC-3CA6-83C1-D96D-6C3BD81770FF}"/>
          </ac:spMkLst>
        </pc:spChg>
        <pc:spChg chg="del">
          <ac:chgData name="Marcus Roehming" userId="c33ed90f-6218-4529-85de-f886b629b2c1" providerId="ADAL" clId="{B8DB9E6C-218B-470C-9687-B483D4D38C87}" dt="2024-04-29T09:55:26.683" v="1069" actId="478"/>
          <ac:spMkLst>
            <pc:docMk/>
            <pc:sldMk cId="1520929281" sldId="348"/>
            <ac:spMk id="6" creationId="{29B25218-0F62-08B9-73B7-F6DFD18A1434}"/>
          </ac:spMkLst>
        </pc:spChg>
        <pc:spChg chg="mod ord">
          <ac:chgData name="Marcus Roehming" userId="c33ed90f-6218-4529-85de-f886b629b2c1" providerId="ADAL" clId="{B8DB9E6C-218B-470C-9687-B483D4D38C87}" dt="2024-04-29T10:05:04.282" v="1255" actId="700"/>
          <ac:spMkLst>
            <pc:docMk/>
            <pc:sldMk cId="1520929281" sldId="348"/>
            <ac:spMk id="8" creationId="{29C54225-72C4-0E0C-8B95-11B52855E096}"/>
          </ac:spMkLst>
        </pc:spChg>
        <pc:spChg chg="del">
          <ac:chgData name="Marcus Roehming" userId="c33ed90f-6218-4529-85de-f886b629b2c1" providerId="ADAL" clId="{B8DB9E6C-218B-470C-9687-B483D4D38C87}" dt="2024-04-29T10:05:08.782" v="1258" actId="478"/>
          <ac:spMkLst>
            <pc:docMk/>
            <pc:sldMk cId="1520929281" sldId="348"/>
            <ac:spMk id="9" creationId="{C407A9A8-B913-E924-F7FC-BCAA48A8C762}"/>
          </ac:spMkLst>
        </pc:spChg>
        <pc:spChg chg="mod">
          <ac:chgData name="Marcus Roehming" userId="c33ed90f-6218-4529-85de-f886b629b2c1" providerId="ADAL" clId="{B8DB9E6C-218B-470C-9687-B483D4D38C87}" dt="2024-04-29T10:05:41.801" v="1277" actId="1076"/>
          <ac:spMkLst>
            <pc:docMk/>
            <pc:sldMk cId="1520929281" sldId="348"/>
            <ac:spMk id="10" creationId="{E5F67B39-8658-F785-2979-9B1A723B5608}"/>
          </ac:spMkLst>
        </pc:spChg>
        <pc:spChg chg="mod ord">
          <ac:chgData name="Marcus Roehming" userId="c33ed90f-6218-4529-85de-f886b629b2c1" providerId="ADAL" clId="{B8DB9E6C-218B-470C-9687-B483D4D38C87}" dt="2024-04-29T10:05:04.282" v="1255" actId="700"/>
          <ac:spMkLst>
            <pc:docMk/>
            <pc:sldMk cId="1520929281" sldId="348"/>
            <ac:spMk id="11" creationId="{A8F8EB10-3682-97DF-6AA5-77BBDDFC55D4}"/>
          </ac:spMkLst>
        </pc:spChg>
        <pc:spChg chg="mod">
          <ac:chgData name="Marcus Roehming" userId="c33ed90f-6218-4529-85de-f886b629b2c1" providerId="ADAL" clId="{B8DB9E6C-218B-470C-9687-B483D4D38C87}" dt="2024-04-29T10:05:41.801" v="1277" actId="1076"/>
          <ac:spMkLst>
            <pc:docMk/>
            <pc:sldMk cId="1520929281" sldId="348"/>
            <ac:spMk id="12" creationId="{92E00917-56A5-646F-AF63-2AFE09A5358F}"/>
          </ac:spMkLst>
        </pc:spChg>
        <pc:spChg chg="mod">
          <ac:chgData name="Marcus Roehming" userId="c33ed90f-6218-4529-85de-f886b629b2c1" providerId="ADAL" clId="{B8DB9E6C-218B-470C-9687-B483D4D38C87}" dt="2024-04-29T10:05:41.801" v="1277" actId="1076"/>
          <ac:spMkLst>
            <pc:docMk/>
            <pc:sldMk cId="1520929281" sldId="348"/>
            <ac:spMk id="13" creationId="{DFDEDDD8-A220-DEE8-DDFF-F38E9192ABF0}"/>
          </ac:spMkLst>
        </pc:spChg>
        <pc:spChg chg="mod ord">
          <ac:chgData name="Marcus Roehming" userId="c33ed90f-6218-4529-85de-f886b629b2c1" providerId="ADAL" clId="{B8DB9E6C-218B-470C-9687-B483D4D38C87}" dt="2024-04-29T10:05:04.282" v="1255" actId="700"/>
          <ac:spMkLst>
            <pc:docMk/>
            <pc:sldMk cId="1520929281" sldId="348"/>
            <ac:spMk id="14" creationId="{7A6B4E2F-45C6-7C8F-A263-976787FC0407}"/>
          </ac:spMkLst>
        </pc:spChg>
        <pc:spChg chg="add del mod ord">
          <ac:chgData name="Marcus Roehming" userId="c33ed90f-6218-4529-85de-f886b629b2c1" providerId="ADAL" clId="{B8DB9E6C-218B-470C-9687-B483D4D38C87}" dt="2024-04-29T10:05:04.282" v="1255" actId="700"/>
          <ac:spMkLst>
            <pc:docMk/>
            <pc:sldMk cId="1520929281" sldId="348"/>
            <ac:spMk id="15" creationId="{30F54E6F-502B-7271-DD4F-A596DF1D95C6}"/>
          </ac:spMkLst>
        </pc:spChg>
        <pc:spChg chg="mod">
          <ac:chgData name="Marcus Roehming" userId="c33ed90f-6218-4529-85de-f886b629b2c1" providerId="ADAL" clId="{B8DB9E6C-218B-470C-9687-B483D4D38C87}" dt="2024-04-29T10:05:41.801" v="1277" actId="1076"/>
          <ac:spMkLst>
            <pc:docMk/>
            <pc:sldMk cId="1520929281" sldId="348"/>
            <ac:spMk id="16" creationId="{ADDAADA3-8E9F-575F-B4C0-D350DEB4770F}"/>
          </ac:spMkLst>
        </pc:spChg>
        <pc:spChg chg="mod">
          <ac:chgData name="Marcus Roehming" userId="c33ed90f-6218-4529-85de-f886b629b2c1" providerId="ADAL" clId="{B8DB9E6C-218B-470C-9687-B483D4D38C87}" dt="2024-04-29T10:05:41.801" v="1277" actId="1076"/>
          <ac:spMkLst>
            <pc:docMk/>
            <pc:sldMk cId="1520929281" sldId="348"/>
            <ac:spMk id="17" creationId="{D97C4CBF-9647-D468-2F6B-7051B81A051E}"/>
          </ac:spMkLst>
        </pc:spChg>
        <pc:spChg chg="add del mod ord">
          <ac:chgData name="Marcus Roehming" userId="c33ed90f-6218-4529-85de-f886b629b2c1" providerId="ADAL" clId="{B8DB9E6C-218B-470C-9687-B483D4D38C87}" dt="2024-04-29T10:05:04.282" v="1255" actId="700"/>
          <ac:spMkLst>
            <pc:docMk/>
            <pc:sldMk cId="1520929281" sldId="348"/>
            <ac:spMk id="18" creationId="{85705B21-B60B-B54A-C125-F1C3AF554319}"/>
          </ac:spMkLst>
        </pc:spChg>
        <pc:spChg chg="add del mod ord">
          <ac:chgData name="Marcus Roehming" userId="c33ed90f-6218-4529-85de-f886b629b2c1" providerId="ADAL" clId="{B8DB9E6C-218B-470C-9687-B483D4D38C87}" dt="2024-04-29T10:05:04.282" v="1255" actId="700"/>
          <ac:spMkLst>
            <pc:docMk/>
            <pc:sldMk cId="1520929281" sldId="348"/>
            <ac:spMk id="19" creationId="{937FB9D2-222C-2131-58AB-6E18EEF4F80E}"/>
          </ac:spMkLst>
        </pc:spChg>
        <pc:spChg chg="add mod ord">
          <ac:chgData name="Marcus Roehming" userId="c33ed90f-6218-4529-85de-f886b629b2c1" providerId="ADAL" clId="{B8DB9E6C-218B-470C-9687-B483D4D38C87}" dt="2024-04-29T10:05:19.024" v="1271" actId="20577"/>
          <ac:spMkLst>
            <pc:docMk/>
            <pc:sldMk cId="1520929281" sldId="348"/>
            <ac:spMk id="20" creationId="{F57073DB-A1E9-147E-017C-320AAA84A4F6}"/>
          </ac:spMkLst>
        </pc:spChg>
        <pc:spChg chg="add del mod ord">
          <ac:chgData name="Marcus Roehming" userId="c33ed90f-6218-4529-85de-f886b629b2c1" providerId="ADAL" clId="{B8DB9E6C-218B-470C-9687-B483D4D38C87}" dt="2024-04-29T10:05:07.587" v="1257" actId="478"/>
          <ac:spMkLst>
            <pc:docMk/>
            <pc:sldMk cId="1520929281" sldId="348"/>
            <ac:spMk id="21" creationId="{972BB476-20B5-8DA9-7858-44914F320332}"/>
          </ac:spMkLst>
        </pc:spChg>
        <pc:spChg chg="add del mod ord">
          <ac:chgData name="Marcus Roehming" userId="c33ed90f-6218-4529-85de-f886b629b2c1" providerId="ADAL" clId="{B8DB9E6C-218B-470C-9687-B483D4D38C87}" dt="2024-04-29T10:05:10.550" v="1259" actId="478"/>
          <ac:spMkLst>
            <pc:docMk/>
            <pc:sldMk cId="1520929281" sldId="348"/>
            <ac:spMk id="22" creationId="{3094BB58-1C03-BDC0-9E03-8C745D0198E0}"/>
          </ac:spMkLst>
        </pc:spChg>
        <pc:spChg chg="add mod">
          <ac:chgData name="Marcus Roehming" userId="c33ed90f-6218-4529-85de-f886b629b2c1" providerId="ADAL" clId="{B8DB9E6C-218B-470C-9687-B483D4D38C87}" dt="2024-04-29T10:05:23.228" v="1272"/>
          <ac:spMkLst>
            <pc:docMk/>
            <pc:sldMk cId="1520929281" sldId="348"/>
            <ac:spMk id="23" creationId="{9CF22FEA-BB2E-AA09-B102-5EA44671173D}"/>
          </ac:spMkLst>
        </pc:spChg>
        <pc:picChg chg="mod">
          <ac:chgData name="Marcus Roehming" userId="c33ed90f-6218-4529-85de-f886b629b2c1" providerId="ADAL" clId="{B8DB9E6C-218B-470C-9687-B483D4D38C87}" dt="2024-04-29T10:05:41.801" v="1277" actId="1076"/>
          <ac:picMkLst>
            <pc:docMk/>
            <pc:sldMk cId="1520929281" sldId="348"/>
            <ac:picMk id="2" creationId="{708DAE96-2A3A-5185-1D17-90AADFCED943}"/>
          </ac:picMkLst>
        </pc:picChg>
      </pc:sldChg>
      <pc:sldChg chg="addSp delSp modSp mod modTransition chgLayout">
        <pc:chgData name="Marcus Roehming" userId="c33ed90f-6218-4529-85de-f886b629b2c1" providerId="ADAL" clId="{B8DB9E6C-218B-470C-9687-B483D4D38C87}" dt="2024-04-29T10:10:33.160" v="1318" actId="478"/>
        <pc:sldMkLst>
          <pc:docMk/>
          <pc:sldMk cId="2163658554" sldId="349"/>
        </pc:sldMkLst>
        <pc:spChg chg="del">
          <ac:chgData name="Marcus Roehming" userId="c33ed90f-6218-4529-85de-f886b629b2c1" providerId="ADAL" clId="{B8DB9E6C-218B-470C-9687-B483D4D38C87}" dt="2024-04-29T10:10:33.160" v="1318" actId="478"/>
          <ac:spMkLst>
            <pc:docMk/>
            <pc:sldMk cId="2163658554" sldId="349"/>
            <ac:spMk id="3" creationId="{4B093D69-D2CA-CDC4-150D-8FBABF5FD55C}"/>
          </ac:spMkLst>
        </pc:spChg>
        <pc:spChg chg="mod">
          <ac:chgData name="Marcus Roehming" userId="c33ed90f-6218-4529-85de-f886b629b2c1" providerId="ADAL" clId="{B8DB9E6C-218B-470C-9687-B483D4D38C87}" dt="2024-04-29T10:10:23.989" v="1316" actId="1076"/>
          <ac:spMkLst>
            <pc:docMk/>
            <pc:sldMk cId="2163658554" sldId="349"/>
            <ac:spMk id="5" creationId="{75DC79C6-15AC-0958-D50C-E805F52C58C2}"/>
          </ac:spMkLst>
        </pc:spChg>
        <pc:spChg chg="mod ord">
          <ac:chgData name="Marcus Roehming" userId="c33ed90f-6218-4529-85de-f886b629b2c1" providerId="ADAL" clId="{B8DB9E6C-218B-470C-9687-B483D4D38C87}" dt="2024-04-29T10:09:40.860" v="1281" actId="700"/>
          <ac:spMkLst>
            <pc:docMk/>
            <pc:sldMk cId="2163658554" sldId="349"/>
            <ac:spMk id="7" creationId="{DE9A7E17-DC07-2497-86A6-403C400A11A9}"/>
          </ac:spMkLst>
        </pc:spChg>
        <pc:spChg chg="mod ord">
          <ac:chgData name="Marcus Roehming" userId="c33ed90f-6218-4529-85de-f886b629b2c1" providerId="ADAL" clId="{B8DB9E6C-218B-470C-9687-B483D4D38C87}" dt="2024-04-29T10:09:40.860" v="1281" actId="700"/>
          <ac:spMkLst>
            <pc:docMk/>
            <pc:sldMk cId="2163658554" sldId="349"/>
            <ac:spMk id="8" creationId="{C0D8380B-6CAA-95F2-C9A7-63462CCC41DB}"/>
          </ac:spMkLst>
        </pc:spChg>
        <pc:spChg chg="mod ord">
          <ac:chgData name="Marcus Roehming" userId="c33ed90f-6218-4529-85de-f886b629b2c1" providerId="ADAL" clId="{B8DB9E6C-218B-470C-9687-B483D4D38C87}" dt="2024-04-29T10:09:40.860" v="1281" actId="700"/>
          <ac:spMkLst>
            <pc:docMk/>
            <pc:sldMk cId="2163658554" sldId="349"/>
            <ac:spMk id="12" creationId="{49557A90-8AC5-AC5C-DC36-6903EF7A9FD4}"/>
          </ac:spMkLst>
        </pc:spChg>
        <pc:spChg chg="add mod ord">
          <ac:chgData name="Marcus Roehming" userId="c33ed90f-6218-4529-85de-f886b629b2c1" providerId="ADAL" clId="{B8DB9E6C-218B-470C-9687-B483D4D38C87}" dt="2024-04-29T10:10:17.800" v="1313" actId="20577"/>
          <ac:spMkLst>
            <pc:docMk/>
            <pc:sldMk cId="2163658554" sldId="349"/>
            <ac:spMk id="13" creationId="{055AF078-928B-094A-CF54-5F1396A3180F}"/>
          </ac:spMkLst>
        </pc:spChg>
        <pc:spChg chg="add del mod ord">
          <ac:chgData name="Marcus Roehming" userId="c33ed90f-6218-4529-85de-f886b629b2c1" providerId="ADAL" clId="{B8DB9E6C-218B-470C-9687-B483D4D38C87}" dt="2024-04-29T10:10:20.064" v="1314" actId="478"/>
          <ac:spMkLst>
            <pc:docMk/>
            <pc:sldMk cId="2163658554" sldId="349"/>
            <ac:spMk id="14" creationId="{A5A85AC2-3615-AB40-2624-9623B66A7E8E}"/>
          </ac:spMkLst>
        </pc:spChg>
        <pc:spChg chg="add del mod ord">
          <ac:chgData name="Marcus Roehming" userId="c33ed90f-6218-4529-85de-f886b629b2c1" providerId="ADAL" clId="{B8DB9E6C-218B-470C-9687-B483D4D38C87}" dt="2024-04-29T10:10:21.648" v="1315" actId="478"/>
          <ac:spMkLst>
            <pc:docMk/>
            <pc:sldMk cId="2163658554" sldId="349"/>
            <ac:spMk id="15" creationId="{C13C1A0E-7B2D-6C9D-4D09-6FF74CFC41A2}"/>
          </ac:spMkLst>
        </pc:spChg>
        <pc:picChg chg="mod">
          <ac:chgData name="Marcus Roehming" userId="c33ed90f-6218-4529-85de-f886b629b2c1" providerId="ADAL" clId="{B8DB9E6C-218B-470C-9687-B483D4D38C87}" dt="2024-04-29T10:10:23.989" v="1316" actId="1076"/>
          <ac:picMkLst>
            <pc:docMk/>
            <pc:sldMk cId="2163658554" sldId="349"/>
            <ac:picMk id="6" creationId="{65E32377-1892-9BC5-1805-2A84EFFD39B6}"/>
          </ac:picMkLst>
        </pc:picChg>
      </pc:sldChg>
      <pc:sldChg chg="addSp delSp modSp mod modTransition modClrScheme chgLayout">
        <pc:chgData name="Marcus Roehming" userId="c33ed90f-6218-4529-85de-f886b629b2c1" providerId="ADAL" clId="{B8DB9E6C-218B-470C-9687-B483D4D38C87}" dt="2024-04-29T10:10:58.225" v="1332" actId="1076"/>
        <pc:sldMkLst>
          <pc:docMk/>
          <pc:sldMk cId="745866055" sldId="350"/>
        </pc:sldMkLst>
        <pc:spChg chg="del">
          <ac:chgData name="Marcus Roehming" userId="c33ed90f-6218-4529-85de-f886b629b2c1" providerId="ADAL" clId="{B8DB9E6C-218B-470C-9687-B483D4D38C87}" dt="2024-04-29T10:10:34.192" v="1319" actId="478"/>
          <ac:spMkLst>
            <pc:docMk/>
            <pc:sldMk cId="745866055" sldId="350"/>
            <ac:spMk id="4" creationId="{8DAAD55C-2F10-0AF6-3EA8-2433B7FEFFF7}"/>
          </ac:spMkLst>
        </pc:spChg>
        <pc:spChg chg="mod ord">
          <ac:chgData name="Marcus Roehming" userId="c33ed90f-6218-4529-85de-f886b629b2c1" providerId="ADAL" clId="{B8DB9E6C-218B-470C-9687-B483D4D38C87}" dt="2024-04-29T10:09:44.450" v="1282" actId="700"/>
          <ac:spMkLst>
            <pc:docMk/>
            <pc:sldMk cId="745866055" sldId="350"/>
            <ac:spMk id="6" creationId="{5460A649-1C5F-6DAE-ADA9-B9840189E967}"/>
          </ac:spMkLst>
        </pc:spChg>
        <pc:spChg chg="mod ord">
          <ac:chgData name="Marcus Roehming" userId="c33ed90f-6218-4529-85de-f886b629b2c1" providerId="ADAL" clId="{B8DB9E6C-218B-470C-9687-B483D4D38C87}" dt="2024-04-29T10:09:44.450" v="1282" actId="700"/>
          <ac:spMkLst>
            <pc:docMk/>
            <pc:sldMk cId="745866055" sldId="350"/>
            <ac:spMk id="8" creationId="{59BAB87B-F357-CD1E-17D4-912342B4BD9E}"/>
          </ac:spMkLst>
        </pc:spChg>
        <pc:spChg chg="mod ord">
          <ac:chgData name="Marcus Roehming" userId="c33ed90f-6218-4529-85de-f886b629b2c1" providerId="ADAL" clId="{B8DB9E6C-218B-470C-9687-B483D4D38C87}" dt="2024-04-29T10:09:44.450" v="1282" actId="700"/>
          <ac:spMkLst>
            <pc:docMk/>
            <pc:sldMk cId="745866055" sldId="350"/>
            <ac:spMk id="9" creationId="{408057C7-2DB2-7793-4F75-41F6A82F6948}"/>
          </ac:spMkLst>
        </pc:spChg>
        <pc:spChg chg="add del mod ord">
          <ac:chgData name="Marcus Roehming" userId="c33ed90f-6218-4529-85de-f886b629b2c1" providerId="ADAL" clId="{B8DB9E6C-218B-470C-9687-B483D4D38C87}" dt="2024-04-29T10:09:44.450" v="1282" actId="700"/>
          <ac:spMkLst>
            <pc:docMk/>
            <pc:sldMk cId="745866055" sldId="350"/>
            <ac:spMk id="11" creationId="{33126E9A-4FBC-9228-1FFF-D2EF839317AB}"/>
          </ac:spMkLst>
        </pc:spChg>
        <pc:spChg chg="add del mod ord">
          <ac:chgData name="Marcus Roehming" userId="c33ed90f-6218-4529-85de-f886b629b2c1" providerId="ADAL" clId="{B8DB9E6C-218B-470C-9687-B483D4D38C87}" dt="2024-04-29T10:09:44.450" v="1282" actId="700"/>
          <ac:spMkLst>
            <pc:docMk/>
            <pc:sldMk cId="745866055" sldId="350"/>
            <ac:spMk id="13" creationId="{9A83AE9D-D8D3-3D05-62E1-1A4B2B47B284}"/>
          </ac:spMkLst>
        </pc:spChg>
        <pc:spChg chg="add del mod ord">
          <ac:chgData name="Marcus Roehming" userId="c33ed90f-6218-4529-85de-f886b629b2c1" providerId="ADAL" clId="{B8DB9E6C-218B-470C-9687-B483D4D38C87}" dt="2024-04-29T10:10:53.304" v="1330" actId="478"/>
          <ac:spMkLst>
            <pc:docMk/>
            <pc:sldMk cId="745866055" sldId="350"/>
            <ac:spMk id="14" creationId="{06199559-60C9-C88F-0AAF-2C59867E6E37}"/>
          </ac:spMkLst>
        </pc:spChg>
        <pc:spChg chg="add del mod ord">
          <ac:chgData name="Marcus Roehming" userId="c33ed90f-6218-4529-85de-f886b629b2c1" providerId="ADAL" clId="{B8DB9E6C-218B-470C-9687-B483D4D38C87}" dt="2024-04-29T10:10:54.515" v="1331" actId="478"/>
          <ac:spMkLst>
            <pc:docMk/>
            <pc:sldMk cId="745866055" sldId="350"/>
            <ac:spMk id="15" creationId="{6779D084-06B5-72E5-607D-AAD216D6DFA4}"/>
          </ac:spMkLst>
        </pc:spChg>
        <pc:spChg chg="mod">
          <ac:chgData name="Marcus Roehming" userId="c33ed90f-6218-4529-85de-f886b629b2c1" providerId="ADAL" clId="{B8DB9E6C-218B-470C-9687-B483D4D38C87}" dt="2024-04-29T10:10:58.225" v="1332" actId="1076"/>
          <ac:spMkLst>
            <pc:docMk/>
            <pc:sldMk cId="745866055" sldId="350"/>
            <ac:spMk id="16" creationId="{2655A898-DD31-1D22-7BAC-02383228342B}"/>
          </ac:spMkLst>
        </pc:spChg>
        <pc:spChg chg="mod ord">
          <ac:chgData name="Marcus Roehming" userId="c33ed90f-6218-4529-85de-f886b629b2c1" providerId="ADAL" clId="{B8DB9E6C-218B-470C-9687-B483D4D38C87}" dt="2024-04-29T10:09:53.457" v="1284" actId="113"/>
          <ac:spMkLst>
            <pc:docMk/>
            <pc:sldMk cId="745866055" sldId="350"/>
            <ac:spMk id="18" creationId="{9570228F-FAF1-004B-77A6-0B23D45437BF}"/>
          </ac:spMkLst>
        </pc:spChg>
        <pc:grpChg chg="mod">
          <ac:chgData name="Marcus Roehming" userId="c33ed90f-6218-4529-85de-f886b629b2c1" providerId="ADAL" clId="{B8DB9E6C-218B-470C-9687-B483D4D38C87}" dt="2024-04-29T10:10:58.225" v="1332" actId="1076"/>
          <ac:grpSpMkLst>
            <pc:docMk/>
            <pc:sldMk cId="745866055" sldId="350"/>
            <ac:grpSpMk id="12" creationId="{397A7AB0-22ED-4B13-3432-FB51DAA836CE}"/>
          </ac:grpSpMkLst>
        </pc:grpChg>
        <pc:picChg chg="mod">
          <ac:chgData name="Marcus Roehming" userId="c33ed90f-6218-4529-85de-f886b629b2c1" providerId="ADAL" clId="{B8DB9E6C-218B-470C-9687-B483D4D38C87}" dt="2024-04-29T10:10:58.225" v="1332" actId="1076"/>
          <ac:picMkLst>
            <pc:docMk/>
            <pc:sldMk cId="745866055" sldId="350"/>
            <ac:picMk id="3" creationId="{4564F243-41B7-006D-9F16-1271E52DFCF2}"/>
          </ac:picMkLst>
        </pc:picChg>
      </pc:sldChg>
      <pc:sldChg chg="addSp delSp modSp mod modTransition chgLayout modNotesTx">
        <pc:chgData name="Marcus Roehming" userId="c33ed90f-6218-4529-85de-f886b629b2c1" providerId="ADAL" clId="{B8DB9E6C-218B-470C-9687-B483D4D38C87}" dt="2024-04-29T10:13:23.686" v="1458" actId="1076"/>
        <pc:sldMkLst>
          <pc:docMk/>
          <pc:sldMk cId="3244000424" sldId="351"/>
        </pc:sldMkLst>
        <pc:spChg chg="mod">
          <ac:chgData name="Marcus Roehming" userId="c33ed90f-6218-4529-85de-f886b629b2c1" providerId="ADAL" clId="{B8DB9E6C-218B-470C-9687-B483D4D38C87}" dt="2024-04-29T10:13:23.686" v="1458" actId="1076"/>
          <ac:spMkLst>
            <pc:docMk/>
            <pc:sldMk cId="3244000424" sldId="351"/>
            <ac:spMk id="3" creationId="{C275CB16-E8D0-D126-E968-FB0CFE3CEA60}"/>
          </ac:spMkLst>
        </pc:spChg>
        <pc:spChg chg="del">
          <ac:chgData name="Marcus Roehming" userId="c33ed90f-6218-4529-85de-f886b629b2c1" providerId="ADAL" clId="{B8DB9E6C-218B-470C-9687-B483D4D38C87}" dt="2024-04-29T10:10:37.023" v="1320" actId="478"/>
          <ac:spMkLst>
            <pc:docMk/>
            <pc:sldMk cId="3244000424" sldId="351"/>
            <ac:spMk id="4" creationId="{E6745B45-E1D4-614E-2AAC-F2954A05DD8E}"/>
          </ac:spMkLst>
        </pc:spChg>
        <pc:spChg chg="mod ord">
          <ac:chgData name="Marcus Roehming" userId="c33ed90f-6218-4529-85de-f886b629b2c1" providerId="ADAL" clId="{B8DB9E6C-218B-470C-9687-B483D4D38C87}" dt="2024-04-29T10:09:40.860" v="1281" actId="700"/>
          <ac:spMkLst>
            <pc:docMk/>
            <pc:sldMk cId="3244000424" sldId="351"/>
            <ac:spMk id="6" creationId="{BC663828-9F1C-E523-305F-7DC253F8FA41}"/>
          </ac:spMkLst>
        </pc:spChg>
        <pc:spChg chg="mod ord">
          <ac:chgData name="Marcus Roehming" userId="c33ed90f-6218-4529-85de-f886b629b2c1" providerId="ADAL" clId="{B8DB9E6C-218B-470C-9687-B483D4D38C87}" dt="2024-04-29T10:09:40.860" v="1281" actId="700"/>
          <ac:spMkLst>
            <pc:docMk/>
            <pc:sldMk cId="3244000424" sldId="351"/>
            <ac:spMk id="7" creationId="{0D36D9EF-9581-355D-93A2-D31CEFBC8F9E}"/>
          </ac:spMkLst>
        </pc:spChg>
        <pc:spChg chg="del">
          <ac:chgData name="Marcus Roehming" userId="c33ed90f-6218-4529-85de-f886b629b2c1" providerId="ADAL" clId="{B8DB9E6C-218B-470C-9687-B483D4D38C87}" dt="2024-04-29T10:11:13.600" v="1336" actId="478"/>
          <ac:spMkLst>
            <pc:docMk/>
            <pc:sldMk cId="3244000424" sldId="351"/>
            <ac:spMk id="8" creationId="{BD19E125-EF42-E752-5464-81774D0C4010}"/>
          </ac:spMkLst>
        </pc:spChg>
        <pc:spChg chg="mod ord">
          <ac:chgData name="Marcus Roehming" userId="c33ed90f-6218-4529-85de-f886b629b2c1" providerId="ADAL" clId="{B8DB9E6C-218B-470C-9687-B483D4D38C87}" dt="2024-04-29T10:09:40.860" v="1281" actId="700"/>
          <ac:spMkLst>
            <pc:docMk/>
            <pc:sldMk cId="3244000424" sldId="351"/>
            <ac:spMk id="9" creationId="{9B1B73CE-883F-6BF8-1EB4-E52EDC1B18AF}"/>
          </ac:spMkLst>
        </pc:spChg>
        <pc:spChg chg="del">
          <ac:chgData name="Marcus Roehming" userId="c33ed90f-6218-4529-85de-f886b629b2c1" providerId="ADAL" clId="{B8DB9E6C-218B-470C-9687-B483D4D38C87}" dt="2024-04-29T10:12:47.800" v="1423" actId="478"/>
          <ac:spMkLst>
            <pc:docMk/>
            <pc:sldMk cId="3244000424" sldId="351"/>
            <ac:spMk id="11" creationId="{3B69AE5E-986A-060D-2E1D-436A05031AC7}"/>
          </ac:spMkLst>
        </pc:spChg>
        <pc:spChg chg="add mod ord">
          <ac:chgData name="Marcus Roehming" userId="c33ed90f-6218-4529-85de-f886b629b2c1" providerId="ADAL" clId="{B8DB9E6C-218B-470C-9687-B483D4D38C87}" dt="2024-04-29T10:10:47.104" v="1329" actId="20577"/>
          <ac:spMkLst>
            <pc:docMk/>
            <pc:sldMk cId="3244000424" sldId="351"/>
            <ac:spMk id="12" creationId="{51A2A8E7-0304-62CC-B896-96CA7ED5A1A1}"/>
          </ac:spMkLst>
        </pc:spChg>
        <pc:spChg chg="del">
          <ac:chgData name="Marcus Roehming" userId="c33ed90f-6218-4529-85de-f886b629b2c1" providerId="ADAL" clId="{B8DB9E6C-218B-470C-9687-B483D4D38C87}" dt="2024-04-29T10:12:45.936" v="1421" actId="478"/>
          <ac:spMkLst>
            <pc:docMk/>
            <pc:sldMk cId="3244000424" sldId="351"/>
            <ac:spMk id="13" creationId="{F6C0823A-724A-DBA8-E7CC-7CBAE3CDD1D3}"/>
          </ac:spMkLst>
        </pc:spChg>
        <pc:spChg chg="del">
          <ac:chgData name="Marcus Roehming" userId="c33ed90f-6218-4529-85de-f886b629b2c1" providerId="ADAL" clId="{B8DB9E6C-218B-470C-9687-B483D4D38C87}" dt="2024-04-29T10:12:47.080" v="1422" actId="478"/>
          <ac:spMkLst>
            <pc:docMk/>
            <pc:sldMk cId="3244000424" sldId="351"/>
            <ac:spMk id="14" creationId="{55EB382A-58BF-2F28-8D78-A638251C42D0}"/>
          </ac:spMkLst>
        </pc:spChg>
        <pc:spChg chg="del">
          <ac:chgData name="Marcus Roehming" userId="c33ed90f-6218-4529-85de-f886b629b2c1" providerId="ADAL" clId="{B8DB9E6C-218B-470C-9687-B483D4D38C87}" dt="2024-04-29T10:12:49.031" v="1424" actId="478"/>
          <ac:spMkLst>
            <pc:docMk/>
            <pc:sldMk cId="3244000424" sldId="351"/>
            <ac:spMk id="15" creationId="{5878674E-4FFA-ECF7-F8AE-1D159D48262F}"/>
          </ac:spMkLst>
        </pc:spChg>
        <pc:spChg chg="del">
          <ac:chgData name="Marcus Roehming" userId="c33ed90f-6218-4529-85de-f886b629b2c1" providerId="ADAL" clId="{B8DB9E6C-218B-470C-9687-B483D4D38C87}" dt="2024-04-29T10:11:02.353" v="1333" actId="478"/>
          <ac:spMkLst>
            <pc:docMk/>
            <pc:sldMk cId="3244000424" sldId="351"/>
            <ac:spMk id="16" creationId="{2655A898-DD31-1D22-7BAC-02383228342B}"/>
          </ac:spMkLst>
        </pc:spChg>
        <pc:spChg chg="del">
          <ac:chgData name="Marcus Roehming" userId="c33ed90f-6218-4529-85de-f886b629b2c1" providerId="ADAL" clId="{B8DB9E6C-218B-470C-9687-B483D4D38C87}" dt="2024-04-29T10:12:49.961" v="1425" actId="478"/>
          <ac:spMkLst>
            <pc:docMk/>
            <pc:sldMk cId="3244000424" sldId="351"/>
            <ac:spMk id="17" creationId="{9546F724-F42B-83AC-1AD3-063011B172DC}"/>
          </ac:spMkLst>
        </pc:spChg>
        <pc:spChg chg="add del mod ord">
          <ac:chgData name="Marcus Roehming" userId="c33ed90f-6218-4529-85de-f886b629b2c1" providerId="ADAL" clId="{B8DB9E6C-218B-470C-9687-B483D4D38C87}" dt="2024-04-29T10:11:05.247" v="1334" actId="478"/>
          <ac:spMkLst>
            <pc:docMk/>
            <pc:sldMk cId="3244000424" sldId="351"/>
            <ac:spMk id="18" creationId="{98D0867D-3C4D-5F3B-3C7A-E43C8A4A2868}"/>
          </ac:spMkLst>
        </pc:spChg>
        <pc:spChg chg="add del mod ord">
          <ac:chgData name="Marcus Roehming" userId="c33ed90f-6218-4529-85de-f886b629b2c1" providerId="ADAL" clId="{B8DB9E6C-218B-470C-9687-B483D4D38C87}" dt="2024-04-29T10:11:06.871" v="1335" actId="478"/>
          <ac:spMkLst>
            <pc:docMk/>
            <pc:sldMk cId="3244000424" sldId="351"/>
            <ac:spMk id="19" creationId="{26F95457-17A9-0A10-7F61-8B6EF71DEC36}"/>
          </ac:spMkLst>
        </pc:spChg>
        <pc:spChg chg="del">
          <ac:chgData name="Marcus Roehming" userId="c33ed90f-6218-4529-85de-f886b629b2c1" providerId="ADAL" clId="{B8DB9E6C-218B-470C-9687-B483D4D38C87}" dt="2024-04-29T10:12:45.464" v="1420" actId="478"/>
          <ac:spMkLst>
            <pc:docMk/>
            <pc:sldMk cId="3244000424" sldId="351"/>
            <ac:spMk id="20" creationId="{90EAAE4B-91B0-6FB2-3404-F8B1EFE7E16C}"/>
          </ac:spMkLst>
        </pc:spChg>
        <pc:spChg chg="add mod">
          <ac:chgData name="Marcus Roehming" userId="c33ed90f-6218-4529-85de-f886b629b2c1" providerId="ADAL" clId="{B8DB9E6C-218B-470C-9687-B483D4D38C87}" dt="2024-04-29T10:13:23.686" v="1458" actId="1076"/>
          <ac:spMkLst>
            <pc:docMk/>
            <pc:sldMk cId="3244000424" sldId="351"/>
            <ac:spMk id="21" creationId="{1E01B169-5B31-5A95-1F30-E87A95CE4EB2}"/>
          </ac:spMkLst>
        </pc:spChg>
        <pc:spChg chg="add mod">
          <ac:chgData name="Marcus Roehming" userId="c33ed90f-6218-4529-85de-f886b629b2c1" providerId="ADAL" clId="{B8DB9E6C-218B-470C-9687-B483D4D38C87}" dt="2024-04-29T10:13:23.686" v="1458" actId="1076"/>
          <ac:spMkLst>
            <pc:docMk/>
            <pc:sldMk cId="3244000424" sldId="351"/>
            <ac:spMk id="22" creationId="{34C7FDD2-8110-2B55-20D8-48D2B99AE236}"/>
          </ac:spMkLst>
        </pc:spChg>
        <pc:spChg chg="add mod">
          <ac:chgData name="Marcus Roehming" userId="c33ed90f-6218-4529-85de-f886b629b2c1" providerId="ADAL" clId="{B8DB9E6C-218B-470C-9687-B483D4D38C87}" dt="2024-04-29T10:13:23.686" v="1458" actId="1076"/>
          <ac:spMkLst>
            <pc:docMk/>
            <pc:sldMk cId="3244000424" sldId="351"/>
            <ac:spMk id="23" creationId="{BE46C253-3B8B-C761-8A9F-046027E07664}"/>
          </ac:spMkLst>
        </pc:spChg>
        <pc:spChg chg="add mod">
          <ac:chgData name="Marcus Roehming" userId="c33ed90f-6218-4529-85de-f886b629b2c1" providerId="ADAL" clId="{B8DB9E6C-218B-470C-9687-B483D4D38C87}" dt="2024-04-29T10:13:23.686" v="1458" actId="1076"/>
          <ac:spMkLst>
            <pc:docMk/>
            <pc:sldMk cId="3244000424" sldId="351"/>
            <ac:spMk id="24" creationId="{9C60BABA-4412-7234-77C8-B2916FB6E408}"/>
          </ac:spMkLst>
        </pc:spChg>
        <pc:spChg chg="add mod">
          <ac:chgData name="Marcus Roehming" userId="c33ed90f-6218-4529-85de-f886b629b2c1" providerId="ADAL" clId="{B8DB9E6C-218B-470C-9687-B483D4D38C87}" dt="2024-04-29T10:13:23.686" v="1458" actId="1076"/>
          <ac:spMkLst>
            <pc:docMk/>
            <pc:sldMk cId="3244000424" sldId="351"/>
            <ac:spMk id="25" creationId="{F0AF3320-71CD-C2CA-81DB-A8A87972E229}"/>
          </ac:spMkLst>
        </pc:spChg>
        <pc:picChg chg="mod">
          <ac:chgData name="Marcus Roehming" userId="c33ed90f-6218-4529-85de-f886b629b2c1" providerId="ADAL" clId="{B8DB9E6C-218B-470C-9687-B483D4D38C87}" dt="2024-04-29T10:13:02.553" v="1449" actId="1076"/>
          <ac:picMkLst>
            <pc:docMk/>
            <pc:sldMk cId="3244000424" sldId="351"/>
            <ac:picMk id="10" creationId="{BBCB8371-7941-85BE-B6B5-47BE4C91E7F9}"/>
          </ac:picMkLst>
        </pc:picChg>
      </pc:sldChg>
      <pc:sldChg chg="addSp delSp modSp mod addAnim delAnim modAnim chgLayout">
        <pc:chgData name="Marcus Roehming" userId="c33ed90f-6218-4529-85de-f886b629b2c1" providerId="ADAL" clId="{B8DB9E6C-218B-470C-9687-B483D4D38C87}" dt="2024-04-29T10:01:36.459" v="1162" actId="113"/>
        <pc:sldMkLst>
          <pc:docMk/>
          <pc:sldMk cId="437917307" sldId="352"/>
        </pc:sldMkLst>
        <pc:spChg chg="add del mod">
          <ac:chgData name="Marcus Roehming" userId="c33ed90f-6218-4529-85de-f886b629b2c1" providerId="ADAL" clId="{B8DB9E6C-218B-470C-9687-B483D4D38C87}" dt="2024-04-29T10:01:28.474" v="1158" actId="21"/>
          <ac:spMkLst>
            <pc:docMk/>
            <pc:sldMk cId="437917307" sldId="352"/>
            <ac:spMk id="5" creationId="{DBDA5B64-D735-C2FA-F00B-58D6A5B8C0CA}"/>
          </ac:spMkLst>
        </pc:spChg>
        <pc:spChg chg="add del mod">
          <ac:chgData name="Marcus Roehming" userId="c33ed90f-6218-4529-85de-f886b629b2c1" providerId="ADAL" clId="{B8DB9E6C-218B-470C-9687-B483D4D38C87}" dt="2024-04-29T10:01:28.474" v="1158" actId="21"/>
          <ac:spMkLst>
            <pc:docMk/>
            <pc:sldMk cId="437917307" sldId="352"/>
            <ac:spMk id="7" creationId="{3DC45D6D-B390-108E-C4DD-4010BF5714C2}"/>
          </ac:spMkLst>
        </pc:spChg>
        <pc:spChg chg="del mod">
          <ac:chgData name="Marcus Roehming" userId="c33ed90f-6218-4529-85de-f886b629b2c1" providerId="ADAL" clId="{B8DB9E6C-218B-470C-9687-B483D4D38C87}" dt="2024-04-29T10:01:28.474" v="1158" actId="21"/>
          <ac:spMkLst>
            <pc:docMk/>
            <pc:sldMk cId="437917307" sldId="352"/>
            <ac:spMk id="8" creationId="{13B4CEE5-B550-9798-6865-5F1BB11D9C2A}"/>
          </ac:spMkLst>
        </pc:spChg>
        <pc:spChg chg="add del mod">
          <ac:chgData name="Marcus Roehming" userId="c33ed90f-6218-4529-85de-f886b629b2c1" providerId="ADAL" clId="{B8DB9E6C-218B-470C-9687-B483D4D38C87}" dt="2024-04-29T10:01:28.474" v="1158" actId="21"/>
          <ac:spMkLst>
            <pc:docMk/>
            <pc:sldMk cId="437917307" sldId="352"/>
            <ac:spMk id="9" creationId="{A90E9DF7-64A2-83FD-F6A6-BC7FEC185452}"/>
          </ac:spMkLst>
        </pc:spChg>
        <pc:spChg chg="add del mod">
          <ac:chgData name="Marcus Roehming" userId="c33ed90f-6218-4529-85de-f886b629b2c1" providerId="ADAL" clId="{B8DB9E6C-218B-470C-9687-B483D4D38C87}" dt="2024-04-29T10:01:28.474" v="1158" actId="21"/>
          <ac:spMkLst>
            <pc:docMk/>
            <pc:sldMk cId="437917307" sldId="352"/>
            <ac:spMk id="10" creationId="{F580EFA9-15A2-8AFB-477B-92195B84D1B7}"/>
          </ac:spMkLst>
        </pc:spChg>
        <pc:spChg chg="mod ord">
          <ac:chgData name="Marcus Roehming" userId="c33ed90f-6218-4529-85de-f886b629b2c1" providerId="ADAL" clId="{B8DB9E6C-218B-470C-9687-B483D4D38C87}" dt="2024-04-29T09:54:34.425" v="1052" actId="700"/>
          <ac:spMkLst>
            <pc:docMk/>
            <pc:sldMk cId="437917307" sldId="352"/>
            <ac:spMk id="11" creationId="{55B7858E-292C-A4CC-BDF2-3F44D1E922BC}"/>
          </ac:spMkLst>
        </pc:spChg>
        <pc:spChg chg="mod ord">
          <ac:chgData name="Marcus Roehming" userId="c33ed90f-6218-4529-85de-f886b629b2c1" providerId="ADAL" clId="{B8DB9E6C-218B-470C-9687-B483D4D38C87}" dt="2024-04-29T10:01:36.459" v="1162" actId="113"/>
          <ac:spMkLst>
            <pc:docMk/>
            <pc:sldMk cId="437917307" sldId="352"/>
            <ac:spMk id="13" creationId="{DF50F81E-0B1D-0114-5B4C-A869953591E5}"/>
          </ac:spMkLst>
        </pc:spChg>
        <pc:spChg chg="add del mod">
          <ac:chgData name="Marcus Roehming" userId="c33ed90f-6218-4529-85de-f886b629b2c1" providerId="ADAL" clId="{B8DB9E6C-218B-470C-9687-B483D4D38C87}" dt="2024-04-29T10:01:28.474" v="1158" actId="21"/>
          <ac:spMkLst>
            <pc:docMk/>
            <pc:sldMk cId="437917307" sldId="352"/>
            <ac:spMk id="14" creationId="{240D05C5-3179-7E4B-5978-231A5B146762}"/>
          </ac:spMkLst>
        </pc:spChg>
        <pc:spChg chg="add del mod">
          <ac:chgData name="Marcus Roehming" userId="c33ed90f-6218-4529-85de-f886b629b2c1" providerId="ADAL" clId="{B8DB9E6C-218B-470C-9687-B483D4D38C87}" dt="2024-04-29T10:01:28.474" v="1158" actId="21"/>
          <ac:spMkLst>
            <pc:docMk/>
            <pc:sldMk cId="437917307" sldId="352"/>
            <ac:spMk id="15" creationId="{15E14BE9-D0E5-F277-25DE-9219E9D15973}"/>
          </ac:spMkLst>
        </pc:spChg>
        <pc:spChg chg="add del mod">
          <ac:chgData name="Marcus Roehming" userId="c33ed90f-6218-4529-85de-f886b629b2c1" providerId="ADAL" clId="{B8DB9E6C-218B-470C-9687-B483D4D38C87}" dt="2024-04-29T10:01:28.474" v="1158" actId="21"/>
          <ac:spMkLst>
            <pc:docMk/>
            <pc:sldMk cId="437917307" sldId="352"/>
            <ac:spMk id="16" creationId="{81055F23-8CDA-CAF7-CC77-64FB312B1B03}"/>
          </ac:spMkLst>
        </pc:spChg>
        <pc:spChg chg="mod ord">
          <ac:chgData name="Marcus Roehming" userId="c33ed90f-6218-4529-85de-f886b629b2c1" providerId="ADAL" clId="{B8DB9E6C-218B-470C-9687-B483D4D38C87}" dt="2024-04-29T09:54:34.425" v="1052" actId="700"/>
          <ac:spMkLst>
            <pc:docMk/>
            <pc:sldMk cId="437917307" sldId="352"/>
            <ac:spMk id="17" creationId="{351D51A5-47C4-95B4-CA20-2A2D196ABF90}"/>
          </ac:spMkLst>
        </pc:spChg>
        <pc:spChg chg="add del mod">
          <ac:chgData name="Marcus Roehming" userId="c33ed90f-6218-4529-85de-f886b629b2c1" providerId="ADAL" clId="{B8DB9E6C-218B-470C-9687-B483D4D38C87}" dt="2024-04-29T10:01:28.474" v="1158" actId="21"/>
          <ac:spMkLst>
            <pc:docMk/>
            <pc:sldMk cId="437917307" sldId="352"/>
            <ac:spMk id="18" creationId="{EA8EE191-29D0-5493-313A-846F23124CCF}"/>
          </ac:spMkLst>
        </pc:spChg>
        <pc:spChg chg="mod ord">
          <ac:chgData name="Marcus Roehming" userId="c33ed90f-6218-4529-85de-f886b629b2c1" providerId="ADAL" clId="{B8DB9E6C-218B-470C-9687-B483D4D38C87}" dt="2024-04-29T09:54:34.425" v="1052" actId="700"/>
          <ac:spMkLst>
            <pc:docMk/>
            <pc:sldMk cId="437917307" sldId="352"/>
            <ac:spMk id="19" creationId="{B6EA2C09-77B3-0F45-18B2-4919C559DBA7}"/>
          </ac:spMkLst>
        </pc:spChg>
        <pc:spChg chg="add del mod ord">
          <ac:chgData name="Marcus Roehming" userId="c33ed90f-6218-4529-85de-f886b629b2c1" providerId="ADAL" clId="{B8DB9E6C-218B-470C-9687-B483D4D38C87}" dt="2024-04-29T10:01:03.516" v="1146" actId="478"/>
          <ac:spMkLst>
            <pc:docMk/>
            <pc:sldMk cId="437917307" sldId="352"/>
            <ac:spMk id="20" creationId="{A8C54C94-9129-2040-E54F-644304EE4BEA}"/>
          </ac:spMkLst>
        </pc:spChg>
        <pc:spChg chg="add del mod ord">
          <ac:chgData name="Marcus Roehming" userId="c33ed90f-6218-4529-85de-f886b629b2c1" providerId="ADAL" clId="{B8DB9E6C-218B-470C-9687-B483D4D38C87}" dt="2024-04-29T10:01:05.255" v="1147" actId="478"/>
          <ac:spMkLst>
            <pc:docMk/>
            <pc:sldMk cId="437917307" sldId="352"/>
            <ac:spMk id="21" creationId="{B8237882-BDEC-3177-B426-601CD1066069}"/>
          </ac:spMkLst>
        </pc:spChg>
        <pc:spChg chg="add del mod">
          <ac:chgData name="Marcus Roehming" userId="c33ed90f-6218-4529-85de-f886b629b2c1" providerId="ADAL" clId="{B8DB9E6C-218B-470C-9687-B483D4D38C87}" dt="2024-04-29T10:01:29.809" v="1159" actId="478"/>
          <ac:spMkLst>
            <pc:docMk/>
            <pc:sldMk cId="437917307" sldId="352"/>
            <ac:spMk id="22" creationId="{60CA31F9-40CE-134B-8B78-E0EEAE9509B2}"/>
          </ac:spMkLst>
        </pc:spChg>
        <pc:spChg chg="add mod">
          <ac:chgData name="Marcus Roehming" userId="c33ed90f-6218-4529-85de-f886b629b2c1" providerId="ADAL" clId="{B8DB9E6C-218B-470C-9687-B483D4D38C87}" dt="2024-04-29T10:01:14.818" v="1151"/>
          <ac:spMkLst>
            <pc:docMk/>
            <pc:sldMk cId="437917307" sldId="352"/>
            <ac:spMk id="23" creationId="{240D05C5-3179-7E4B-5978-231A5B146762}"/>
          </ac:spMkLst>
        </pc:spChg>
        <pc:spChg chg="add mod">
          <ac:chgData name="Marcus Roehming" userId="c33ed90f-6218-4529-85de-f886b629b2c1" providerId="ADAL" clId="{B8DB9E6C-218B-470C-9687-B483D4D38C87}" dt="2024-04-29T10:01:14.818" v="1151"/>
          <ac:spMkLst>
            <pc:docMk/>
            <pc:sldMk cId="437917307" sldId="352"/>
            <ac:spMk id="25" creationId="{6D2D6A0F-ECF2-62DE-DE59-EDF21B1C3F12}"/>
          </ac:spMkLst>
        </pc:spChg>
        <pc:spChg chg="add mod">
          <ac:chgData name="Marcus Roehming" userId="c33ed90f-6218-4529-85de-f886b629b2c1" providerId="ADAL" clId="{B8DB9E6C-218B-470C-9687-B483D4D38C87}" dt="2024-04-29T10:01:14.818" v="1151"/>
          <ac:spMkLst>
            <pc:docMk/>
            <pc:sldMk cId="437917307" sldId="352"/>
            <ac:spMk id="28" creationId="{DBDA5B64-D735-C2FA-F00B-58D6A5B8C0CA}"/>
          </ac:spMkLst>
        </pc:spChg>
        <pc:spChg chg="add del mod">
          <ac:chgData name="Marcus Roehming" userId="c33ed90f-6218-4529-85de-f886b629b2c1" providerId="ADAL" clId="{B8DB9E6C-218B-470C-9687-B483D4D38C87}" dt="2024-04-29T10:01:28.474" v="1158" actId="21"/>
          <ac:spMkLst>
            <pc:docMk/>
            <pc:sldMk cId="437917307" sldId="352"/>
            <ac:spMk id="30" creationId="{6D2D6A0F-ECF2-62DE-DE59-EDF21B1C3F12}"/>
          </ac:spMkLst>
        </pc:spChg>
        <pc:spChg chg="add del mod">
          <ac:chgData name="Marcus Roehming" userId="c33ed90f-6218-4529-85de-f886b629b2c1" providerId="ADAL" clId="{B8DB9E6C-218B-470C-9687-B483D4D38C87}" dt="2024-04-29T10:01:28.474" v="1158" actId="21"/>
          <ac:spMkLst>
            <pc:docMk/>
            <pc:sldMk cId="437917307" sldId="352"/>
            <ac:spMk id="32" creationId="{837D9E99-63CB-2157-EBC2-493E7CAA372A}"/>
          </ac:spMkLst>
        </pc:spChg>
        <pc:spChg chg="add del mod">
          <ac:chgData name="Marcus Roehming" userId="c33ed90f-6218-4529-85de-f886b629b2c1" providerId="ADAL" clId="{B8DB9E6C-218B-470C-9687-B483D4D38C87}" dt="2024-04-29T10:01:28.474" v="1158" actId="21"/>
          <ac:spMkLst>
            <pc:docMk/>
            <pc:sldMk cId="437917307" sldId="352"/>
            <ac:spMk id="33" creationId="{A7B85825-9AE3-1815-5F25-3E32CF0C9B3D}"/>
          </ac:spMkLst>
        </pc:spChg>
        <pc:spChg chg="add del mod">
          <ac:chgData name="Marcus Roehming" userId="c33ed90f-6218-4529-85de-f886b629b2c1" providerId="ADAL" clId="{B8DB9E6C-218B-470C-9687-B483D4D38C87}" dt="2024-04-29T10:01:28.474" v="1158" actId="21"/>
          <ac:spMkLst>
            <pc:docMk/>
            <pc:sldMk cId="437917307" sldId="352"/>
            <ac:spMk id="34" creationId="{460A6FCA-205E-26BE-A614-A432F94938AA}"/>
          </ac:spMkLst>
        </pc:spChg>
        <pc:spChg chg="add mod">
          <ac:chgData name="Marcus Roehming" userId="c33ed90f-6218-4529-85de-f886b629b2c1" providerId="ADAL" clId="{B8DB9E6C-218B-470C-9687-B483D4D38C87}" dt="2024-04-29T10:01:14.818" v="1151"/>
          <ac:spMkLst>
            <pc:docMk/>
            <pc:sldMk cId="437917307" sldId="352"/>
            <ac:spMk id="35" creationId="{3DC45D6D-B390-108E-C4DD-4010BF5714C2}"/>
          </ac:spMkLst>
        </pc:spChg>
        <pc:spChg chg="add mod">
          <ac:chgData name="Marcus Roehming" userId="c33ed90f-6218-4529-85de-f886b629b2c1" providerId="ADAL" clId="{B8DB9E6C-218B-470C-9687-B483D4D38C87}" dt="2024-04-29T10:01:14.818" v="1151"/>
          <ac:spMkLst>
            <pc:docMk/>
            <pc:sldMk cId="437917307" sldId="352"/>
            <ac:spMk id="36" creationId="{A90E9DF7-64A2-83FD-F6A6-BC7FEC185452}"/>
          </ac:spMkLst>
        </pc:spChg>
        <pc:spChg chg="add mod">
          <ac:chgData name="Marcus Roehming" userId="c33ed90f-6218-4529-85de-f886b629b2c1" providerId="ADAL" clId="{B8DB9E6C-218B-470C-9687-B483D4D38C87}" dt="2024-04-29T10:01:14.818" v="1151"/>
          <ac:spMkLst>
            <pc:docMk/>
            <pc:sldMk cId="437917307" sldId="352"/>
            <ac:spMk id="37" creationId="{F580EFA9-15A2-8AFB-477B-92195B84D1B7}"/>
          </ac:spMkLst>
        </pc:spChg>
        <pc:spChg chg="add mod">
          <ac:chgData name="Marcus Roehming" userId="c33ed90f-6218-4529-85de-f886b629b2c1" providerId="ADAL" clId="{B8DB9E6C-218B-470C-9687-B483D4D38C87}" dt="2024-04-29T10:01:14.818" v="1151"/>
          <ac:spMkLst>
            <pc:docMk/>
            <pc:sldMk cId="437917307" sldId="352"/>
            <ac:spMk id="38" creationId="{15E14BE9-D0E5-F277-25DE-9219E9D15973}"/>
          </ac:spMkLst>
        </pc:spChg>
        <pc:spChg chg="add mod">
          <ac:chgData name="Marcus Roehming" userId="c33ed90f-6218-4529-85de-f886b629b2c1" providerId="ADAL" clId="{B8DB9E6C-218B-470C-9687-B483D4D38C87}" dt="2024-04-29T10:01:14.818" v="1151"/>
          <ac:spMkLst>
            <pc:docMk/>
            <pc:sldMk cId="437917307" sldId="352"/>
            <ac:spMk id="39" creationId="{81055F23-8CDA-CAF7-CC77-64FB312B1B03}"/>
          </ac:spMkLst>
        </pc:spChg>
        <pc:spChg chg="add mod">
          <ac:chgData name="Marcus Roehming" userId="c33ed90f-6218-4529-85de-f886b629b2c1" providerId="ADAL" clId="{B8DB9E6C-218B-470C-9687-B483D4D38C87}" dt="2024-04-29T10:01:14.818" v="1151"/>
          <ac:spMkLst>
            <pc:docMk/>
            <pc:sldMk cId="437917307" sldId="352"/>
            <ac:spMk id="40" creationId="{EA8EE191-29D0-5493-313A-846F23124CCF}"/>
          </ac:spMkLst>
        </pc:spChg>
        <pc:spChg chg="add mod">
          <ac:chgData name="Marcus Roehming" userId="c33ed90f-6218-4529-85de-f886b629b2c1" providerId="ADAL" clId="{B8DB9E6C-218B-470C-9687-B483D4D38C87}" dt="2024-04-29T10:01:14.818" v="1151"/>
          <ac:spMkLst>
            <pc:docMk/>
            <pc:sldMk cId="437917307" sldId="352"/>
            <ac:spMk id="41" creationId="{837D9E99-63CB-2157-EBC2-493E7CAA372A}"/>
          </ac:spMkLst>
        </pc:spChg>
        <pc:spChg chg="add mod">
          <ac:chgData name="Marcus Roehming" userId="c33ed90f-6218-4529-85de-f886b629b2c1" providerId="ADAL" clId="{B8DB9E6C-218B-470C-9687-B483D4D38C87}" dt="2024-04-29T10:01:14.818" v="1151"/>
          <ac:spMkLst>
            <pc:docMk/>
            <pc:sldMk cId="437917307" sldId="352"/>
            <ac:spMk id="42" creationId="{A7B85825-9AE3-1815-5F25-3E32CF0C9B3D}"/>
          </ac:spMkLst>
        </pc:spChg>
        <pc:spChg chg="add mod">
          <ac:chgData name="Marcus Roehming" userId="c33ed90f-6218-4529-85de-f886b629b2c1" providerId="ADAL" clId="{B8DB9E6C-218B-470C-9687-B483D4D38C87}" dt="2024-04-29T10:01:14.818" v="1151"/>
          <ac:spMkLst>
            <pc:docMk/>
            <pc:sldMk cId="437917307" sldId="352"/>
            <ac:spMk id="43" creationId="{460A6FCA-205E-26BE-A614-A432F94938AA}"/>
          </ac:spMkLst>
        </pc:spChg>
        <pc:spChg chg="add mod">
          <ac:chgData name="Marcus Roehming" userId="c33ed90f-6218-4529-85de-f886b629b2c1" providerId="ADAL" clId="{B8DB9E6C-218B-470C-9687-B483D4D38C87}" dt="2024-04-29T10:01:30.483" v="1160"/>
          <ac:spMkLst>
            <pc:docMk/>
            <pc:sldMk cId="437917307" sldId="352"/>
            <ac:spMk id="44" creationId="{240D05C5-3179-7E4B-5978-231A5B146762}"/>
          </ac:spMkLst>
        </pc:spChg>
        <pc:spChg chg="add mod">
          <ac:chgData name="Marcus Roehming" userId="c33ed90f-6218-4529-85de-f886b629b2c1" providerId="ADAL" clId="{B8DB9E6C-218B-470C-9687-B483D4D38C87}" dt="2024-04-29T10:01:30.483" v="1160"/>
          <ac:spMkLst>
            <pc:docMk/>
            <pc:sldMk cId="437917307" sldId="352"/>
            <ac:spMk id="46" creationId="{6D2D6A0F-ECF2-62DE-DE59-EDF21B1C3F12}"/>
          </ac:spMkLst>
        </pc:spChg>
        <pc:spChg chg="add mod">
          <ac:chgData name="Marcus Roehming" userId="c33ed90f-6218-4529-85de-f886b629b2c1" providerId="ADAL" clId="{B8DB9E6C-218B-470C-9687-B483D4D38C87}" dt="2024-04-29T10:01:30.483" v="1160"/>
          <ac:spMkLst>
            <pc:docMk/>
            <pc:sldMk cId="437917307" sldId="352"/>
            <ac:spMk id="49" creationId="{DBDA5B64-D735-C2FA-F00B-58D6A5B8C0CA}"/>
          </ac:spMkLst>
        </pc:spChg>
        <pc:spChg chg="add mod">
          <ac:chgData name="Marcus Roehming" userId="c33ed90f-6218-4529-85de-f886b629b2c1" providerId="ADAL" clId="{B8DB9E6C-218B-470C-9687-B483D4D38C87}" dt="2024-04-29T10:01:30.483" v="1160"/>
          <ac:spMkLst>
            <pc:docMk/>
            <pc:sldMk cId="437917307" sldId="352"/>
            <ac:spMk id="51" creationId="{3DC45D6D-B390-108E-C4DD-4010BF5714C2}"/>
          </ac:spMkLst>
        </pc:spChg>
        <pc:spChg chg="add mod">
          <ac:chgData name="Marcus Roehming" userId="c33ed90f-6218-4529-85de-f886b629b2c1" providerId="ADAL" clId="{B8DB9E6C-218B-470C-9687-B483D4D38C87}" dt="2024-04-29T10:01:30.483" v="1160"/>
          <ac:spMkLst>
            <pc:docMk/>
            <pc:sldMk cId="437917307" sldId="352"/>
            <ac:spMk id="52" creationId="{13B4CEE5-B550-9798-6865-5F1BB11D9C2A}"/>
          </ac:spMkLst>
        </pc:spChg>
        <pc:spChg chg="add mod">
          <ac:chgData name="Marcus Roehming" userId="c33ed90f-6218-4529-85de-f886b629b2c1" providerId="ADAL" clId="{B8DB9E6C-218B-470C-9687-B483D4D38C87}" dt="2024-04-29T10:01:30.483" v="1160"/>
          <ac:spMkLst>
            <pc:docMk/>
            <pc:sldMk cId="437917307" sldId="352"/>
            <ac:spMk id="53" creationId="{A90E9DF7-64A2-83FD-F6A6-BC7FEC185452}"/>
          </ac:spMkLst>
        </pc:spChg>
        <pc:spChg chg="add mod">
          <ac:chgData name="Marcus Roehming" userId="c33ed90f-6218-4529-85de-f886b629b2c1" providerId="ADAL" clId="{B8DB9E6C-218B-470C-9687-B483D4D38C87}" dt="2024-04-29T10:01:30.483" v="1160"/>
          <ac:spMkLst>
            <pc:docMk/>
            <pc:sldMk cId="437917307" sldId="352"/>
            <ac:spMk id="54" creationId="{F580EFA9-15A2-8AFB-477B-92195B84D1B7}"/>
          </ac:spMkLst>
        </pc:spChg>
        <pc:spChg chg="add mod">
          <ac:chgData name="Marcus Roehming" userId="c33ed90f-6218-4529-85de-f886b629b2c1" providerId="ADAL" clId="{B8DB9E6C-218B-470C-9687-B483D4D38C87}" dt="2024-04-29T10:01:30.483" v="1160"/>
          <ac:spMkLst>
            <pc:docMk/>
            <pc:sldMk cId="437917307" sldId="352"/>
            <ac:spMk id="55" creationId="{15E14BE9-D0E5-F277-25DE-9219E9D15973}"/>
          </ac:spMkLst>
        </pc:spChg>
        <pc:spChg chg="add mod">
          <ac:chgData name="Marcus Roehming" userId="c33ed90f-6218-4529-85de-f886b629b2c1" providerId="ADAL" clId="{B8DB9E6C-218B-470C-9687-B483D4D38C87}" dt="2024-04-29T10:01:30.483" v="1160"/>
          <ac:spMkLst>
            <pc:docMk/>
            <pc:sldMk cId="437917307" sldId="352"/>
            <ac:spMk id="56" creationId="{81055F23-8CDA-CAF7-CC77-64FB312B1B03}"/>
          </ac:spMkLst>
        </pc:spChg>
        <pc:spChg chg="add mod">
          <ac:chgData name="Marcus Roehming" userId="c33ed90f-6218-4529-85de-f886b629b2c1" providerId="ADAL" clId="{B8DB9E6C-218B-470C-9687-B483D4D38C87}" dt="2024-04-29T10:01:30.483" v="1160"/>
          <ac:spMkLst>
            <pc:docMk/>
            <pc:sldMk cId="437917307" sldId="352"/>
            <ac:spMk id="57" creationId="{EA8EE191-29D0-5493-313A-846F23124CCF}"/>
          </ac:spMkLst>
        </pc:spChg>
        <pc:spChg chg="add mod">
          <ac:chgData name="Marcus Roehming" userId="c33ed90f-6218-4529-85de-f886b629b2c1" providerId="ADAL" clId="{B8DB9E6C-218B-470C-9687-B483D4D38C87}" dt="2024-04-29T10:01:30.483" v="1160"/>
          <ac:spMkLst>
            <pc:docMk/>
            <pc:sldMk cId="437917307" sldId="352"/>
            <ac:spMk id="58" creationId="{837D9E99-63CB-2157-EBC2-493E7CAA372A}"/>
          </ac:spMkLst>
        </pc:spChg>
        <pc:spChg chg="add mod">
          <ac:chgData name="Marcus Roehming" userId="c33ed90f-6218-4529-85de-f886b629b2c1" providerId="ADAL" clId="{B8DB9E6C-218B-470C-9687-B483D4D38C87}" dt="2024-04-29T10:01:30.483" v="1160"/>
          <ac:spMkLst>
            <pc:docMk/>
            <pc:sldMk cId="437917307" sldId="352"/>
            <ac:spMk id="59" creationId="{A7B85825-9AE3-1815-5F25-3E32CF0C9B3D}"/>
          </ac:spMkLst>
        </pc:spChg>
        <pc:spChg chg="add mod">
          <ac:chgData name="Marcus Roehming" userId="c33ed90f-6218-4529-85de-f886b629b2c1" providerId="ADAL" clId="{B8DB9E6C-218B-470C-9687-B483D4D38C87}" dt="2024-04-29T10:01:30.483" v="1160"/>
          <ac:spMkLst>
            <pc:docMk/>
            <pc:sldMk cId="437917307" sldId="352"/>
            <ac:spMk id="60" creationId="{460A6FCA-205E-26BE-A614-A432F94938AA}"/>
          </ac:spMkLst>
        </pc:spChg>
        <pc:picChg chg="add del mod">
          <ac:chgData name="Marcus Roehming" userId="c33ed90f-6218-4529-85de-f886b629b2c1" providerId="ADAL" clId="{B8DB9E6C-218B-470C-9687-B483D4D38C87}" dt="2024-04-29T10:01:28.474" v="1158" actId="21"/>
          <ac:picMkLst>
            <pc:docMk/>
            <pc:sldMk cId="437917307" sldId="352"/>
            <ac:picMk id="3" creationId="{6D6A9784-3995-F508-E9B4-1820EDEA7FB8}"/>
          </ac:picMkLst>
        </pc:picChg>
        <pc:picChg chg="add del mod">
          <ac:chgData name="Marcus Roehming" userId="c33ed90f-6218-4529-85de-f886b629b2c1" providerId="ADAL" clId="{B8DB9E6C-218B-470C-9687-B483D4D38C87}" dt="2024-04-29T10:01:28.474" v="1158" actId="21"/>
          <ac:picMkLst>
            <pc:docMk/>
            <pc:sldMk cId="437917307" sldId="352"/>
            <ac:picMk id="4" creationId="{D0D5DCCE-08CF-2A2E-F12E-5FF5B2480146}"/>
          </ac:picMkLst>
        </pc:picChg>
        <pc:picChg chg="add del mod">
          <ac:chgData name="Marcus Roehming" userId="c33ed90f-6218-4529-85de-f886b629b2c1" providerId="ADAL" clId="{B8DB9E6C-218B-470C-9687-B483D4D38C87}" dt="2024-04-29T10:01:28.474" v="1158" actId="21"/>
          <ac:picMkLst>
            <pc:docMk/>
            <pc:sldMk cId="437917307" sldId="352"/>
            <ac:picMk id="6" creationId="{E413A5FC-1667-47E2-77B6-E7A6A52E5D54}"/>
          </ac:picMkLst>
        </pc:picChg>
        <pc:picChg chg="add mod">
          <ac:chgData name="Marcus Roehming" userId="c33ed90f-6218-4529-85de-f886b629b2c1" providerId="ADAL" clId="{B8DB9E6C-218B-470C-9687-B483D4D38C87}" dt="2024-04-29T10:01:14.818" v="1151"/>
          <ac:picMkLst>
            <pc:docMk/>
            <pc:sldMk cId="437917307" sldId="352"/>
            <ac:picMk id="24" creationId="{D3DA8072-EFA3-84AA-305F-02939303168C}"/>
          </ac:picMkLst>
        </pc:picChg>
        <pc:picChg chg="add mod">
          <ac:chgData name="Marcus Roehming" userId="c33ed90f-6218-4529-85de-f886b629b2c1" providerId="ADAL" clId="{B8DB9E6C-218B-470C-9687-B483D4D38C87}" dt="2024-04-29T10:01:14.818" v="1151"/>
          <ac:picMkLst>
            <pc:docMk/>
            <pc:sldMk cId="437917307" sldId="352"/>
            <ac:picMk id="26" creationId="{6D6A9784-3995-F508-E9B4-1820EDEA7FB8}"/>
          </ac:picMkLst>
        </pc:picChg>
        <pc:picChg chg="add mod">
          <ac:chgData name="Marcus Roehming" userId="c33ed90f-6218-4529-85de-f886b629b2c1" providerId="ADAL" clId="{B8DB9E6C-218B-470C-9687-B483D4D38C87}" dt="2024-04-29T10:01:14.818" v="1151"/>
          <ac:picMkLst>
            <pc:docMk/>
            <pc:sldMk cId="437917307" sldId="352"/>
            <ac:picMk id="27" creationId="{D0D5DCCE-08CF-2A2E-F12E-5FF5B2480146}"/>
          </ac:picMkLst>
        </pc:picChg>
        <pc:picChg chg="add del mod">
          <ac:chgData name="Marcus Roehming" userId="c33ed90f-6218-4529-85de-f886b629b2c1" providerId="ADAL" clId="{B8DB9E6C-218B-470C-9687-B483D4D38C87}" dt="2024-04-29T10:01:28.474" v="1158" actId="21"/>
          <ac:picMkLst>
            <pc:docMk/>
            <pc:sldMk cId="437917307" sldId="352"/>
            <ac:picMk id="29" creationId="{D3DA8072-EFA3-84AA-305F-02939303168C}"/>
          </ac:picMkLst>
        </pc:picChg>
        <pc:picChg chg="add mod">
          <ac:chgData name="Marcus Roehming" userId="c33ed90f-6218-4529-85de-f886b629b2c1" providerId="ADAL" clId="{B8DB9E6C-218B-470C-9687-B483D4D38C87}" dt="2024-04-29T10:01:14.818" v="1151"/>
          <ac:picMkLst>
            <pc:docMk/>
            <pc:sldMk cId="437917307" sldId="352"/>
            <ac:picMk id="31" creationId="{E413A5FC-1667-47E2-77B6-E7A6A52E5D54}"/>
          </ac:picMkLst>
        </pc:picChg>
        <pc:picChg chg="add mod">
          <ac:chgData name="Marcus Roehming" userId="c33ed90f-6218-4529-85de-f886b629b2c1" providerId="ADAL" clId="{B8DB9E6C-218B-470C-9687-B483D4D38C87}" dt="2024-04-29T10:01:30.483" v="1160"/>
          <ac:picMkLst>
            <pc:docMk/>
            <pc:sldMk cId="437917307" sldId="352"/>
            <ac:picMk id="45" creationId="{D3DA8072-EFA3-84AA-305F-02939303168C}"/>
          </ac:picMkLst>
        </pc:picChg>
        <pc:picChg chg="add mod">
          <ac:chgData name="Marcus Roehming" userId="c33ed90f-6218-4529-85de-f886b629b2c1" providerId="ADAL" clId="{B8DB9E6C-218B-470C-9687-B483D4D38C87}" dt="2024-04-29T10:01:30.483" v="1160"/>
          <ac:picMkLst>
            <pc:docMk/>
            <pc:sldMk cId="437917307" sldId="352"/>
            <ac:picMk id="47" creationId="{6D6A9784-3995-F508-E9B4-1820EDEA7FB8}"/>
          </ac:picMkLst>
        </pc:picChg>
        <pc:picChg chg="add mod">
          <ac:chgData name="Marcus Roehming" userId="c33ed90f-6218-4529-85de-f886b629b2c1" providerId="ADAL" clId="{B8DB9E6C-218B-470C-9687-B483D4D38C87}" dt="2024-04-29T10:01:30.483" v="1160"/>
          <ac:picMkLst>
            <pc:docMk/>
            <pc:sldMk cId="437917307" sldId="352"/>
            <ac:picMk id="48" creationId="{D0D5DCCE-08CF-2A2E-F12E-5FF5B2480146}"/>
          </ac:picMkLst>
        </pc:picChg>
        <pc:picChg chg="add mod">
          <ac:chgData name="Marcus Roehming" userId="c33ed90f-6218-4529-85de-f886b629b2c1" providerId="ADAL" clId="{B8DB9E6C-218B-470C-9687-B483D4D38C87}" dt="2024-04-29T10:01:30.483" v="1160"/>
          <ac:picMkLst>
            <pc:docMk/>
            <pc:sldMk cId="437917307" sldId="352"/>
            <ac:picMk id="50" creationId="{E413A5FC-1667-47E2-77B6-E7A6A52E5D54}"/>
          </ac:picMkLst>
        </pc:picChg>
      </pc:sldChg>
      <pc:sldChg chg="addSp delSp modSp mod modTransition modClrScheme chgLayout">
        <pc:chgData name="Marcus Roehming" userId="c33ed90f-6218-4529-85de-f886b629b2c1" providerId="ADAL" clId="{B8DB9E6C-218B-470C-9687-B483D4D38C87}" dt="2024-04-29T10:15:19.100" v="1515"/>
        <pc:sldMkLst>
          <pc:docMk/>
          <pc:sldMk cId="1070576011" sldId="362"/>
        </pc:sldMkLst>
        <pc:spChg chg="mod ord">
          <ac:chgData name="Marcus Roehming" userId="c33ed90f-6218-4529-85de-f886b629b2c1" providerId="ADAL" clId="{B8DB9E6C-218B-470C-9687-B483D4D38C87}" dt="2024-04-29T10:13:39.964" v="1459" actId="700"/>
          <ac:spMkLst>
            <pc:docMk/>
            <pc:sldMk cId="1070576011" sldId="362"/>
            <ac:spMk id="2" creationId="{02E75D90-4068-EDFE-622D-3C28669F7964}"/>
          </ac:spMkLst>
        </pc:spChg>
        <pc:spChg chg="mod ord">
          <ac:chgData name="Marcus Roehming" userId="c33ed90f-6218-4529-85de-f886b629b2c1" providerId="ADAL" clId="{B8DB9E6C-218B-470C-9687-B483D4D38C87}" dt="2024-04-29T10:13:39.964" v="1459" actId="700"/>
          <ac:spMkLst>
            <pc:docMk/>
            <pc:sldMk cId="1070576011" sldId="362"/>
            <ac:spMk id="4" creationId="{7187531A-F727-EB79-19F3-13AFAC95CDD2}"/>
          </ac:spMkLst>
        </pc:spChg>
        <pc:spChg chg="mod ord">
          <ac:chgData name="Marcus Roehming" userId="c33ed90f-6218-4529-85de-f886b629b2c1" providerId="ADAL" clId="{B8DB9E6C-218B-470C-9687-B483D4D38C87}" dt="2024-04-29T10:13:39.964" v="1459" actId="700"/>
          <ac:spMkLst>
            <pc:docMk/>
            <pc:sldMk cId="1070576011" sldId="362"/>
            <ac:spMk id="6" creationId="{B3FBD8B8-91B8-E44F-E54B-805AD3A55A29}"/>
          </ac:spMkLst>
        </pc:spChg>
        <pc:spChg chg="mod ord">
          <ac:chgData name="Marcus Roehming" userId="c33ed90f-6218-4529-85de-f886b629b2c1" providerId="ADAL" clId="{B8DB9E6C-218B-470C-9687-B483D4D38C87}" dt="2024-04-29T10:13:39.964" v="1459" actId="700"/>
          <ac:spMkLst>
            <pc:docMk/>
            <pc:sldMk cId="1070576011" sldId="362"/>
            <ac:spMk id="8" creationId="{F7269E78-B968-005A-FDE6-55EC1E3745B4}"/>
          </ac:spMkLst>
        </pc:spChg>
        <pc:spChg chg="del">
          <ac:chgData name="Marcus Roehming" userId="c33ed90f-6218-4529-85de-f886b629b2c1" providerId="ADAL" clId="{B8DB9E6C-218B-470C-9687-B483D4D38C87}" dt="2024-04-29T10:13:42.296" v="1460" actId="478"/>
          <ac:spMkLst>
            <pc:docMk/>
            <pc:sldMk cId="1070576011" sldId="362"/>
            <ac:spMk id="10" creationId="{DEFB6736-6B85-56AF-9B0E-533C614BFFEF}"/>
          </ac:spMkLst>
        </pc:spChg>
        <pc:spChg chg="add del mod ord">
          <ac:chgData name="Marcus Roehming" userId="c33ed90f-6218-4529-85de-f886b629b2c1" providerId="ADAL" clId="{B8DB9E6C-218B-470C-9687-B483D4D38C87}" dt="2024-04-29T10:13:45.888" v="1462" actId="478"/>
          <ac:spMkLst>
            <pc:docMk/>
            <pc:sldMk cId="1070576011" sldId="362"/>
            <ac:spMk id="11" creationId="{F8299589-17BF-8B9D-29C9-C84B2E2A7FF7}"/>
          </ac:spMkLst>
        </pc:spChg>
        <pc:picChg chg="mod">
          <ac:chgData name="Marcus Roehming" userId="c33ed90f-6218-4529-85de-f886b629b2c1" providerId="ADAL" clId="{B8DB9E6C-218B-470C-9687-B483D4D38C87}" dt="2024-04-29T10:13:44.724" v="1461" actId="1076"/>
          <ac:picMkLst>
            <pc:docMk/>
            <pc:sldMk cId="1070576011" sldId="362"/>
            <ac:picMk id="7" creationId="{84D14453-0267-D6B4-8DDC-69B60E9DA66E}"/>
          </ac:picMkLst>
        </pc:picChg>
        <pc:picChg chg="mod">
          <ac:chgData name="Marcus Roehming" userId="c33ed90f-6218-4529-85de-f886b629b2c1" providerId="ADAL" clId="{B8DB9E6C-218B-470C-9687-B483D4D38C87}" dt="2024-04-29T10:13:44.724" v="1461" actId="1076"/>
          <ac:picMkLst>
            <pc:docMk/>
            <pc:sldMk cId="1070576011" sldId="362"/>
            <ac:picMk id="9" creationId="{22D65E19-BCF3-FD9D-C993-08DE23179048}"/>
          </ac:picMkLst>
        </pc:picChg>
      </pc:sldChg>
      <pc:sldChg chg="addSp delSp modSp mod modTransition modClrScheme chgLayout">
        <pc:chgData name="Marcus Roehming" userId="c33ed90f-6218-4529-85de-f886b629b2c1" providerId="ADAL" clId="{B8DB9E6C-218B-470C-9687-B483D4D38C87}" dt="2024-04-29T10:18:28.888" v="1609" actId="27636"/>
        <pc:sldMkLst>
          <pc:docMk/>
          <pc:sldMk cId="3750809591" sldId="363"/>
        </pc:sldMkLst>
        <pc:spChg chg="mod ord">
          <ac:chgData name="Marcus Roehming" userId="c33ed90f-6218-4529-85de-f886b629b2c1" providerId="ADAL" clId="{B8DB9E6C-218B-470C-9687-B483D4D38C87}" dt="2024-04-29T10:18:28.601" v="1608" actId="700"/>
          <ac:spMkLst>
            <pc:docMk/>
            <pc:sldMk cId="3750809591" sldId="363"/>
            <ac:spMk id="2" creationId="{25133A65-46A3-9F78-833C-8F493C8FE574}"/>
          </ac:spMkLst>
        </pc:spChg>
        <pc:spChg chg="mod ord">
          <ac:chgData name="Marcus Roehming" userId="c33ed90f-6218-4529-85de-f886b629b2c1" providerId="ADAL" clId="{B8DB9E6C-218B-470C-9687-B483D4D38C87}" dt="2024-04-29T10:18:28.888" v="1609" actId="27636"/>
          <ac:spMkLst>
            <pc:docMk/>
            <pc:sldMk cId="3750809591" sldId="363"/>
            <ac:spMk id="3" creationId="{640E8AD5-F824-7ACE-6C70-0FFE0F6A0189}"/>
          </ac:spMkLst>
        </pc:spChg>
        <pc:spChg chg="del">
          <ac:chgData name="Marcus Roehming" userId="c33ed90f-6218-4529-85de-f886b629b2c1" providerId="ADAL" clId="{B8DB9E6C-218B-470C-9687-B483D4D38C87}" dt="2024-04-29T10:15:34.556" v="1518" actId="478"/>
          <ac:spMkLst>
            <pc:docMk/>
            <pc:sldMk cId="3750809591" sldId="363"/>
            <ac:spMk id="5" creationId="{19C0BBB8-1627-84A2-AFB5-D87E937DBB54}"/>
          </ac:spMkLst>
        </pc:spChg>
        <pc:spChg chg="del">
          <ac:chgData name="Marcus Roehming" userId="c33ed90f-6218-4529-85de-f886b629b2c1" providerId="ADAL" clId="{B8DB9E6C-218B-470C-9687-B483D4D38C87}" dt="2024-04-29T10:14:01.760" v="1465" actId="478"/>
          <ac:spMkLst>
            <pc:docMk/>
            <pc:sldMk cId="3750809591" sldId="363"/>
            <ac:spMk id="7" creationId="{FCD0FFE1-3C0F-7A84-9FA6-9C69B8CF4165}"/>
          </ac:spMkLst>
        </pc:spChg>
        <pc:spChg chg="mod ord">
          <ac:chgData name="Marcus Roehming" userId="c33ed90f-6218-4529-85de-f886b629b2c1" providerId="ADAL" clId="{B8DB9E6C-218B-470C-9687-B483D4D38C87}" dt="2024-04-29T10:18:28.601" v="1608" actId="700"/>
          <ac:spMkLst>
            <pc:docMk/>
            <pc:sldMk cId="3750809591" sldId="363"/>
            <ac:spMk id="21" creationId="{BB043F22-3C1E-5B0D-D352-C462E333A015}"/>
          </ac:spMkLst>
        </pc:spChg>
        <pc:spChg chg="mod ord">
          <ac:chgData name="Marcus Roehming" userId="c33ed90f-6218-4529-85de-f886b629b2c1" providerId="ADAL" clId="{B8DB9E6C-218B-470C-9687-B483D4D38C87}" dt="2024-04-29T10:18:28.601" v="1608" actId="700"/>
          <ac:spMkLst>
            <pc:docMk/>
            <pc:sldMk cId="3750809591" sldId="363"/>
            <ac:spMk id="27" creationId="{D547A8FC-0983-C601-BCC4-43AC68238152}"/>
          </ac:spMkLst>
        </pc:spChg>
        <pc:spChg chg="mod ord">
          <ac:chgData name="Marcus Roehming" userId="c33ed90f-6218-4529-85de-f886b629b2c1" providerId="ADAL" clId="{B8DB9E6C-218B-470C-9687-B483D4D38C87}" dt="2024-04-29T10:18:28.601" v="1608" actId="700"/>
          <ac:spMkLst>
            <pc:docMk/>
            <pc:sldMk cId="3750809591" sldId="363"/>
            <ac:spMk id="28" creationId="{113E0A5D-5DC5-E491-E9CC-5FD826917683}"/>
          </ac:spMkLst>
        </pc:spChg>
        <pc:spChg chg="add mod ord">
          <ac:chgData name="Marcus Roehming" userId="c33ed90f-6218-4529-85de-f886b629b2c1" providerId="ADAL" clId="{B8DB9E6C-218B-470C-9687-B483D4D38C87}" dt="2024-04-29T10:18:28.601" v="1608" actId="700"/>
          <ac:spMkLst>
            <pc:docMk/>
            <pc:sldMk cId="3750809591" sldId="363"/>
            <ac:spMk id="29" creationId="{7D3299A6-2EE4-3D98-892D-68A573C9AD5B}"/>
          </ac:spMkLst>
        </pc:spChg>
      </pc:sldChg>
      <pc:sldChg chg="addSp delSp modSp mod modTransition">
        <pc:chgData name="Marcus Roehming" userId="c33ed90f-6218-4529-85de-f886b629b2c1" providerId="ADAL" clId="{B8DB9E6C-218B-470C-9687-B483D4D38C87}" dt="2024-04-29T10:16:47.169" v="1553" actId="20577"/>
        <pc:sldMkLst>
          <pc:docMk/>
          <pc:sldMk cId="2265276824" sldId="364"/>
        </pc:sldMkLst>
        <pc:spChg chg="del">
          <ac:chgData name="Marcus Roehming" userId="c33ed90f-6218-4529-85de-f886b629b2c1" providerId="ADAL" clId="{B8DB9E6C-218B-470C-9687-B483D4D38C87}" dt="2024-04-29T10:16:42.334" v="1537" actId="478"/>
          <ac:spMkLst>
            <pc:docMk/>
            <pc:sldMk cId="2265276824" sldId="364"/>
            <ac:spMk id="4" creationId="{F73E13C1-DFEE-6D13-C0D1-EBD8AAD7D350}"/>
          </ac:spMkLst>
        </pc:spChg>
        <pc:spChg chg="del">
          <ac:chgData name="Marcus Roehming" userId="c33ed90f-6218-4529-85de-f886b629b2c1" providerId="ADAL" clId="{B8DB9E6C-218B-470C-9687-B483D4D38C87}" dt="2024-04-29T10:15:41.176" v="1519" actId="478"/>
          <ac:spMkLst>
            <pc:docMk/>
            <pc:sldMk cId="2265276824" sldId="364"/>
            <ac:spMk id="5" creationId="{19C0BBB8-1627-84A2-AFB5-D87E937DBB54}"/>
          </ac:spMkLst>
        </pc:spChg>
        <pc:spChg chg="del">
          <ac:chgData name="Marcus Roehming" userId="c33ed90f-6218-4529-85de-f886b629b2c1" providerId="ADAL" clId="{B8DB9E6C-218B-470C-9687-B483D4D38C87}" dt="2024-04-29T10:14:03.253" v="1466" actId="478"/>
          <ac:spMkLst>
            <pc:docMk/>
            <pc:sldMk cId="2265276824" sldId="364"/>
            <ac:spMk id="7" creationId="{FCD0FFE1-3C0F-7A84-9FA6-9C69B8CF4165}"/>
          </ac:spMkLst>
        </pc:spChg>
        <pc:spChg chg="add mod">
          <ac:chgData name="Marcus Roehming" userId="c33ed90f-6218-4529-85de-f886b629b2c1" providerId="ADAL" clId="{B8DB9E6C-218B-470C-9687-B483D4D38C87}" dt="2024-04-29T10:16:47.169" v="1553" actId="20577"/>
          <ac:spMkLst>
            <pc:docMk/>
            <pc:sldMk cId="2265276824" sldId="364"/>
            <ac:spMk id="38" creationId="{F12AD8B3-01C9-2590-0E03-8A73538E99A2}"/>
          </ac:spMkLst>
        </pc:spChg>
      </pc:sldChg>
      <pc:sldChg chg="addSp delSp modSp mod modTransition modClrScheme delAnim modAnim chgLayout">
        <pc:chgData name="Marcus Roehming" userId="c33ed90f-6218-4529-85de-f886b629b2c1" providerId="ADAL" clId="{B8DB9E6C-218B-470C-9687-B483D4D38C87}" dt="2024-04-29T10:19:53.273" v="1630" actId="21"/>
        <pc:sldMkLst>
          <pc:docMk/>
          <pc:sldMk cId="708356087" sldId="365"/>
        </pc:sldMkLst>
        <pc:spChg chg="mod ord">
          <ac:chgData name="Marcus Roehming" userId="c33ed90f-6218-4529-85de-f886b629b2c1" providerId="ADAL" clId="{B8DB9E6C-218B-470C-9687-B483D4D38C87}" dt="2024-04-29T10:18:31.152" v="1610" actId="700"/>
          <ac:spMkLst>
            <pc:docMk/>
            <pc:sldMk cId="708356087" sldId="365"/>
            <ac:spMk id="3" creationId="{CEFD0C35-63C6-D379-2DC7-E0CD0E7FFEB1}"/>
          </ac:spMkLst>
        </pc:spChg>
        <pc:spChg chg="del">
          <ac:chgData name="Marcus Roehming" userId="c33ed90f-6218-4529-85de-f886b629b2c1" providerId="ADAL" clId="{B8DB9E6C-218B-470C-9687-B483D4D38C87}" dt="2024-04-29T10:15:42.848" v="1520" actId="478"/>
          <ac:spMkLst>
            <pc:docMk/>
            <pc:sldMk cId="708356087" sldId="365"/>
            <ac:spMk id="5" creationId="{E398E41E-DC81-F608-3494-ABCE55CD5FD2}"/>
          </ac:spMkLst>
        </pc:spChg>
        <pc:spChg chg="del">
          <ac:chgData name="Marcus Roehming" userId="c33ed90f-6218-4529-85de-f886b629b2c1" providerId="ADAL" clId="{B8DB9E6C-218B-470C-9687-B483D4D38C87}" dt="2024-04-29T10:14:04.320" v="1467" actId="478"/>
          <ac:spMkLst>
            <pc:docMk/>
            <pc:sldMk cId="708356087" sldId="365"/>
            <ac:spMk id="6" creationId="{C055D327-7F53-D629-18C2-B8E5FF10E7A5}"/>
          </ac:spMkLst>
        </pc:spChg>
        <pc:spChg chg="del">
          <ac:chgData name="Marcus Roehming" userId="c33ed90f-6218-4529-85de-f886b629b2c1" providerId="ADAL" clId="{B8DB9E6C-218B-470C-9687-B483D4D38C87}" dt="2024-04-29T10:16:53.620" v="1554" actId="478"/>
          <ac:spMkLst>
            <pc:docMk/>
            <pc:sldMk cId="708356087" sldId="365"/>
            <ac:spMk id="10" creationId="{1C57BBDC-EEBD-B76A-1FBE-368CE0FEA748}"/>
          </ac:spMkLst>
        </pc:spChg>
        <pc:spChg chg="del mod ord">
          <ac:chgData name="Marcus Roehming" userId="c33ed90f-6218-4529-85de-f886b629b2c1" providerId="ADAL" clId="{B8DB9E6C-218B-470C-9687-B483D4D38C87}" dt="2024-04-29T10:18:47.940" v="1614" actId="478"/>
          <ac:spMkLst>
            <pc:docMk/>
            <pc:sldMk cId="708356087" sldId="365"/>
            <ac:spMk id="12" creationId="{C12BB2C1-EFF6-D6B7-0AAC-C2C8A46A7399}"/>
          </ac:spMkLst>
        </pc:spChg>
        <pc:spChg chg="mod ord">
          <ac:chgData name="Marcus Roehming" userId="c33ed90f-6218-4529-85de-f886b629b2c1" providerId="ADAL" clId="{B8DB9E6C-218B-470C-9687-B483D4D38C87}" dt="2024-04-29T10:18:31.152" v="1610" actId="700"/>
          <ac:spMkLst>
            <pc:docMk/>
            <pc:sldMk cId="708356087" sldId="365"/>
            <ac:spMk id="13" creationId="{685090D5-D4A3-247A-C6DA-4CAF14B6887D}"/>
          </ac:spMkLst>
        </pc:spChg>
        <pc:spChg chg="mod ord">
          <ac:chgData name="Marcus Roehming" userId="c33ed90f-6218-4529-85de-f886b629b2c1" providerId="ADAL" clId="{B8DB9E6C-218B-470C-9687-B483D4D38C87}" dt="2024-04-29T10:18:31.152" v="1610" actId="700"/>
          <ac:spMkLst>
            <pc:docMk/>
            <pc:sldMk cId="708356087" sldId="365"/>
            <ac:spMk id="14" creationId="{B24EDADE-F313-B980-00C0-B51051902E2C}"/>
          </ac:spMkLst>
        </pc:spChg>
        <pc:spChg chg="add mod ord">
          <ac:chgData name="Marcus Roehming" userId="c33ed90f-6218-4529-85de-f886b629b2c1" providerId="ADAL" clId="{B8DB9E6C-218B-470C-9687-B483D4D38C87}" dt="2024-04-29T10:18:31.152" v="1610" actId="700"/>
          <ac:spMkLst>
            <pc:docMk/>
            <pc:sldMk cId="708356087" sldId="365"/>
            <ac:spMk id="17" creationId="{73E82FAB-2102-A94C-8A1A-9DDC93331F03}"/>
          </ac:spMkLst>
        </pc:spChg>
        <pc:spChg chg="add del mod ord">
          <ac:chgData name="Marcus Roehming" userId="c33ed90f-6218-4529-85de-f886b629b2c1" providerId="ADAL" clId="{B8DB9E6C-218B-470C-9687-B483D4D38C87}" dt="2024-04-29T10:18:37.562" v="1612" actId="478"/>
          <ac:spMkLst>
            <pc:docMk/>
            <pc:sldMk cId="708356087" sldId="365"/>
            <ac:spMk id="18" creationId="{190F803D-7AB7-2A09-D97E-E087E083C03E}"/>
          </ac:spMkLst>
        </pc:spChg>
        <pc:spChg chg="add mod">
          <ac:chgData name="Marcus Roehming" userId="c33ed90f-6218-4529-85de-f886b629b2c1" providerId="ADAL" clId="{B8DB9E6C-218B-470C-9687-B483D4D38C87}" dt="2024-04-29T10:18:54.890" v="1616" actId="1076"/>
          <ac:spMkLst>
            <pc:docMk/>
            <pc:sldMk cId="708356087" sldId="365"/>
            <ac:spMk id="19" creationId="{32339EF8-2B35-EBF2-C75A-1EF6E3932979}"/>
          </ac:spMkLst>
        </pc:spChg>
        <pc:spChg chg="add del mod">
          <ac:chgData name="Marcus Roehming" userId="c33ed90f-6218-4529-85de-f886b629b2c1" providerId="ADAL" clId="{B8DB9E6C-218B-470C-9687-B483D4D38C87}" dt="2024-04-29T10:18:51.129" v="1615" actId="478"/>
          <ac:spMkLst>
            <pc:docMk/>
            <pc:sldMk cId="708356087" sldId="365"/>
            <ac:spMk id="21" creationId="{FCF5CB06-B3E9-C027-3B55-92D7FE9C01D3}"/>
          </ac:spMkLst>
        </pc:spChg>
        <pc:spChg chg="add del mod">
          <ac:chgData name="Marcus Roehming" userId="c33ed90f-6218-4529-85de-f886b629b2c1" providerId="ADAL" clId="{B8DB9E6C-218B-470C-9687-B483D4D38C87}" dt="2024-04-29T10:19:53.273" v="1630" actId="21"/>
          <ac:spMkLst>
            <pc:docMk/>
            <pc:sldMk cId="708356087" sldId="365"/>
            <ac:spMk id="22" creationId="{150BA8CE-CCE9-46AA-33A1-D3098957C307}"/>
          </ac:spMkLst>
        </pc:spChg>
      </pc:sldChg>
      <pc:sldChg chg="addSp delSp modSp mod modTransition">
        <pc:chgData name="Marcus Roehming" userId="c33ed90f-6218-4529-85de-f886b629b2c1" providerId="ADAL" clId="{B8DB9E6C-218B-470C-9687-B483D4D38C87}" dt="2024-04-29T10:22:18.055" v="1688"/>
        <pc:sldMkLst>
          <pc:docMk/>
          <pc:sldMk cId="1234341261" sldId="367"/>
        </pc:sldMkLst>
        <pc:spChg chg="del">
          <ac:chgData name="Marcus Roehming" userId="c33ed90f-6218-4529-85de-f886b629b2c1" providerId="ADAL" clId="{B8DB9E6C-218B-470C-9687-B483D4D38C87}" dt="2024-04-29T10:20:55.767" v="1642" actId="478"/>
          <ac:spMkLst>
            <pc:docMk/>
            <pc:sldMk cId="1234341261" sldId="367"/>
            <ac:spMk id="6" creationId="{256061BF-11EF-292A-D96F-4897A4EBF4E2}"/>
          </ac:spMkLst>
        </pc:spChg>
        <pc:spChg chg="add mod">
          <ac:chgData name="Marcus Roehming" userId="c33ed90f-6218-4529-85de-f886b629b2c1" providerId="ADAL" clId="{B8DB9E6C-218B-470C-9687-B483D4D38C87}" dt="2024-04-29T10:22:18.055" v="1688"/>
          <ac:spMkLst>
            <pc:docMk/>
            <pc:sldMk cId="1234341261" sldId="367"/>
            <ac:spMk id="20" creationId="{11010CEC-377A-F435-57FC-20AADCA2F24F}"/>
          </ac:spMkLst>
        </pc:spChg>
        <pc:spChg chg="del">
          <ac:chgData name="Marcus Roehming" userId="c33ed90f-6218-4529-85de-f886b629b2c1" providerId="ADAL" clId="{B8DB9E6C-218B-470C-9687-B483D4D38C87}" dt="2024-04-29T10:15:45.480" v="1523" actId="478"/>
          <ac:spMkLst>
            <pc:docMk/>
            <pc:sldMk cId="1234341261" sldId="367"/>
            <ac:spMk id="21" creationId="{E1349334-ED54-A23D-D167-3A18F45A3284}"/>
          </ac:spMkLst>
        </pc:spChg>
        <pc:spChg chg="del">
          <ac:chgData name="Marcus Roehming" userId="c33ed90f-6218-4529-85de-f886b629b2c1" providerId="ADAL" clId="{B8DB9E6C-218B-470C-9687-B483D4D38C87}" dt="2024-04-29T10:14:10.824" v="1472" actId="478"/>
          <ac:spMkLst>
            <pc:docMk/>
            <pc:sldMk cId="1234341261" sldId="367"/>
            <ac:spMk id="22" creationId="{52193289-51C4-7760-B104-69414E965840}"/>
          </ac:spMkLst>
        </pc:spChg>
      </pc:sldChg>
      <pc:sldChg chg="addSp delSp modSp mod chgLayout">
        <pc:chgData name="Marcus Roehming" userId="c33ed90f-6218-4529-85de-f886b629b2c1" providerId="ADAL" clId="{B8DB9E6C-218B-470C-9687-B483D4D38C87}" dt="2024-04-29T10:25:13.906" v="1771" actId="478"/>
        <pc:sldMkLst>
          <pc:docMk/>
          <pc:sldMk cId="156937842" sldId="370"/>
        </pc:sldMkLst>
        <pc:spChg chg="del">
          <ac:chgData name="Marcus Roehming" userId="c33ed90f-6218-4529-85de-f886b629b2c1" providerId="ADAL" clId="{B8DB9E6C-218B-470C-9687-B483D4D38C87}" dt="2024-04-29T10:15:57.105" v="1531" actId="478"/>
          <ac:spMkLst>
            <pc:docMk/>
            <pc:sldMk cId="156937842" sldId="370"/>
            <ac:spMk id="5" creationId="{19C0BBB8-1627-84A2-AFB5-D87E937DBB54}"/>
          </ac:spMkLst>
        </pc:spChg>
        <pc:spChg chg="mod ord">
          <ac:chgData name="Marcus Roehming" userId="c33ed90f-6218-4529-85de-f886b629b2c1" providerId="ADAL" clId="{B8DB9E6C-218B-470C-9687-B483D4D38C87}" dt="2024-04-29T10:25:06.213" v="1769" actId="700"/>
          <ac:spMkLst>
            <pc:docMk/>
            <pc:sldMk cId="156937842" sldId="370"/>
            <ac:spMk id="6" creationId="{F081E690-F594-F33D-7D2C-F6664F58B985}"/>
          </ac:spMkLst>
        </pc:spChg>
        <pc:spChg chg="del">
          <ac:chgData name="Marcus Roehming" userId="c33ed90f-6218-4529-85de-f886b629b2c1" providerId="ADAL" clId="{B8DB9E6C-218B-470C-9687-B483D4D38C87}" dt="2024-04-29T10:14:23.544" v="1481" actId="478"/>
          <ac:spMkLst>
            <pc:docMk/>
            <pc:sldMk cId="156937842" sldId="370"/>
            <ac:spMk id="7" creationId="{FCD0FFE1-3C0F-7A84-9FA6-9C69B8CF4165}"/>
          </ac:spMkLst>
        </pc:spChg>
        <pc:spChg chg="mod">
          <ac:chgData name="Marcus Roehming" userId="c33ed90f-6218-4529-85de-f886b629b2c1" providerId="ADAL" clId="{B8DB9E6C-218B-470C-9687-B483D4D38C87}" dt="2024-04-29T10:24:38.289" v="1736" actId="1076"/>
          <ac:spMkLst>
            <pc:docMk/>
            <pc:sldMk cId="156937842" sldId="370"/>
            <ac:spMk id="8" creationId="{AED923F0-C470-F70B-48AD-34DCF3FD2117}"/>
          </ac:spMkLst>
        </pc:spChg>
        <pc:spChg chg="mod ord">
          <ac:chgData name="Marcus Roehming" userId="c33ed90f-6218-4529-85de-f886b629b2c1" providerId="ADAL" clId="{B8DB9E6C-218B-470C-9687-B483D4D38C87}" dt="2024-04-29T10:25:06.213" v="1769" actId="700"/>
          <ac:spMkLst>
            <pc:docMk/>
            <pc:sldMk cId="156937842" sldId="370"/>
            <ac:spMk id="12" creationId="{A67A0358-EC92-203A-9140-8AB2C3CBC9BB}"/>
          </ac:spMkLst>
        </pc:spChg>
        <pc:spChg chg="mod ord">
          <ac:chgData name="Marcus Roehming" userId="c33ed90f-6218-4529-85de-f886b629b2c1" providerId="ADAL" clId="{B8DB9E6C-218B-470C-9687-B483D4D38C87}" dt="2024-04-29T10:25:06.213" v="1769" actId="700"/>
          <ac:spMkLst>
            <pc:docMk/>
            <pc:sldMk cId="156937842" sldId="370"/>
            <ac:spMk id="13" creationId="{71BEF73B-F650-4B54-DC38-FD671BD54FCC}"/>
          </ac:spMkLst>
        </pc:spChg>
        <pc:spChg chg="add mod ord">
          <ac:chgData name="Marcus Roehming" userId="c33ed90f-6218-4529-85de-f886b629b2c1" providerId="ADAL" clId="{B8DB9E6C-218B-470C-9687-B483D4D38C87}" dt="2024-04-29T10:25:06.213" v="1769" actId="700"/>
          <ac:spMkLst>
            <pc:docMk/>
            <pc:sldMk cId="156937842" sldId="370"/>
            <ac:spMk id="14" creationId="{4F78A8C9-08EF-F83D-F980-5FE898B38605}"/>
          </ac:spMkLst>
        </pc:spChg>
        <pc:spChg chg="add del mod ord">
          <ac:chgData name="Marcus Roehming" userId="c33ed90f-6218-4529-85de-f886b629b2c1" providerId="ADAL" clId="{B8DB9E6C-218B-470C-9687-B483D4D38C87}" dt="2024-04-29T10:24:53.591" v="1767" actId="478"/>
          <ac:spMkLst>
            <pc:docMk/>
            <pc:sldMk cId="156937842" sldId="370"/>
            <ac:spMk id="15" creationId="{4C76CAE8-2D8C-23B9-57BA-A8881D626E9E}"/>
          </ac:spMkLst>
        </pc:spChg>
        <pc:spChg chg="add del mod ord">
          <ac:chgData name="Marcus Roehming" userId="c33ed90f-6218-4529-85de-f886b629b2c1" providerId="ADAL" clId="{B8DB9E6C-218B-470C-9687-B483D4D38C87}" dt="2024-04-29T10:24:56.082" v="1768" actId="478"/>
          <ac:spMkLst>
            <pc:docMk/>
            <pc:sldMk cId="156937842" sldId="370"/>
            <ac:spMk id="16" creationId="{B89D2CBB-49B4-87CB-22B2-2ECA1519AAD3}"/>
          </ac:spMkLst>
        </pc:spChg>
        <pc:spChg chg="add del mod ord">
          <ac:chgData name="Marcus Roehming" userId="c33ed90f-6218-4529-85de-f886b629b2c1" providerId="ADAL" clId="{B8DB9E6C-218B-470C-9687-B483D4D38C87}" dt="2024-04-29T10:25:12.172" v="1770" actId="478"/>
          <ac:spMkLst>
            <pc:docMk/>
            <pc:sldMk cId="156937842" sldId="370"/>
            <ac:spMk id="17" creationId="{197D3855-4C0A-2315-6567-DA30B44071FD}"/>
          </ac:spMkLst>
        </pc:spChg>
        <pc:spChg chg="add del mod ord">
          <ac:chgData name="Marcus Roehming" userId="c33ed90f-6218-4529-85de-f886b629b2c1" providerId="ADAL" clId="{B8DB9E6C-218B-470C-9687-B483D4D38C87}" dt="2024-04-29T10:25:13.906" v="1771" actId="478"/>
          <ac:spMkLst>
            <pc:docMk/>
            <pc:sldMk cId="156937842" sldId="370"/>
            <ac:spMk id="18" creationId="{E0E0B1AF-E840-7B7C-442E-A0FC030938CC}"/>
          </ac:spMkLst>
        </pc:spChg>
        <pc:grpChg chg="mod">
          <ac:chgData name="Marcus Roehming" userId="c33ed90f-6218-4529-85de-f886b629b2c1" providerId="ADAL" clId="{B8DB9E6C-218B-470C-9687-B483D4D38C87}" dt="2024-04-29T10:24:29.453" v="1733" actId="1076"/>
          <ac:grpSpMkLst>
            <pc:docMk/>
            <pc:sldMk cId="156937842" sldId="370"/>
            <ac:grpSpMk id="2" creationId="{3FE46D0C-A269-A803-92F1-EE2457E2DAAE}"/>
          </ac:grpSpMkLst>
        </pc:grpChg>
        <pc:graphicFrameChg chg="mod">
          <ac:chgData name="Marcus Roehming" userId="c33ed90f-6218-4529-85de-f886b629b2c1" providerId="ADAL" clId="{B8DB9E6C-218B-470C-9687-B483D4D38C87}" dt="2024-04-29T10:24:35.765" v="1735" actId="1076"/>
          <ac:graphicFrameMkLst>
            <pc:docMk/>
            <pc:sldMk cId="156937842" sldId="370"/>
            <ac:graphicFrameMk id="4" creationId="{6F8B1666-DA34-C53F-9483-D6F6FDA1DE5D}"/>
          </ac:graphicFrameMkLst>
        </pc:graphicFrameChg>
      </pc:sldChg>
      <pc:sldChg chg="addSp delSp modSp mod chgLayout">
        <pc:chgData name="Marcus Roehming" userId="c33ed90f-6218-4529-85de-f886b629b2c1" providerId="ADAL" clId="{B8DB9E6C-218B-470C-9687-B483D4D38C87}" dt="2024-04-29T10:25:51.024" v="1782" actId="14100"/>
        <pc:sldMkLst>
          <pc:docMk/>
          <pc:sldMk cId="1082700169" sldId="371"/>
        </pc:sldMkLst>
        <pc:spChg chg="del">
          <ac:chgData name="Marcus Roehming" userId="c33ed90f-6218-4529-85de-f886b629b2c1" providerId="ADAL" clId="{B8DB9E6C-218B-470C-9687-B483D4D38C87}" dt="2024-04-29T10:15:58.081" v="1532" actId="478"/>
          <ac:spMkLst>
            <pc:docMk/>
            <pc:sldMk cId="1082700169" sldId="371"/>
            <ac:spMk id="5" creationId="{19C0BBB8-1627-84A2-AFB5-D87E937DBB54}"/>
          </ac:spMkLst>
        </pc:spChg>
        <pc:spChg chg="mod ord">
          <ac:chgData name="Marcus Roehming" userId="c33ed90f-6218-4529-85de-f886b629b2c1" providerId="ADAL" clId="{B8DB9E6C-218B-470C-9687-B483D4D38C87}" dt="2024-04-29T10:25:06.213" v="1769" actId="700"/>
          <ac:spMkLst>
            <pc:docMk/>
            <pc:sldMk cId="1082700169" sldId="371"/>
            <ac:spMk id="6" creationId="{319DBB1D-EDBC-9FF8-8B83-AD0515934E6B}"/>
          </ac:spMkLst>
        </pc:spChg>
        <pc:spChg chg="del">
          <ac:chgData name="Marcus Roehming" userId="c33ed90f-6218-4529-85de-f886b629b2c1" providerId="ADAL" clId="{B8DB9E6C-218B-470C-9687-B483D4D38C87}" dt="2024-04-29T10:14:24.649" v="1482" actId="478"/>
          <ac:spMkLst>
            <pc:docMk/>
            <pc:sldMk cId="1082700169" sldId="371"/>
            <ac:spMk id="7" creationId="{FCD0FFE1-3C0F-7A84-9FA6-9C69B8CF4165}"/>
          </ac:spMkLst>
        </pc:spChg>
        <pc:spChg chg="mod ord">
          <ac:chgData name="Marcus Roehming" userId="c33ed90f-6218-4529-85de-f886b629b2c1" providerId="ADAL" clId="{B8DB9E6C-218B-470C-9687-B483D4D38C87}" dt="2024-04-29T10:25:06.213" v="1769" actId="700"/>
          <ac:spMkLst>
            <pc:docMk/>
            <pc:sldMk cId="1082700169" sldId="371"/>
            <ac:spMk id="9" creationId="{E642AD80-3CDA-FEF1-6EF0-A2A25BE822D0}"/>
          </ac:spMkLst>
        </pc:spChg>
        <pc:spChg chg="mod ord">
          <ac:chgData name="Marcus Roehming" userId="c33ed90f-6218-4529-85de-f886b629b2c1" providerId="ADAL" clId="{B8DB9E6C-218B-470C-9687-B483D4D38C87}" dt="2024-04-29T10:25:06.213" v="1769" actId="700"/>
          <ac:spMkLst>
            <pc:docMk/>
            <pc:sldMk cId="1082700169" sldId="371"/>
            <ac:spMk id="10" creationId="{C04C962B-8A60-E54B-1BCA-0DA85183F34E}"/>
          </ac:spMkLst>
        </pc:spChg>
        <pc:spChg chg="add mod ord">
          <ac:chgData name="Marcus Roehming" userId="c33ed90f-6218-4529-85de-f886b629b2c1" providerId="ADAL" clId="{B8DB9E6C-218B-470C-9687-B483D4D38C87}" dt="2024-04-29T10:25:21.122" v="1772"/>
          <ac:spMkLst>
            <pc:docMk/>
            <pc:sldMk cId="1082700169" sldId="371"/>
            <ac:spMk id="11" creationId="{8E1E850B-AD03-B061-6443-F407705BE7B7}"/>
          </ac:spMkLst>
        </pc:spChg>
        <pc:spChg chg="del mod">
          <ac:chgData name="Marcus Roehming" userId="c33ed90f-6218-4529-85de-f886b629b2c1" providerId="ADAL" clId="{B8DB9E6C-218B-470C-9687-B483D4D38C87}" dt="2024-04-29T10:25:42.866" v="1779" actId="21"/>
          <ac:spMkLst>
            <pc:docMk/>
            <pc:sldMk cId="1082700169" sldId="371"/>
            <ac:spMk id="12" creationId="{83E8D988-B202-7948-7C08-94436F2EE548}"/>
          </ac:spMkLst>
        </pc:spChg>
        <pc:spChg chg="add del mod ord">
          <ac:chgData name="Marcus Roehming" userId="c33ed90f-6218-4529-85de-f886b629b2c1" providerId="ADAL" clId="{B8DB9E6C-218B-470C-9687-B483D4D38C87}" dt="2024-04-29T10:25:24.155" v="1773" actId="478"/>
          <ac:spMkLst>
            <pc:docMk/>
            <pc:sldMk cId="1082700169" sldId="371"/>
            <ac:spMk id="16" creationId="{6E8A9597-8F36-A2C6-6619-A347792F49F6}"/>
          </ac:spMkLst>
        </pc:spChg>
        <pc:spChg chg="add del mod ord">
          <ac:chgData name="Marcus Roehming" userId="c33ed90f-6218-4529-85de-f886b629b2c1" providerId="ADAL" clId="{B8DB9E6C-218B-470C-9687-B483D4D38C87}" dt="2024-04-29T10:25:25.760" v="1774" actId="478"/>
          <ac:spMkLst>
            <pc:docMk/>
            <pc:sldMk cId="1082700169" sldId="371"/>
            <ac:spMk id="17" creationId="{FA4956E5-3F25-80A8-45DA-23B46CB3176F}"/>
          </ac:spMkLst>
        </pc:spChg>
        <pc:spChg chg="add del mod">
          <ac:chgData name="Marcus Roehming" userId="c33ed90f-6218-4529-85de-f886b629b2c1" providerId="ADAL" clId="{B8DB9E6C-218B-470C-9687-B483D4D38C87}" dt="2024-04-29T10:25:44.236" v="1780" actId="478"/>
          <ac:spMkLst>
            <pc:docMk/>
            <pc:sldMk cId="1082700169" sldId="371"/>
            <ac:spMk id="20" creationId="{D803105C-4FD7-0F19-7065-C0A378100AD7}"/>
          </ac:spMkLst>
        </pc:spChg>
        <pc:spChg chg="add mod">
          <ac:chgData name="Marcus Roehming" userId="c33ed90f-6218-4529-85de-f886b629b2c1" providerId="ADAL" clId="{B8DB9E6C-218B-470C-9687-B483D4D38C87}" dt="2024-04-29T10:25:51.024" v="1782" actId="14100"/>
          <ac:spMkLst>
            <pc:docMk/>
            <pc:sldMk cId="1082700169" sldId="371"/>
            <ac:spMk id="21" creationId="{83E8D988-B202-7948-7C08-94436F2EE548}"/>
          </ac:spMkLst>
        </pc:spChg>
      </pc:sldChg>
      <pc:sldChg chg="addSp delSp modSp mod modClrScheme addAnim delAnim modAnim chgLayout">
        <pc:chgData name="Marcus Roehming" userId="c33ed90f-6218-4529-85de-f886b629b2c1" providerId="ADAL" clId="{B8DB9E6C-218B-470C-9687-B483D4D38C87}" dt="2024-04-29T10:28:00.567" v="1841" actId="20577"/>
        <pc:sldMkLst>
          <pc:docMk/>
          <pc:sldMk cId="346847932" sldId="372"/>
        </pc:sldMkLst>
        <pc:spChg chg="mod">
          <ac:chgData name="Marcus Roehming" userId="c33ed90f-6218-4529-85de-f886b629b2c1" providerId="ADAL" clId="{B8DB9E6C-218B-470C-9687-B483D4D38C87}" dt="2024-04-29T10:26:38.545" v="1794" actId="1076"/>
          <ac:spMkLst>
            <pc:docMk/>
            <pc:sldMk cId="346847932" sldId="372"/>
            <ac:spMk id="2" creationId="{2F78D0A3-5C97-C66D-6112-B17B76754D1C}"/>
          </ac:spMkLst>
        </pc:spChg>
        <pc:spChg chg="del">
          <ac:chgData name="Marcus Roehming" userId="c33ed90f-6218-4529-85de-f886b629b2c1" providerId="ADAL" clId="{B8DB9E6C-218B-470C-9687-B483D4D38C87}" dt="2024-04-29T10:16:12.473" v="1533" actId="478"/>
          <ac:spMkLst>
            <pc:docMk/>
            <pc:sldMk cId="346847932" sldId="372"/>
            <ac:spMk id="5" creationId="{19C0BBB8-1627-84A2-AFB5-D87E937DBB54}"/>
          </ac:spMkLst>
        </pc:spChg>
        <pc:spChg chg="del">
          <ac:chgData name="Marcus Roehming" userId="c33ed90f-6218-4529-85de-f886b629b2c1" providerId="ADAL" clId="{B8DB9E6C-218B-470C-9687-B483D4D38C87}" dt="2024-04-29T10:16:19.160" v="1534" actId="478"/>
          <ac:spMkLst>
            <pc:docMk/>
            <pc:sldMk cId="346847932" sldId="372"/>
            <ac:spMk id="7" creationId="{FCD0FFE1-3C0F-7A84-9FA6-9C69B8CF4165}"/>
          </ac:spMkLst>
        </pc:spChg>
        <pc:spChg chg="mod ord">
          <ac:chgData name="Marcus Roehming" userId="c33ed90f-6218-4529-85de-f886b629b2c1" providerId="ADAL" clId="{B8DB9E6C-218B-470C-9687-B483D4D38C87}" dt="2024-04-29T10:26:02.623" v="1783" actId="700"/>
          <ac:spMkLst>
            <pc:docMk/>
            <pc:sldMk cId="346847932" sldId="372"/>
            <ac:spMk id="8" creationId="{0B773D1B-F12F-2FAF-8480-C442AAB6692C}"/>
          </ac:spMkLst>
        </pc:spChg>
        <pc:spChg chg="mod">
          <ac:chgData name="Marcus Roehming" userId="c33ed90f-6218-4529-85de-f886b629b2c1" providerId="ADAL" clId="{B8DB9E6C-218B-470C-9687-B483D4D38C87}" dt="2024-04-29T10:14:28.454" v="1484" actId="6549"/>
          <ac:spMkLst>
            <pc:docMk/>
            <pc:sldMk cId="346847932" sldId="372"/>
            <ac:spMk id="9" creationId="{0EFF6FB7-7CF0-74B6-A71B-699DE35D75BA}"/>
          </ac:spMkLst>
        </pc:spChg>
        <pc:spChg chg="mod ord">
          <ac:chgData name="Marcus Roehming" userId="c33ed90f-6218-4529-85de-f886b629b2c1" providerId="ADAL" clId="{B8DB9E6C-218B-470C-9687-B483D4D38C87}" dt="2024-04-29T10:26:02.623" v="1783" actId="700"/>
          <ac:spMkLst>
            <pc:docMk/>
            <pc:sldMk cId="346847932" sldId="372"/>
            <ac:spMk id="11" creationId="{893F764D-B51C-658E-D042-0120A0307085}"/>
          </ac:spMkLst>
        </pc:spChg>
        <pc:spChg chg="mod ord">
          <ac:chgData name="Marcus Roehming" userId="c33ed90f-6218-4529-85de-f886b629b2c1" providerId="ADAL" clId="{B8DB9E6C-218B-470C-9687-B483D4D38C87}" dt="2024-04-29T10:26:02.623" v="1783" actId="700"/>
          <ac:spMkLst>
            <pc:docMk/>
            <pc:sldMk cId="346847932" sldId="372"/>
            <ac:spMk id="12" creationId="{2D0026C9-D74E-A764-70E8-66F5783872D7}"/>
          </ac:spMkLst>
        </pc:spChg>
        <pc:spChg chg="mod ord">
          <ac:chgData name="Marcus Roehming" userId="c33ed90f-6218-4529-85de-f886b629b2c1" providerId="ADAL" clId="{B8DB9E6C-218B-470C-9687-B483D4D38C87}" dt="2024-04-29T10:28:00.567" v="1841" actId="20577"/>
          <ac:spMkLst>
            <pc:docMk/>
            <pc:sldMk cId="346847932" sldId="372"/>
            <ac:spMk id="13" creationId="{7772BBF5-649C-2A46-5B12-BC8C2A7B55B0}"/>
          </ac:spMkLst>
        </pc:spChg>
        <pc:spChg chg="add del mod ord">
          <ac:chgData name="Marcus Roehming" userId="c33ed90f-6218-4529-85de-f886b629b2c1" providerId="ADAL" clId="{B8DB9E6C-218B-470C-9687-B483D4D38C87}" dt="2024-04-29T10:27:24.098" v="1807" actId="27636"/>
          <ac:spMkLst>
            <pc:docMk/>
            <pc:sldMk cId="346847932" sldId="372"/>
            <ac:spMk id="14" creationId="{F55D1D28-04E0-E50A-7015-C2296B7BC81D}"/>
          </ac:spMkLst>
        </pc:spChg>
        <pc:spChg chg="add del mod ord">
          <ac:chgData name="Marcus Roehming" userId="c33ed90f-6218-4529-85de-f886b629b2c1" providerId="ADAL" clId="{B8DB9E6C-218B-470C-9687-B483D4D38C87}" dt="2024-04-29T10:26:02.623" v="1783" actId="700"/>
          <ac:spMkLst>
            <pc:docMk/>
            <pc:sldMk cId="346847932" sldId="372"/>
            <ac:spMk id="15" creationId="{ACA21589-E259-D186-0CD9-4D9AE4A7A534}"/>
          </ac:spMkLst>
        </pc:spChg>
        <pc:spChg chg="add del mod ord">
          <ac:chgData name="Marcus Roehming" userId="c33ed90f-6218-4529-85de-f886b629b2c1" providerId="ADAL" clId="{B8DB9E6C-218B-470C-9687-B483D4D38C87}" dt="2024-04-29T10:26:28.680" v="1793" actId="478"/>
          <ac:spMkLst>
            <pc:docMk/>
            <pc:sldMk cId="346847932" sldId="372"/>
            <ac:spMk id="16" creationId="{496B2027-DE9F-72BF-413C-8A599D556FAB}"/>
          </ac:spMkLst>
        </pc:spChg>
        <pc:spChg chg="add del mod">
          <ac:chgData name="Marcus Roehming" userId="c33ed90f-6218-4529-85de-f886b629b2c1" providerId="ADAL" clId="{B8DB9E6C-218B-470C-9687-B483D4D38C87}" dt="2024-04-29T10:26:11.069" v="1787" actId="478"/>
          <ac:spMkLst>
            <pc:docMk/>
            <pc:sldMk cId="346847932" sldId="372"/>
            <ac:spMk id="18" creationId="{9A4430B2-2B15-61F7-F398-C2F72B3315D6}"/>
          </ac:spMkLst>
        </pc:spChg>
        <pc:picChg chg="mod">
          <ac:chgData name="Marcus Roehming" userId="c33ed90f-6218-4529-85de-f886b629b2c1" providerId="ADAL" clId="{B8DB9E6C-218B-470C-9687-B483D4D38C87}" dt="2024-04-29T10:26:43.865" v="1796" actId="1076"/>
          <ac:picMkLst>
            <pc:docMk/>
            <pc:sldMk cId="346847932" sldId="372"/>
            <ac:picMk id="3" creationId="{71E83FEF-E86D-11F8-A137-93B83B5C8A59}"/>
          </ac:picMkLst>
        </pc:picChg>
      </pc:sldChg>
      <pc:sldChg chg="delSp del mod">
        <pc:chgData name="Marcus Roehming" userId="c33ed90f-6218-4529-85de-f886b629b2c1" providerId="ADAL" clId="{B8DB9E6C-218B-470C-9687-B483D4D38C87}" dt="2024-04-29T10:14:59.504" v="1487" actId="47"/>
        <pc:sldMkLst>
          <pc:docMk/>
          <pc:sldMk cId="1444311425" sldId="374"/>
        </pc:sldMkLst>
        <pc:spChg chg="del">
          <ac:chgData name="Marcus Roehming" userId="c33ed90f-6218-4529-85de-f886b629b2c1" providerId="ADAL" clId="{B8DB9E6C-218B-470C-9687-B483D4D38C87}" dt="2024-04-29T10:14:22.411" v="1480" actId="478"/>
          <ac:spMkLst>
            <pc:docMk/>
            <pc:sldMk cId="1444311425" sldId="374"/>
            <ac:spMk id="20" creationId="{B051E315-B40D-0D52-0C83-AF181ED9ADA5}"/>
          </ac:spMkLst>
        </pc:spChg>
      </pc:sldChg>
      <pc:sldChg chg="addSp delSp modSp del mod chgLayout">
        <pc:chgData name="Marcus Roehming" userId="c33ed90f-6218-4529-85de-f886b629b2c1" providerId="ADAL" clId="{B8DB9E6C-218B-470C-9687-B483D4D38C87}" dt="2024-04-29T10:27:32.053" v="1811" actId="47"/>
        <pc:sldMkLst>
          <pc:docMk/>
          <pc:sldMk cId="3336605633" sldId="376"/>
        </pc:sldMkLst>
        <pc:spChg chg="del">
          <ac:chgData name="Marcus Roehming" userId="c33ed90f-6218-4529-85de-f886b629b2c1" providerId="ADAL" clId="{B8DB9E6C-218B-470C-9687-B483D4D38C87}" dt="2024-04-29T10:16:30.256" v="1536" actId="478"/>
          <ac:spMkLst>
            <pc:docMk/>
            <pc:sldMk cId="3336605633" sldId="376"/>
            <ac:spMk id="5" creationId="{19C0BBB8-1627-84A2-AFB5-D87E937DBB54}"/>
          </ac:spMkLst>
        </pc:spChg>
        <pc:spChg chg="del">
          <ac:chgData name="Marcus Roehming" userId="c33ed90f-6218-4529-85de-f886b629b2c1" providerId="ADAL" clId="{B8DB9E6C-218B-470C-9687-B483D4D38C87}" dt="2024-04-29T10:16:22.305" v="1535" actId="478"/>
          <ac:spMkLst>
            <pc:docMk/>
            <pc:sldMk cId="3336605633" sldId="376"/>
            <ac:spMk id="7" creationId="{FCD0FFE1-3C0F-7A84-9FA6-9C69B8CF4165}"/>
          </ac:spMkLst>
        </pc:spChg>
        <pc:spChg chg="mod ord">
          <ac:chgData name="Marcus Roehming" userId="c33ed90f-6218-4529-85de-f886b629b2c1" providerId="ADAL" clId="{B8DB9E6C-218B-470C-9687-B483D4D38C87}" dt="2024-04-29T10:25:06.213" v="1769" actId="700"/>
          <ac:spMkLst>
            <pc:docMk/>
            <pc:sldMk cId="3336605633" sldId="376"/>
            <ac:spMk id="9" creationId="{347B5BE9-93E7-C2B9-2BD4-DFFF4B041768}"/>
          </ac:spMkLst>
        </pc:spChg>
        <pc:spChg chg="mod ord">
          <ac:chgData name="Marcus Roehming" userId="c33ed90f-6218-4529-85de-f886b629b2c1" providerId="ADAL" clId="{B8DB9E6C-218B-470C-9687-B483D4D38C87}" dt="2024-04-29T10:25:06.213" v="1769" actId="700"/>
          <ac:spMkLst>
            <pc:docMk/>
            <pc:sldMk cId="3336605633" sldId="376"/>
            <ac:spMk id="11" creationId="{69C7E39F-6D61-9D09-C345-67ACF9E0DE97}"/>
          </ac:spMkLst>
        </pc:spChg>
        <pc:spChg chg="mod ord">
          <ac:chgData name="Marcus Roehming" userId="c33ed90f-6218-4529-85de-f886b629b2c1" providerId="ADAL" clId="{B8DB9E6C-218B-470C-9687-B483D4D38C87}" dt="2024-04-29T10:25:06.213" v="1769" actId="700"/>
          <ac:spMkLst>
            <pc:docMk/>
            <pc:sldMk cId="3336605633" sldId="376"/>
            <ac:spMk id="12" creationId="{CE1605AB-96C9-9CF9-020A-4482DE272AA1}"/>
          </ac:spMkLst>
        </pc:spChg>
        <pc:spChg chg="mod ord">
          <ac:chgData name="Marcus Roehming" userId="c33ed90f-6218-4529-85de-f886b629b2c1" providerId="ADAL" clId="{B8DB9E6C-218B-470C-9687-B483D4D38C87}" dt="2024-04-29T10:25:06.213" v="1769" actId="700"/>
          <ac:spMkLst>
            <pc:docMk/>
            <pc:sldMk cId="3336605633" sldId="376"/>
            <ac:spMk id="13" creationId="{7772BBF5-649C-2A46-5B12-BC8C2A7B55B0}"/>
          </ac:spMkLst>
        </pc:spChg>
        <pc:spChg chg="mod ord">
          <ac:chgData name="Marcus Roehming" userId="c33ed90f-6218-4529-85de-f886b629b2c1" providerId="ADAL" clId="{B8DB9E6C-218B-470C-9687-B483D4D38C87}" dt="2024-04-29T10:25:06.213" v="1769" actId="700"/>
          <ac:spMkLst>
            <pc:docMk/>
            <pc:sldMk cId="3336605633" sldId="376"/>
            <ac:spMk id="14" creationId="{F55D1D28-04E0-E50A-7015-C2296B7BC81D}"/>
          </ac:spMkLst>
        </pc:spChg>
        <pc:spChg chg="add mod ord">
          <ac:chgData name="Marcus Roehming" userId="c33ed90f-6218-4529-85de-f886b629b2c1" providerId="ADAL" clId="{B8DB9E6C-218B-470C-9687-B483D4D38C87}" dt="2024-04-29T10:25:06.213" v="1769" actId="700"/>
          <ac:spMkLst>
            <pc:docMk/>
            <pc:sldMk cId="3336605633" sldId="376"/>
            <ac:spMk id="15" creationId="{17C6E0AE-FA40-9556-D0C3-78DCBFA6D41D}"/>
          </ac:spMkLst>
        </pc:spChg>
      </pc:sldChg>
      <pc:sldChg chg="addSp delSp modSp mod modTransition chgLayout">
        <pc:chgData name="Marcus Roehming" userId="c33ed90f-6218-4529-85de-f886b629b2c1" providerId="ADAL" clId="{B8DB9E6C-218B-470C-9687-B483D4D38C87}" dt="2024-04-29T10:23:57.645" v="1732" actId="1076"/>
        <pc:sldMkLst>
          <pc:docMk/>
          <pc:sldMk cId="1512211002" sldId="381"/>
        </pc:sldMkLst>
        <pc:spChg chg="mod">
          <ac:chgData name="Marcus Roehming" userId="c33ed90f-6218-4529-85de-f886b629b2c1" providerId="ADAL" clId="{B8DB9E6C-218B-470C-9687-B483D4D38C87}" dt="2024-04-29T10:23:35.161" v="1729" actId="1076"/>
          <ac:spMkLst>
            <pc:docMk/>
            <pc:sldMk cId="1512211002" sldId="381"/>
            <ac:spMk id="2" creationId="{6B0125D9-D58F-9AC3-481C-E8DD47F3B4D0}"/>
          </ac:spMkLst>
        </pc:spChg>
        <pc:spChg chg="mod">
          <ac:chgData name="Marcus Roehming" userId="c33ed90f-6218-4529-85de-f886b629b2c1" providerId="ADAL" clId="{B8DB9E6C-218B-470C-9687-B483D4D38C87}" dt="2024-04-29T10:23:35.161" v="1729" actId="1076"/>
          <ac:spMkLst>
            <pc:docMk/>
            <pc:sldMk cId="1512211002" sldId="381"/>
            <ac:spMk id="3" creationId="{F89ACA65-6902-006C-6A8A-116CD275866D}"/>
          </ac:spMkLst>
        </pc:spChg>
        <pc:spChg chg="mod ord">
          <ac:chgData name="Marcus Roehming" userId="c33ed90f-6218-4529-85de-f886b629b2c1" providerId="ADAL" clId="{B8DB9E6C-218B-470C-9687-B483D4D38C87}" dt="2024-04-29T10:15:03.232" v="1488" actId="700"/>
          <ac:spMkLst>
            <pc:docMk/>
            <pc:sldMk cId="1512211002" sldId="381"/>
            <ac:spMk id="6" creationId="{4A57ECA5-C5AB-4939-4EF0-80FADD41E3B7}"/>
          </ac:spMkLst>
        </pc:spChg>
        <pc:spChg chg="mod ord">
          <ac:chgData name="Marcus Roehming" userId="c33ed90f-6218-4529-85de-f886b629b2c1" providerId="ADAL" clId="{B8DB9E6C-218B-470C-9687-B483D4D38C87}" dt="2024-04-29T10:15:03.232" v="1488" actId="700"/>
          <ac:spMkLst>
            <pc:docMk/>
            <pc:sldMk cId="1512211002" sldId="381"/>
            <ac:spMk id="8" creationId="{2471F5F8-A22B-C658-DC51-1B3195F557C4}"/>
          </ac:spMkLst>
        </pc:spChg>
        <pc:spChg chg="mod ord">
          <ac:chgData name="Marcus Roehming" userId="c33ed90f-6218-4529-85de-f886b629b2c1" providerId="ADAL" clId="{B8DB9E6C-218B-470C-9687-B483D4D38C87}" dt="2024-04-29T10:15:03.232" v="1488" actId="700"/>
          <ac:spMkLst>
            <pc:docMk/>
            <pc:sldMk cId="1512211002" sldId="381"/>
            <ac:spMk id="9" creationId="{B3139A55-AF50-3E22-7F31-25F5D0379CA8}"/>
          </ac:spMkLst>
        </pc:spChg>
        <pc:spChg chg="add mod ord">
          <ac:chgData name="Marcus Roehming" userId="c33ed90f-6218-4529-85de-f886b629b2c1" providerId="ADAL" clId="{B8DB9E6C-218B-470C-9687-B483D4D38C87}" dt="2024-04-29T10:15:13.146" v="1514" actId="5793"/>
          <ac:spMkLst>
            <pc:docMk/>
            <pc:sldMk cId="1512211002" sldId="381"/>
            <ac:spMk id="10" creationId="{C675093F-77F9-68B2-CD35-E6ACFD46519B}"/>
          </ac:spMkLst>
        </pc:spChg>
        <pc:spChg chg="mod">
          <ac:chgData name="Marcus Roehming" userId="c33ed90f-6218-4529-85de-f886b629b2c1" providerId="ADAL" clId="{B8DB9E6C-218B-470C-9687-B483D4D38C87}" dt="2024-04-29T10:23:35.161" v="1729" actId="1076"/>
          <ac:spMkLst>
            <pc:docMk/>
            <pc:sldMk cId="1512211002" sldId="381"/>
            <ac:spMk id="11" creationId="{0F706BFD-2DA0-9441-6700-8C349956BEB6}"/>
          </ac:spMkLst>
        </pc:spChg>
        <pc:spChg chg="add del mod ord">
          <ac:chgData name="Marcus Roehming" userId="c33ed90f-6218-4529-85de-f886b629b2c1" providerId="ADAL" clId="{B8DB9E6C-218B-470C-9687-B483D4D38C87}" dt="2024-04-29T10:23:06.603" v="1720" actId="478"/>
          <ac:spMkLst>
            <pc:docMk/>
            <pc:sldMk cId="1512211002" sldId="381"/>
            <ac:spMk id="12" creationId="{49BA86C9-AFFC-3344-10E4-2C5628EE4E78}"/>
          </ac:spMkLst>
        </pc:spChg>
        <pc:spChg chg="add del mod ord">
          <ac:chgData name="Marcus Roehming" userId="c33ed90f-6218-4529-85de-f886b629b2c1" providerId="ADAL" clId="{B8DB9E6C-218B-470C-9687-B483D4D38C87}" dt="2024-04-29T10:23:09.197" v="1721" actId="478"/>
          <ac:spMkLst>
            <pc:docMk/>
            <pc:sldMk cId="1512211002" sldId="381"/>
            <ac:spMk id="13" creationId="{D3FF03A4-4436-637E-1B92-23E2F6335011}"/>
          </ac:spMkLst>
        </pc:spChg>
        <pc:spChg chg="mod">
          <ac:chgData name="Marcus Roehming" userId="c33ed90f-6218-4529-85de-f886b629b2c1" providerId="ADAL" clId="{B8DB9E6C-218B-470C-9687-B483D4D38C87}" dt="2024-04-29T10:23:35.161" v="1729" actId="1076"/>
          <ac:spMkLst>
            <pc:docMk/>
            <pc:sldMk cId="1512211002" sldId="381"/>
            <ac:spMk id="15" creationId="{4D62315E-FD3E-DA07-DEBB-CA8176BDE989}"/>
          </ac:spMkLst>
        </pc:spChg>
        <pc:spChg chg="mod">
          <ac:chgData name="Marcus Roehming" userId="c33ed90f-6218-4529-85de-f886b629b2c1" providerId="ADAL" clId="{B8DB9E6C-218B-470C-9687-B483D4D38C87}" dt="2024-04-29T10:23:42.140" v="1730" actId="1076"/>
          <ac:spMkLst>
            <pc:docMk/>
            <pc:sldMk cId="1512211002" sldId="381"/>
            <ac:spMk id="17" creationId="{33441F36-E3FC-DC38-B49A-6078091772E5}"/>
          </ac:spMkLst>
        </pc:spChg>
        <pc:spChg chg="mod">
          <ac:chgData name="Marcus Roehming" userId="c33ed90f-6218-4529-85de-f886b629b2c1" providerId="ADAL" clId="{B8DB9E6C-218B-470C-9687-B483D4D38C87}" dt="2024-04-29T10:23:50.138" v="1731" actId="1076"/>
          <ac:spMkLst>
            <pc:docMk/>
            <pc:sldMk cId="1512211002" sldId="381"/>
            <ac:spMk id="18" creationId="{9219EE47-C31C-C9DA-9F68-355378B7FE7D}"/>
          </ac:spMkLst>
        </pc:spChg>
        <pc:graphicFrameChg chg="mod">
          <ac:chgData name="Marcus Roehming" userId="c33ed90f-6218-4529-85de-f886b629b2c1" providerId="ADAL" clId="{B8DB9E6C-218B-470C-9687-B483D4D38C87}" dt="2024-04-29T10:23:57.645" v="1732" actId="1076"/>
          <ac:graphicFrameMkLst>
            <pc:docMk/>
            <pc:sldMk cId="1512211002" sldId="381"/>
            <ac:graphicFrameMk id="4" creationId="{4DD79DDE-5202-CC05-7858-2444EF8BB95F}"/>
          </ac:graphicFrameMkLst>
        </pc:graphicFrameChg>
      </pc:sldChg>
      <pc:sldChg chg="addSp delSp modSp mod chgLayout">
        <pc:chgData name="Marcus Roehming" userId="c33ed90f-6218-4529-85de-f886b629b2c1" providerId="ADAL" clId="{B8DB9E6C-218B-470C-9687-B483D4D38C87}" dt="2024-04-29T10:32:28.735" v="1930" actId="478"/>
        <pc:sldMkLst>
          <pc:docMk/>
          <pc:sldMk cId="868299544" sldId="384"/>
        </pc:sldMkLst>
        <pc:spChg chg="mod ord">
          <ac:chgData name="Marcus Roehming" userId="c33ed90f-6218-4529-85de-f886b629b2c1" providerId="ADAL" clId="{B8DB9E6C-218B-470C-9687-B483D4D38C87}" dt="2024-04-29T10:25:06.213" v="1769" actId="700"/>
          <ac:spMkLst>
            <pc:docMk/>
            <pc:sldMk cId="868299544" sldId="384"/>
            <ac:spMk id="6" creationId="{63AE4030-A763-70EE-DE9E-C8810C2FEA1D}"/>
          </ac:spMkLst>
        </pc:spChg>
        <pc:spChg chg="del">
          <ac:chgData name="Marcus Roehming" userId="c33ed90f-6218-4529-85de-f886b629b2c1" providerId="ADAL" clId="{B8DB9E6C-218B-470C-9687-B483D4D38C87}" dt="2024-04-29T10:28:03.949" v="1842" actId="478"/>
          <ac:spMkLst>
            <pc:docMk/>
            <pc:sldMk cId="868299544" sldId="384"/>
            <ac:spMk id="9" creationId="{75B6C12D-00D0-5FE5-6201-F414C45F7C2C}"/>
          </ac:spMkLst>
        </pc:spChg>
        <pc:spChg chg="mod">
          <ac:chgData name="Marcus Roehming" userId="c33ed90f-6218-4529-85de-f886b629b2c1" providerId="ADAL" clId="{B8DB9E6C-218B-470C-9687-B483D4D38C87}" dt="2024-04-29T10:32:27.684" v="1929" actId="1076"/>
          <ac:spMkLst>
            <pc:docMk/>
            <pc:sldMk cId="868299544" sldId="384"/>
            <ac:spMk id="10" creationId="{76CF3933-9F6F-D976-28EF-C36854E3B41B}"/>
          </ac:spMkLst>
        </pc:spChg>
        <pc:spChg chg="mod">
          <ac:chgData name="Marcus Roehming" userId="c33ed90f-6218-4529-85de-f886b629b2c1" providerId="ADAL" clId="{B8DB9E6C-218B-470C-9687-B483D4D38C87}" dt="2024-04-29T10:32:27.684" v="1929" actId="1076"/>
          <ac:spMkLst>
            <pc:docMk/>
            <pc:sldMk cId="868299544" sldId="384"/>
            <ac:spMk id="11" creationId="{C29AF34F-433C-78F0-BE11-9E0F5E61243C}"/>
          </ac:spMkLst>
        </pc:spChg>
        <pc:spChg chg="mod">
          <ac:chgData name="Marcus Roehming" userId="c33ed90f-6218-4529-85de-f886b629b2c1" providerId="ADAL" clId="{B8DB9E6C-218B-470C-9687-B483D4D38C87}" dt="2024-04-29T10:32:27.684" v="1929" actId="1076"/>
          <ac:spMkLst>
            <pc:docMk/>
            <pc:sldMk cId="868299544" sldId="384"/>
            <ac:spMk id="12" creationId="{A7CA51B9-2E7F-9A8D-59F2-85C06D056BDD}"/>
          </ac:spMkLst>
        </pc:spChg>
        <pc:spChg chg="mod">
          <ac:chgData name="Marcus Roehming" userId="c33ed90f-6218-4529-85de-f886b629b2c1" providerId="ADAL" clId="{B8DB9E6C-218B-470C-9687-B483D4D38C87}" dt="2024-04-29T10:32:27.684" v="1929" actId="1076"/>
          <ac:spMkLst>
            <pc:docMk/>
            <pc:sldMk cId="868299544" sldId="384"/>
            <ac:spMk id="13" creationId="{5075A77D-E220-7854-9139-89DEF162F12B}"/>
          </ac:spMkLst>
        </pc:spChg>
        <pc:spChg chg="mod ord">
          <ac:chgData name="Marcus Roehming" userId="c33ed90f-6218-4529-85de-f886b629b2c1" providerId="ADAL" clId="{B8DB9E6C-218B-470C-9687-B483D4D38C87}" dt="2024-04-29T10:25:06.213" v="1769" actId="700"/>
          <ac:spMkLst>
            <pc:docMk/>
            <pc:sldMk cId="868299544" sldId="384"/>
            <ac:spMk id="14" creationId="{39592339-CBB0-5613-64FA-B808C10CCFA9}"/>
          </ac:spMkLst>
        </pc:spChg>
        <pc:spChg chg="mod ord">
          <ac:chgData name="Marcus Roehming" userId="c33ed90f-6218-4529-85de-f886b629b2c1" providerId="ADAL" clId="{B8DB9E6C-218B-470C-9687-B483D4D38C87}" dt="2024-04-29T10:25:06.213" v="1769" actId="700"/>
          <ac:spMkLst>
            <pc:docMk/>
            <pc:sldMk cId="868299544" sldId="384"/>
            <ac:spMk id="15" creationId="{87B1A631-BCD8-1944-0080-109216AF79CE}"/>
          </ac:spMkLst>
        </pc:spChg>
        <pc:spChg chg="add mod ord">
          <ac:chgData name="Marcus Roehming" userId="c33ed90f-6218-4529-85de-f886b629b2c1" providerId="ADAL" clId="{B8DB9E6C-218B-470C-9687-B483D4D38C87}" dt="2024-04-29T10:28:14.287" v="1876" actId="20577"/>
          <ac:spMkLst>
            <pc:docMk/>
            <pc:sldMk cId="868299544" sldId="384"/>
            <ac:spMk id="16" creationId="{9B1FCA0B-1CCD-37BB-45DE-77CEBDB5A64A}"/>
          </ac:spMkLst>
        </pc:spChg>
        <pc:spChg chg="add del mod ord">
          <ac:chgData name="Marcus Roehming" userId="c33ed90f-6218-4529-85de-f886b629b2c1" providerId="ADAL" clId="{B8DB9E6C-218B-470C-9687-B483D4D38C87}" dt="2024-04-29T10:28:38.410" v="1883" actId="478"/>
          <ac:spMkLst>
            <pc:docMk/>
            <pc:sldMk cId="868299544" sldId="384"/>
            <ac:spMk id="17" creationId="{9DB30E3F-BF7F-5E48-4A0E-FEF24EAE665F}"/>
          </ac:spMkLst>
        </pc:spChg>
        <pc:spChg chg="add del mod ord">
          <ac:chgData name="Marcus Roehming" userId="c33ed90f-6218-4529-85de-f886b629b2c1" providerId="ADAL" clId="{B8DB9E6C-218B-470C-9687-B483D4D38C87}" dt="2024-04-29T10:28:39.136" v="1884" actId="478"/>
          <ac:spMkLst>
            <pc:docMk/>
            <pc:sldMk cId="868299544" sldId="384"/>
            <ac:spMk id="18" creationId="{56313FB0-9E78-92EA-0B0B-0C95F7E0B865}"/>
          </ac:spMkLst>
        </pc:spChg>
        <pc:spChg chg="add del mod">
          <ac:chgData name="Marcus Roehming" userId="c33ed90f-6218-4529-85de-f886b629b2c1" providerId="ADAL" clId="{B8DB9E6C-218B-470C-9687-B483D4D38C87}" dt="2024-04-29T10:32:28.735" v="1930" actId="478"/>
          <ac:spMkLst>
            <pc:docMk/>
            <pc:sldMk cId="868299544" sldId="384"/>
            <ac:spMk id="19" creationId="{9A0813F9-AD36-F580-7D6D-B9BF0F11E9A9}"/>
          </ac:spMkLst>
        </pc:spChg>
        <pc:spChg chg="mod">
          <ac:chgData name="Marcus Roehming" userId="c33ed90f-6218-4529-85de-f886b629b2c1" providerId="ADAL" clId="{B8DB9E6C-218B-470C-9687-B483D4D38C87}" dt="2024-04-29T10:32:27.684" v="1929" actId="1076"/>
          <ac:spMkLst>
            <pc:docMk/>
            <pc:sldMk cId="868299544" sldId="384"/>
            <ac:spMk id="23" creationId="{E5590FA8-990C-3D3C-2EDA-2C29801E2CB2}"/>
          </ac:spMkLst>
        </pc:spChg>
        <pc:spChg chg="mod">
          <ac:chgData name="Marcus Roehming" userId="c33ed90f-6218-4529-85de-f886b629b2c1" providerId="ADAL" clId="{B8DB9E6C-218B-470C-9687-B483D4D38C87}" dt="2024-04-29T10:32:27.684" v="1929" actId="1076"/>
          <ac:spMkLst>
            <pc:docMk/>
            <pc:sldMk cId="868299544" sldId="384"/>
            <ac:spMk id="35" creationId="{9B1C1664-29F0-383C-48A0-672E08B25A22}"/>
          </ac:spMkLst>
        </pc:spChg>
        <pc:grpChg chg="mod">
          <ac:chgData name="Marcus Roehming" userId="c33ed90f-6218-4529-85de-f886b629b2c1" providerId="ADAL" clId="{B8DB9E6C-218B-470C-9687-B483D4D38C87}" dt="2024-04-29T10:28:56.823" v="1889" actId="1076"/>
          <ac:grpSpMkLst>
            <pc:docMk/>
            <pc:sldMk cId="868299544" sldId="384"/>
            <ac:grpSpMk id="2" creationId="{F1F93549-88DE-5BE8-F033-74E6F73E16FA}"/>
          </ac:grpSpMkLst>
        </pc:grpChg>
        <pc:grpChg chg="mod">
          <ac:chgData name="Marcus Roehming" userId="c33ed90f-6218-4529-85de-f886b629b2c1" providerId="ADAL" clId="{B8DB9E6C-218B-470C-9687-B483D4D38C87}" dt="2024-04-29T10:28:56.823" v="1889" actId="1076"/>
          <ac:grpSpMkLst>
            <pc:docMk/>
            <pc:sldMk cId="868299544" sldId="384"/>
            <ac:grpSpMk id="28" creationId="{6F5C9BE9-BE0D-564A-E0F4-5F7E00AB09E4}"/>
          </ac:grpSpMkLst>
        </pc:grpChg>
        <pc:grpChg chg="mod">
          <ac:chgData name="Marcus Roehming" userId="c33ed90f-6218-4529-85de-f886b629b2c1" providerId="ADAL" clId="{B8DB9E6C-218B-470C-9687-B483D4D38C87}" dt="2024-04-29T10:28:56.823" v="1889" actId="1076"/>
          <ac:grpSpMkLst>
            <pc:docMk/>
            <pc:sldMk cId="868299544" sldId="384"/>
            <ac:grpSpMk id="32" creationId="{A09536E4-9FF1-C109-DE8C-C61DCE242BA1}"/>
          </ac:grpSpMkLst>
        </pc:grpChg>
        <pc:picChg chg="mod">
          <ac:chgData name="Marcus Roehming" userId="c33ed90f-6218-4529-85de-f886b629b2c1" providerId="ADAL" clId="{B8DB9E6C-218B-470C-9687-B483D4D38C87}" dt="2024-04-29T10:28:56.823" v="1889" actId="1076"/>
          <ac:picMkLst>
            <pc:docMk/>
            <pc:sldMk cId="868299544" sldId="384"/>
            <ac:picMk id="8" creationId="{F4F38D3E-757D-D1C0-35DE-FBE58E4A4574}"/>
          </ac:picMkLst>
        </pc:picChg>
      </pc:sldChg>
      <pc:sldChg chg="addSp delSp modSp mod addAnim delAnim modAnim chgLayout">
        <pc:chgData name="Marcus Roehming" userId="c33ed90f-6218-4529-85de-f886b629b2c1" providerId="ADAL" clId="{B8DB9E6C-218B-470C-9687-B483D4D38C87}" dt="2024-04-29T10:37:51.380" v="1943"/>
        <pc:sldMkLst>
          <pc:docMk/>
          <pc:sldMk cId="3687581900" sldId="386"/>
        </pc:sldMkLst>
        <pc:spChg chg="del">
          <ac:chgData name="Marcus Roehming" userId="c33ed90f-6218-4529-85de-f886b629b2c1" providerId="ADAL" clId="{B8DB9E6C-218B-470C-9687-B483D4D38C87}" dt="2024-04-29T10:28:22.927" v="1877" actId="478"/>
          <ac:spMkLst>
            <pc:docMk/>
            <pc:sldMk cId="3687581900" sldId="386"/>
            <ac:spMk id="9" creationId="{75B6C12D-00D0-5FE5-6201-F414C45F7C2C}"/>
          </ac:spMkLst>
        </pc:spChg>
        <pc:spChg chg="del">
          <ac:chgData name="Marcus Roehming" userId="c33ed90f-6218-4529-85de-f886b629b2c1" providerId="ADAL" clId="{B8DB9E6C-218B-470C-9687-B483D4D38C87}" dt="2024-04-29T10:32:37.688" v="1933" actId="478"/>
          <ac:spMkLst>
            <pc:docMk/>
            <pc:sldMk cId="3687581900" sldId="386"/>
            <ac:spMk id="10" creationId="{76CF3933-9F6F-D976-28EF-C36854E3B41B}"/>
          </ac:spMkLst>
        </pc:spChg>
        <pc:spChg chg="mod">
          <ac:chgData name="Marcus Roehming" userId="c33ed90f-6218-4529-85de-f886b629b2c1" providerId="ADAL" clId="{B8DB9E6C-218B-470C-9687-B483D4D38C87}" dt="2024-04-29T10:32:47.084" v="1934" actId="1076"/>
          <ac:spMkLst>
            <pc:docMk/>
            <pc:sldMk cId="3687581900" sldId="386"/>
            <ac:spMk id="11" creationId="{C29AF34F-433C-78F0-BE11-9E0F5E61243C}"/>
          </ac:spMkLst>
        </pc:spChg>
        <pc:spChg chg="mod">
          <ac:chgData name="Marcus Roehming" userId="c33ed90f-6218-4529-85de-f886b629b2c1" providerId="ADAL" clId="{B8DB9E6C-218B-470C-9687-B483D4D38C87}" dt="2024-04-29T10:32:47.084" v="1934" actId="1076"/>
          <ac:spMkLst>
            <pc:docMk/>
            <pc:sldMk cId="3687581900" sldId="386"/>
            <ac:spMk id="12" creationId="{A7CA51B9-2E7F-9A8D-59F2-85C06D056BDD}"/>
          </ac:spMkLst>
        </pc:spChg>
        <pc:spChg chg="mod">
          <ac:chgData name="Marcus Roehming" userId="c33ed90f-6218-4529-85de-f886b629b2c1" providerId="ADAL" clId="{B8DB9E6C-218B-470C-9687-B483D4D38C87}" dt="2024-04-29T10:32:47.084" v="1934" actId="1076"/>
          <ac:spMkLst>
            <pc:docMk/>
            <pc:sldMk cId="3687581900" sldId="386"/>
            <ac:spMk id="13" creationId="{5075A77D-E220-7854-9139-89DEF162F12B}"/>
          </ac:spMkLst>
        </pc:spChg>
        <pc:spChg chg="mod ord">
          <ac:chgData name="Marcus Roehming" userId="c33ed90f-6218-4529-85de-f886b629b2c1" providerId="ADAL" clId="{B8DB9E6C-218B-470C-9687-B483D4D38C87}" dt="2024-04-29T10:25:06.213" v="1769" actId="700"/>
          <ac:spMkLst>
            <pc:docMk/>
            <pc:sldMk cId="3687581900" sldId="386"/>
            <ac:spMk id="19" creationId="{B9CB394A-5086-6F99-68EF-69690942578A}"/>
          </ac:spMkLst>
        </pc:spChg>
        <pc:spChg chg="add del mod">
          <ac:chgData name="Marcus Roehming" userId="c33ed90f-6218-4529-85de-f886b629b2c1" providerId="ADAL" clId="{B8DB9E6C-218B-470C-9687-B483D4D38C87}" dt="2024-04-29T10:32:47.084" v="1934" actId="1076"/>
          <ac:spMkLst>
            <pc:docMk/>
            <pc:sldMk cId="3687581900" sldId="386"/>
            <ac:spMk id="23" creationId="{E5590FA8-990C-3D3C-2EDA-2C29801E2CB2}"/>
          </ac:spMkLst>
        </pc:spChg>
        <pc:spChg chg="del mod">
          <ac:chgData name="Marcus Roehming" userId="c33ed90f-6218-4529-85de-f886b629b2c1" providerId="ADAL" clId="{B8DB9E6C-218B-470C-9687-B483D4D38C87}" dt="2024-04-29T10:30:00.574" v="1898" actId="21"/>
          <ac:spMkLst>
            <pc:docMk/>
            <pc:sldMk cId="3687581900" sldId="386"/>
            <ac:spMk id="27" creationId="{98987062-7B3A-2B4B-B0DC-E3F126D37868}"/>
          </ac:spMkLst>
        </pc:spChg>
        <pc:spChg chg="del mod">
          <ac:chgData name="Marcus Roehming" userId="c33ed90f-6218-4529-85de-f886b629b2c1" providerId="ADAL" clId="{B8DB9E6C-218B-470C-9687-B483D4D38C87}" dt="2024-04-29T10:30:00.574" v="1898" actId="21"/>
          <ac:spMkLst>
            <pc:docMk/>
            <pc:sldMk cId="3687581900" sldId="386"/>
            <ac:spMk id="30" creationId="{019E1AB9-E63A-370D-E701-A3D12E2850C7}"/>
          </ac:spMkLst>
        </pc:spChg>
        <pc:spChg chg="mod">
          <ac:chgData name="Marcus Roehming" userId="c33ed90f-6218-4529-85de-f886b629b2c1" providerId="ADAL" clId="{B8DB9E6C-218B-470C-9687-B483D4D38C87}" dt="2024-04-29T10:32:47.084" v="1934" actId="1076"/>
          <ac:spMkLst>
            <pc:docMk/>
            <pc:sldMk cId="3687581900" sldId="386"/>
            <ac:spMk id="36" creationId="{47A4A241-0700-3C9F-25C4-2E11AEEDF268}"/>
          </ac:spMkLst>
        </pc:spChg>
        <pc:spChg chg="mod">
          <ac:chgData name="Marcus Roehming" userId="c33ed90f-6218-4529-85de-f886b629b2c1" providerId="ADAL" clId="{B8DB9E6C-218B-470C-9687-B483D4D38C87}" dt="2024-04-29T10:32:47.084" v="1934" actId="1076"/>
          <ac:spMkLst>
            <pc:docMk/>
            <pc:sldMk cId="3687581900" sldId="386"/>
            <ac:spMk id="37" creationId="{2C50A5EA-12EF-97ED-6FAE-4FF6FAE3A54B}"/>
          </ac:spMkLst>
        </pc:spChg>
        <pc:spChg chg="mod ord">
          <ac:chgData name="Marcus Roehming" userId="c33ed90f-6218-4529-85de-f886b629b2c1" providerId="ADAL" clId="{B8DB9E6C-218B-470C-9687-B483D4D38C87}" dt="2024-04-29T10:25:06.213" v="1769" actId="700"/>
          <ac:spMkLst>
            <pc:docMk/>
            <pc:sldMk cId="3687581900" sldId="386"/>
            <ac:spMk id="38" creationId="{CC2D3C1A-0113-A412-51E3-7EDD87CCC259}"/>
          </ac:spMkLst>
        </pc:spChg>
        <pc:spChg chg="mod ord">
          <ac:chgData name="Marcus Roehming" userId="c33ed90f-6218-4529-85de-f886b629b2c1" providerId="ADAL" clId="{B8DB9E6C-218B-470C-9687-B483D4D38C87}" dt="2024-04-29T10:25:06.213" v="1769" actId="700"/>
          <ac:spMkLst>
            <pc:docMk/>
            <pc:sldMk cId="3687581900" sldId="386"/>
            <ac:spMk id="39" creationId="{1EBBCA7D-82BE-F0A1-5CD6-843A3D705B9B}"/>
          </ac:spMkLst>
        </pc:spChg>
        <pc:spChg chg="mod">
          <ac:chgData name="Marcus Roehming" userId="c33ed90f-6218-4529-85de-f886b629b2c1" providerId="ADAL" clId="{B8DB9E6C-218B-470C-9687-B483D4D38C87}" dt="2024-04-29T10:32:47.084" v="1934" actId="1076"/>
          <ac:spMkLst>
            <pc:docMk/>
            <pc:sldMk cId="3687581900" sldId="386"/>
            <ac:spMk id="40" creationId="{0876F3FA-30F7-D9E7-D01B-D5412E2D9A17}"/>
          </ac:spMkLst>
        </pc:spChg>
        <pc:spChg chg="add mod ord">
          <ac:chgData name="Marcus Roehming" userId="c33ed90f-6218-4529-85de-f886b629b2c1" providerId="ADAL" clId="{B8DB9E6C-218B-470C-9687-B483D4D38C87}" dt="2024-04-29T10:28:23.833" v="1878"/>
          <ac:spMkLst>
            <pc:docMk/>
            <pc:sldMk cId="3687581900" sldId="386"/>
            <ac:spMk id="41" creationId="{AB7E1CCC-CA2E-E6B5-A0EE-A1D9A092A7D2}"/>
          </ac:spMkLst>
        </pc:spChg>
        <pc:spChg chg="add del mod ord">
          <ac:chgData name="Marcus Roehming" userId="c33ed90f-6218-4529-85de-f886b629b2c1" providerId="ADAL" clId="{B8DB9E6C-218B-470C-9687-B483D4D38C87}" dt="2024-04-29T10:29:08.086" v="1892" actId="478"/>
          <ac:spMkLst>
            <pc:docMk/>
            <pc:sldMk cId="3687581900" sldId="386"/>
            <ac:spMk id="42" creationId="{6CE72D07-5E55-9151-B376-BD8DFFADEE93}"/>
          </ac:spMkLst>
        </pc:spChg>
        <pc:spChg chg="add del mod ord">
          <ac:chgData name="Marcus Roehming" userId="c33ed90f-6218-4529-85de-f886b629b2c1" providerId="ADAL" clId="{B8DB9E6C-218B-470C-9687-B483D4D38C87}" dt="2024-04-29T10:29:09.553" v="1893" actId="478"/>
          <ac:spMkLst>
            <pc:docMk/>
            <pc:sldMk cId="3687581900" sldId="386"/>
            <ac:spMk id="43" creationId="{B3462D94-7C2E-59F5-E81D-17912E9FAE08}"/>
          </ac:spMkLst>
        </pc:spChg>
        <pc:spChg chg="add mod">
          <ac:chgData name="Marcus Roehming" userId="c33ed90f-6218-4529-85de-f886b629b2c1" providerId="ADAL" clId="{B8DB9E6C-218B-470C-9687-B483D4D38C87}" dt="2024-04-29T10:30:02.245" v="1900"/>
          <ac:spMkLst>
            <pc:docMk/>
            <pc:sldMk cId="3687581900" sldId="386"/>
            <ac:spMk id="45" creationId="{98987062-7B3A-2B4B-B0DC-E3F126D37868}"/>
          </ac:spMkLst>
        </pc:spChg>
        <pc:spChg chg="add mod">
          <ac:chgData name="Marcus Roehming" userId="c33ed90f-6218-4529-85de-f886b629b2c1" providerId="ADAL" clId="{B8DB9E6C-218B-470C-9687-B483D4D38C87}" dt="2024-04-29T10:30:02.245" v="1900"/>
          <ac:spMkLst>
            <pc:docMk/>
            <pc:sldMk cId="3687581900" sldId="386"/>
            <ac:spMk id="46" creationId="{019E1AB9-E63A-370D-E701-A3D12E2850C7}"/>
          </ac:spMkLst>
        </pc:spChg>
        <pc:spChg chg="mod">
          <ac:chgData name="Marcus Roehming" userId="c33ed90f-6218-4529-85de-f886b629b2c1" providerId="ADAL" clId="{B8DB9E6C-218B-470C-9687-B483D4D38C87}" dt="2024-04-29T10:30:02.245" v="1900"/>
          <ac:spMkLst>
            <pc:docMk/>
            <pc:sldMk cId="3687581900" sldId="386"/>
            <ac:spMk id="48" creationId="{59031120-8ABE-1A0C-8A48-13EF2FCB4E77}"/>
          </ac:spMkLst>
        </pc:spChg>
        <pc:spChg chg="mod">
          <ac:chgData name="Marcus Roehming" userId="c33ed90f-6218-4529-85de-f886b629b2c1" providerId="ADAL" clId="{B8DB9E6C-218B-470C-9687-B483D4D38C87}" dt="2024-04-29T10:30:02.245" v="1900"/>
          <ac:spMkLst>
            <pc:docMk/>
            <pc:sldMk cId="3687581900" sldId="386"/>
            <ac:spMk id="49" creationId="{036F432D-4B34-27F7-06E6-76CA95A3BD43}"/>
          </ac:spMkLst>
        </pc:spChg>
        <pc:spChg chg="mod">
          <ac:chgData name="Marcus Roehming" userId="c33ed90f-6218-4529-85de-f886b629b2c1" providerId="ADAL" clId="{B8DB9E6C-218B-470C-9687-B483D4D38C87}" dt="2024-04-29T10:30:02.245" v="1900"/>
          <ac:spMkLst>
            <pc:docMk/>
            <pc:sldMk cId="3687581900" sldId="386"/>
            <ac:spMk id="51" creationId="{A06EA624-4EE9-53E7-9917-D26F13A97D33}"/>
          </ac:spMkLst>
        </pc:spChg>
        <pc:spChg chg="mod">
          <ac:chgData name="Marcus Roehming" userId="c33ed90f-6218-4529-85de-f886b629b2c1" providerId="ADAL" clId="{B8DB9E6C-218B-470C-9687-B483D4D38C87}" dt="2024-04-29T10:30:02.245" v="1900"/>
          <ac:spMkLst>
            <pc:docMk/>
            <pc:sldMk cId="3687581900" sldId="386"/>
            <ac:spMk id="52" creationId="{1D2151E4-A16B-F635-A12E-2313230F74BC}"/>
          </ac:spMkLst>
        </pc:spChg>
        <pc:spChg chg="mod">
          <ac:chgData name="Marcus Roehming" userId="c33ed90f-6218-4529-85de-f886b629b2c1" providerId="ADAL" clId="{B8DB9E6C-218B-470C-9687-B483D4D38C87}" dt="2024-04-29T10:30:02.245" v="1900"/>
          <ac:spMkLst>
            <pc:docMk/>
            <pc:sldMk cId="3687581900" sldId="386"/>
            <ac:spMk id="54" creationId="{E9B41D69-67B1-A973-C0C7-8D60C59318A9}"/>
          </ac:spMkLst>
        </pc:spChg>
        <pc:spChg chg="mod">
          <ac:chgData name="Marcus Roehming" userId="c33ed90f-6218-4529-85de-f886b629b2c1" providerId="ADAL" clId="{B8DB9E6C-218B-470C-9687-B483D4D38C87}" dt="2024-04-29T10:30:02.245" v="1900"/>
          <ac:spMkLst>
            <pc:docMk/>
            <pc:sldMk cId="3687581900" sldId="386"/>
            <ac:spMk id="55" creationId="{949DE468-8BA8-1FC8-363B-7DD669829855}"/>
          </ac:spMkLst>
        </pc:spChg>
        <pc:spChg chg="mod">
          <ac:chgData name="Marcus Roehming" userId="c33ed90f-6218-4529-85de-f886b629b2c1" providerId="ADAL" clId="{B8DB9E6C-218B-470C-9687-B483D4D38C87}" dt="2024-04-29T10:30:02.245" v="1900"/>
          <ac:spMkLst>
            <pc:docMk/>
            <pc:sldMk cId="3687581900" sldId="386"/>
            <ac:spMk id="57" creationId="{8BF46F0E-7D33-D54F-9247-2C1DC9FE4952}"/>
          </ac:spMkLst>
        </pc:spChg>
        <pc:spChg chg="mod">
          <ac:chgData name="Marcus Roehming" userId="c33ed90f-6218-4529-85de-f886b629b2c1" providerId="ADAL" clId="{B8DB9E6C-218B-470C-9687-B483D4D38C87}" dt="2024-04-29T10:30:02.245" v="1900"/>
          <ac:spMkLst>
            <pc:docMk/>
            <pc:sldMk cId="3687581900" sldId="386"/>
            <ac:spMk id="58" creationId="{90626B34-C8EB-6A70-F6AE-B85962346C45}"/>
          </ac:spMkLst>
        </pc:spChg>
        <pc:spChg chg="mod">
          <ac:chgData name="Marcus Roehming" userId="c33ed90f-6218-4529-85de-f886b629b2c1" providerId="ADAL" clId="{B8DB9E6C-218B-470C-9687-B483D4D38C87}" dt="2024-04-29T10:30:02.245" v="1900"/>
          <ac:spMkLst>
            <pc:docMk/>
            <pc:sldMk cId="3687581900" sldId="386"/>
            <ac:spMk id="60" creationId="{60C1F06E-6BD5-F19A-7555-0A98550F2C97}"/>
          </ac:spMkLst>
        </pc:spChg>
        <pc:spChg chg="mod">
          <ac:chgData name="Marcus Roehming" userId="c33ed90f-6218-4529-85de-f886b629b2c1" providerId="ADAL" clId="{B8DB9E6C-218B-470C-9687-B483D4D38C87}" dt="2024-04-29T10:30:02.245" v="1900"/>
          <ac:spMkLst>
            <pc:docMk/>
            <pc:sldMk cId="3687581900" sldId="386"/>
            <ac:spMk id="61" creationId="{8B49A38A-55FC-0EC4-D55F-2A86369AA368}"/>
          </ac:spMkLst>
        </pc:spChg>
        <pc:spChg chg="mod">
          <ac:chgData name="Marcus Roehming" userId="c33ed90f-6218-4529-85de-f886b629b2c1" providerId="ADAL" clId="{B8DB9E6C-218B-470C-9687-B483D4D38C87}" dt="2024-04-29T10:30:02.245" v="1900"/>
          <ac:spMkLst>
            <pc:docMk/>
            <pc:sldMk cId="3687581900" sldId="386"/>
            <ac:spMk id="66" creationId="{C60B34FC-AB8A-21DF-D8A2-7504CD66FD28}"/>
          </ac:spMkLst>
        </pc:spChg>
        <pc:spChg chg="mod">
          <ac:chgData name="Marcus Roehming" userId="c33ed90f-6218-4529-85de-f886b629b2c1" providerId="ADAL" clId="{B8DB9E6C-218B-470C-9687-B483D4D38C87}" dt="2024-04-29T10:30:02.245" v="1900"/>
          <ac:spMkLst>
            <pc:docMk/>
            <pc:sldMk cId="3687581900" sldId="386"/>
            <ac:spMk id="67" creationId="{4619B011-00F5-52DD-B273-9FA0FBEC63F9}"/>
          </ac:spMkLst>
        </pc:spChg>
        <pc:spChg chg="mod">
          <ac:chgData name="Marcus Roehming" userId="c33ed90f-6218-4529-85de-f886b629b2c1" providerId="ADAL" clId="{B8DB9E6C-218B-470C-9687-B483D4D38C87}" dt="2024-04-29T10:30:02.245" v="1900"/>
          <ac:spMkLst>
            <pc:docMk/>
            <pc:sldMk cId="3687581900" sldId="386"/>
            <ac:spMk id="68" creationId="{9F7144B9-4F79-9467-745B-45A136050394}"/>
          </ac:spMkLst>
        </pc:spChg>
        <pc:spChg chg="add mod">
          <ac:chgData name="Marcus Roehming" userId="c33ed90f-6218-4529-85de-f886b629b2c1" providerId="ADAL" clId="{B8DB9E6C-218B-470C-9687-B483D4D38C87}" dt="2024-04-29T10:32:32.862" v="1931"/>
          <ac:spMkLst>
            <pc:docMk/>
            <pc:sldMk cId="3687581900" sldId="386"/>
            <ac:spMk id="69" creationId="{C5072959-FD9C-1976-0673-24D236C38257}"/>
          </ac:spMkLst>
        </pc:spChg>
        <pc:grpChg chg="del mod">
          <ac:chgData name="Marcus Roehming" userId="c33ed90f-6218-4529-85de-f886b629b2c1" providerId="ADAL" clId="{B8DB9E6C-218B-470C-9687-B483D4D38C87}" dt="2024-04-29T10:30:00.574" v="1898" actId="21"/>
          <ac:grpSpMkLst>
            <pc:docMk/>
            <pc:sldMk cId="3687581900" sldId="386"/>
            <ac:grpSpMk id="2" creationId="{F1F93549-88DE-5BE8-F033-74E6F73E16FA}"/>
          </ac:grpSpMkLst>
        </pc:grpChg>
        <pc:grpChg chg="del mod">
          <ac:chgData name="Marcus Roehming" userId="c33ed90f-6218-4529-85de-f886b629b2c1" providerId="ADAL" clId="{B8DB9E6C-218B-470C-9687-B483D4D38C87}" dt="2024-04-29T10:30:00.574" v="1898" actId="21"/>
          <ac:grpSpMkLst>
            <pc:docMk/>
            <pc:sldMk cId="3687581900" sldId="386"/>
            <ac:grpSpMk id="5" creationId="{095F55F7-E9A6-42F6-C221-0C705E9989E5}"/>
          </ac:grpSpMkLst>
        </pc:grpChg>
        <pc:grpChg chg="del mod">
          <ac:chgData name="Marcus Roehming" userId="c33ed90f-6218-4529-85de-f886b629b2c1" providerId="ADAL" clId="{B8DB9E6C-218B-470C-9687-B483D4D38C87}" dt="2024-04-29T10:30:00.574" v="1898" actId="21"/>
          <ac:grpSpMkLst>
            <pc:docMk/>
            <pc:sldMk cId="3687581900" sldId="386"/>
            <ac:grpSpMk id="20" creationId="{8116171F-AC93-715A-0FBE-11EC2B7619A0}"/>
          </ac:grpSpMkLst>
        </pc:grpChg>
        <pc:grpChg chg="del mod">
          <ac:chgData name="Marcus Roehming" userId="c33ed90f-6218-4529-85de-f886b629b2c1" providerId="ADAL" clId="{B8DB9E6C-218B-470C-9687-B483D4D38C87}" dt="2024-04-29T10:30:00.574" v="1898" actId="21"/>
          <ac:grpSpMkLst>
            <pc:docMk/>
            <pc:sldMk cId="3687581900" sldId="386"/>
            <ac:grpSpMk id="24" creationId="{84088106-EA12-40FB-CCAB-D4372D77D338}"/>
          </ac:grpSpMkLst>
        </pc:grpChg>
        <pc:grpChg chg="del mod">
          <ac:chgData name="Marcus Roehming" userId="c33ed90f-6218-4529-85de-f886b629b2c1" providerId="ADAL" clId="{B8DB9E6C-218B-470C-9687-B483D4D38C87}" dt="2024-04-29T10:30:00.574" v="1898" actId="21"/>
          <ac:grpSpMkLst>
            <pc:docMk/>
            <pc:sldMk cId="3687581900" sldId="386"/>
            <ac:grpSpMk id="28" creationId="{6F5C9BE9-BE0D-564A-E0F4-5F7E00AB09E4}"/>
          </ac:grpSpMkLst>
        </pc:grpChg>
        <pc:grpChg chg="del mod">
          <ac:chgData name="Marcus Roehming" userId="c33ed90f-6218-4529-85de-f886b629b2c1" providerId="ADAL" clId="{B8DB9E6C-218B-470C-9687-B483D4D38C87}" dt="2024-04-29T10:30:00.574" v="1898" actId="21"/>
          <ac:grpSpMkLst>
            <pc:docMk/>
            <pc:sldMk cId="3687581900" sldId="386"/>
            <ac:grpSpMk id="32" creationId="{A09536E4-9FF1-C109-DE8C-C61DCE242BA1}"/>
          </ac:grpSpMkLst>
        </pc:grpChg>
        <pc:grpChg chg="add mod">
          <ac:chgData name="Marcus Roehming" userId="c33ed90f-6218-4529-85de-f886b629b2c1" providerId="ADAL" clId="{B8DB9E6C-218B-470C-9687-B483D4D38C87}" dt="2024-04-29T10:30:02.245" v="1900"/>
          <ac:grpSpMkLst>
            <pc:docMk/>
            <pc:sldMk cId="3687581900" sldId="386"/>
            <ac:grpSpMk id="47" creationId="{8116171F-AC93-715A-0FBE-11EC2B7619A0}"/>
          </ac:grpSpMkLst>
        </pc:grpChg>
        <pc:grpChg chg="add mod">
          <ac:chgData name="Marcus Roehming" userId="c33ed90f-6218-4529-85de-f886b629b2c1" providerId="ADAL" clId="{B8DB9E6C-218B-470C-9687-B483D4D38C87}" dt="2024-04-29T10:30:02.245" v="1900"/>
          <ac:grpSpMkLst>
            <pc:docMk/>
            <pc:sldMk cId="3687581900" sldId="386"/>
            <ac:grpSpMk id="50" creationId="{84088106-EA12-40FB-CCAB-D4372D77D338}"/>
          </ac:grpSpMkLst>
        </pc:grpChg>
        <pc:grpChg chg="add mod">
          <ac:chgData name="Marcus Roehming" userId="c33ed90f-6218-4529-85de-f886b629b2c1" providerId="ADAL" clId="{B8DB9E6C-218B-470C-9687-B483D4D38C87}" dt="2024-04-29T10:30:02.245" v="1900"/>
          <ac:grpSpMkLst>
            <pc:docMk/>
            <pc:sldMk cId="3687581900" sldId="386"/>
            <ac:grpSpMk id="53" creationId="{F1F93549-88DE-5BE8-F033-74E6F73E16FA}"/>
          </ac:grpSpMkLst>
        </pc:grpChg>
        <pc:grpChg chg="add mod">
          <ac:chgData name="Marcus Roehming" userId="c33ed90f-6218-4529-85de-f886b629b2c1" providerId="ADAL" clId="{B8DB9E6C-218B-470C-9687-B483D4D38C87}" dt="2024-04-29T10:30:02.245" v="1900"/>
          <ac:grpSpMkLst>
            <pc:docMk/>
            <pc:sldMk cId="3687581900" sldId="386"/>
            <ac:grpSpMk id="56" creationId="{6F5C9BE9-BE0D-564A-E0F4-5F7E00AB09E4}"/>
          </ac:grpSpMkLst>
        </pc:grpChg>
        <pc:grpChg chg="add mod">
          <ac:chgData name="Marcus Roehming" userId="c33ed90f-6218-4529-85de-f886b629b2c1" providerId="ADAL" clId="{B8DB9E6C-218B-470C-9687-B483D4D38C87}" dt="2024-04-29T10:30:02.245" v="1900"/>
          <ac:grpSpMkLst>
            <pc:docMk/>
            <pc:sldMk cId="3687581900" sldId="386"/>
            <ac:grpSpMk id="59" creationId="{A09536E4-9FF1-C109-DE8C-C61DCE242BA1}"/>
          </ac:grpSpMkLst>
        </pc:grpChg>
        <pc:grpChg chg="add mod">
          <ac:chgData name="Marcus Roehming" userId="c33ed90f-6218-4529-85de-f886b629b2c1" providerId="ADAL" clId="{B8DB9E6C-218B-470C-9687-B483D4D38C87}" dt="2024-04-29T10:30:02.245" v="1900"/>
          <ac:grpSpMkLst>
            <pc:docMk/>
            <pc:sldMk cId="3687581900" sldId="386"/>
            <ac:grpSpMk id="63" creationId="{095F55F7-E9A6-42F6-C221-0C705E9989E5}"/>
          </ac:grpSpMkLst>
        </pc:grpChg>
        <pc:picChg chg="del mod">
          <ac:chgData name="Marcus Roehming" userId="c33ed90f-6218-4529-85de-f886b629b2c1" providerId="ADAL" clId="{B8DB9E6C-218B-470C-9687-B483D4D38C87}" dt="2024-04-29T10:30:00.574" v="1898" actId="21"/>
          <ac:picMkLst>
            <pc:docMk/>
            <pc:sldMk cId="3687581900" sldId="386"/>
            <ac:picMk id="8" creationId="{F4F38D3E-757D-D1C0-35DE-FBE58E4A4574}"/>
          </ac:picMkLst>
        </pc:picChg>
        <pc:picChg chg="add del mod">
          <ac:chgData name="Marcus Roehming" userId="c33ed90f-6218-4529-85de-f886b629b2c1" providerId="ADAL" clId="{B8DB9E6C-218B-470C-9687-B483D4D38C87}" dt="2024-04-29T10:30:02.014" v="1899" actId="478"/>
          <ac:picMkLst>
            <pc:docMk/>
            <pc:sldMk cId="3687581900" sldId="386"/>
            <ac:picMk id="44" creationId="{CE0C3016-0549-296B-2F1C-F50F2871427F}"/>
          </ac:picMkLst>
        </pc:picChg>
        <pc:picChg chg="add mod">
          <ac:chgData name="Marcus Roehming" userId="c33ed90f-6218-4529-85de-f886b629b2c1" providerId="ADAL" clId="{B8DB9E6C-218B-470C-9687-B483D4D38C87}" dt="2024-04-29T10:30:02.245" v="1900"/>
          <ac:picMkLst>
            <pc:docMk/>
            <pc:sldMk cId="3687581900" sldId="386"/>
            <ac:picMk id="62" creationId="{F4F38D3E-757D-D1C0-35DE-FBE58E4A4574}"/>
          </ac:picMkLst>
        </pc:picChg>
        <pc:cxnChg chg="mod">
          <ac:chgData name="Marcus Roehming" userId="c33ed90f-6218-4529-85de-f886b629b2c1" providerId="ADAL" clId="{B8DB9E6C-218B-470C-9687-B483D4D38C87}" dt="2024-04-29T10:32:47.084" v="1934" actId="1076"/>
          <ac:cxnSpMkLst>
            <pc:docMk/>
            <pc:sldMk cId="3687581900" sldId="386"/>
            <ac:cxnSpMk id="18" creationId="{F6D97DCB-CC9B-9C46-46A4-D3E3F23A78FC}"/>
          </ac:cxnSpMkLst>
        </pc:cxnChg>
        <pc:cxnChg chg="mod">
          <ac:chgData name="Marcus Roehming" userId="c33ed90f-6218-4529-85de-f886b629b2c1" providerId="ADAL" clId="{B8DB9E6C-218B-470C-9687-B483D4D38C87}" dt="2024-04-29T10:30:02.245" v="1900"/>
          <ac:cxnSpMkLst>
            <pc:docMk/>
            <pc:sldMk cId="3687581900" sldId="386"/>
            <ac:cxnSpMk id="64" creationId="{1BF59B7A-D761-72BE-13DB-A75ACA4EDCAF}"/>
          </ac:cxnSpMkLst>
        </pc:cxnChg>
        <pc:cxnChg chg="mod">
          <ac:chgData name="Marcus Roehming" userId="c33ed90f-6218-4529-85de-f886b629b2c1" providerId="ADAL" clId="{B8DB9E6C-218B-470C-9687-B483D4D38C87}" dt="2024-04-29T10:30:02.245" v="1900"/>
          <ac:cxnSpMkLst>
            <pc:docMk/>
            <pc:sldMk cId="3687581900" sldId="386"/>
            <ac:cxnSpMk id="65" creationId="{C1979C55-B694-DAF3-1AFA-0D28D0CFD8F6}"/>
          </ac:cxnSpMkLst>
        </pc:cxnChg>
      </pc:sldChg>
      <pc:sldChg chg="addSp delSp modSp mod addAnim delAnim chgLayout">
        <pc:chgData name="Marcus Roehming" userId="c33ed90f-6218-4529-85de-f886b629b2c1" providerId="ADAL" clId="{B8DB9E6C-218B-470C-9687-B483D4D38C87}" dt="2024-04-29T10:33:02.246" v="1937" actId="1076"/>
        <pc:sldMkLst>
          <pc:docMk/>
          <pc:sldMk cId="554660277" sldId="387"/>
        </pc:sldMkLst>
        <pc:spChg chg="mod ord">
          <ac:chgData name="Marcus Roehming" userId="c33ed90f-6218-4529-85de-f886b629b2c1" providerId="ADAL" clId="{B8DB9E6C-218B-470C-9687-B483D4D38C87}" dt="2024-04-29T10:25:06.213" v="1769" actId="700"/>
          <ac:spMkLst>
            <pc:docMk/>
            <pc:sldMk cId="554660277" sldId="387"/>
            <ac:spMk id="6" creationId="{80AFA1B0-014C-DF22-62F6-865FF6C5DEAE}"/>
          </ac:spMkLst>
        </pc:spChg>
        <pc:spChg chg="del">
          <ac:chgData name="Marcus Roehming" userId="c33ed90f-6218-4529-85de-f886b629b2c1" providerId="ADAL" clId="{B8DB9E6C-218B-470C-9687-B483D4D38C87}" dt="2024-04-29T10:28:27.064" v="1879" actId="478"/>
          <ac:spMkLst>
            <pc:docMk/>
            <pc:sldMk cId="554660277" sldId="387"/>
            <ac:spMk id="9" creationId="{75B6C12D-00D0-5FE5-6201-F414C45F7C2C}"/>
          </ac:spMkLst>
        </pc:spChg>
        <pc:spChg chg="del mod">
          <ac:chgData name="Marcus Roehming" userId="c33ed90f-6218-4529-85de-f886b629b2c1" providerId="ADAL" clId="{B8DB9E6C-218B-470C-9687-B483D4D38C87}" dt="2024-04-29T10:32:50.816" v="1936" actId="478"/>
          <ac:spMkLst>
            <pc:docMk/>
            <pc:sldMk cId="554660277" sldId="387"/>
            <ac:spMk id="10" creationId="{76CF3933-9F6F-D976-28EF-C36854E3B41B}"/>
          </ac:spMkLst>
        </pc:spChg>
        <pc:spChg chg="mod">
          <ac:chgData name="Marcus Roehming" userId="c33ed90f-6218-4529-85de-f886b629b2c1" providerId="ADAL" clId="{B8DB9E6C-218B-470C-9687-B483D4D38C87}" dt="2024-04-29T10:33:02.246" v="1937" actId="1076"/>
          <ac:spMkLst>
            <pc:docMk/>
            <pc:sldMk cId="554660277" sldId="387"/>
            <ac:spMk id="11" creationId="{C29AF34F-433C-78F0-BE11-9E0F5E61243C}"/>
          </ac:spMkLst>
        </pc:spChg>
        <pc:spChg chg="mod">
          <ac:chgData name="Marcus Roehming" userId="c33ed90f-6218-4529-85de-f886b629b2c1" providerId="ADAL" clId="{B8DB9E6C-218B-470C-9687-B483D4D38C87}" dt="2024-04-29T10:33:02.246" v="1937" actId="1076"/>
          <ac:spMkLst>
            <pc:docMk/>
            <pc:sldMk cId="554660277" sldId="387"/>
            <ac:spMk id="12" creationId="{A7CA51B9-2E7F-9A8D-59F2-85C06D056BDD}"/>
          </ac:spMkLst>
        </pc:spChg>
        <pc:spChg chg="mod">
          <ac:chgData name="Marcus Roehming" userId="c33ed90f-6218-4529-85de-f886b629b2c1" providerId="ADAL" clId="{B8DB9E6C-218B-470C-9687-B483D4D38C87}" dt="2024-04-29T10:33:02.246" v="1937" actId="1076"/>
          <ac:spMkLst>
            <pc:docMk/>
            <pc:sldMk cId="554660277" sldId="387"/>
            <ac:spMk id="13" creationId="{5075A77D-E220-7854-9139-89DEF162F12B}"/>
          </ac:spMkLst>
        </pc:spChg>
        <pc:spChg chg="mod ord">
          <ac:chgData name="Marcus Roehming" userId="c33ed90f-6218-4529-85de-f886b629b2c1" providerId="ADAL" clId="{B8DB9E6C-218B-470C-9687-B483D4D38C87}" dt="2024-04-29T10:25:06.213" v="1769" actId="700"/>
          <ac:spMkLst>
            <pc:docMk/>
            <pc:sldMk cId="554660277" sldId="387"/>
            <ac:spMk id="14" creationId="{486A7060-B8A6-034E-6B64-8CEF06DFFC65}"/>
          </ac:spMkLst>
        </pc:spChg>
        <pc:spChg chg="mod ord">
          <ac:chgData name="Marcus Roehming" userId="c33ed90f-6218-4529-85de-f886b629b2c1" providerId="ADAL" clId="{B8DB9E6C-218B-470C-9687-B483D4D38C87}" dt="2024-04-29T10:25:06.213" v="1769" actId="700"/>
          <ac:spMkLst>
            <pc:docMk/>
            <pc:sldMk cId="554660277" sldId="387"/>
            <ac:spMk id="15" creationId="{F1D1F8C1-E6F5-02EE-C1D8-89A2F8A53C5F}"/>
          </ac:spMkLst>
        </pc:spChg>
        <pc:spChg chg="add mod ord">
          <ac:chgData name="Marcus Roehming" userId="c33ed90f-6218-4529-85de-f886b629b2c1" providerId="ADAL" clId="{B8DB9E6C-218B-470C-9687-B483D4D38C87}" dt="2024-04-29T10:28:27.896" v="1880"/>
          <ac:spMkLst>
            <pc:docMk/>
            <pc:sldMk cId="554660277" sldId="387"/>
            <ac:spMk id="16" creationId="{23FEAF80-F2FE-995A-4FC2-D1360536B778}"/>
          </ac:spMkLst>
        </pc:spChg>
        <pc:spChg chg="mod">
          <ac:chgData name="Marcus Roehming" userId="c33ed90f-6218-4529-85de-f886b629b2c1" providerId="ADAL" clId="{B8DB9E6C-218B-470C-9687-B483D4D38C87}" dt="2024-04-29T10:33:02.246" v="1937" actId="1076"/>
          <ac:spMkLst>
            <pc:docMk/>
            <pc:sldMk cId="554660277" sldId="387"/>
            <ac:spMk id="17" creationId="{83B7903E-87C3-CB07-9A7A-B3ED87E6835C}"/>
          </ac:spMkLst>
        </pc:spChg>
        <pc:spChg chg="add del mod ord">
          <ac:chgData name="Marcus Roehming" userId="c33ed90f-6218-4529-85de-f886b629b2c1" providerId="ADAL" clId="{B8DB9E6C-218B-470C-9687-B483D4D38C87}" dt="2024-04-29T10:30:19.703" v="1906" actId="478"/>
          <ac:spMkLst>
            <pc:docMk/>
            <pc:sldMk cId="554660277" sldId="387"/>
            <ac:spMk id="19" creationId="{0E31EB93-C704-C1C9-E606-D4862AEF2D70}"/>
          </ac:spMkLst>
        </pc:spChg>
        <pc:spChg chg="add del mod">
          <ac:chgData name="Marcus Roehming" userId="c33ed90f-6218-4529-85de-f886b629b2c1" providerId="ADAL" clId="{B8DB9E6C-218B-470C-9687-B483D4D38C87}" dt="2024-04-29T10:33:02.246" v="1937" actId="1076"/>
          <ac:spMkLst>
            <pc:docMk/>
            <pc:sldMk cId="554660277" sldId="387"/>
            <ac:spMk id="23" creationId="{E5590FA8-990C-3D3C-2EDA-2C29801E2CB2}"/>
          </ac:spMkLst>
        </pc:spChg>
        <pc:spChg chg="add del mod ord">
          <ac:chgData name="Marcus Roehming" userId="c33ed90f-6218-4529-85de-f886b629b2c1" providerId="ADAL" clId="{B8DB9E6C-218B-470C-9687-B483D4D38C87}" dt="2024-04-29T10:30:18.510" v="1905" actId="478"/>
          <ac:spMkLst>
            <pc:docMk/>
            <pc:sldMk cId="554660277" sldId="387"/>
            <ac:spMk id="27" creationId="{5AF5999C-77EF-A8DB-9877-0DFE223A77EF}"/>
          </ac:spMkLst>
        </pc:spChg>
        <pc:spChg chg="mod">
          <ac:chgData name="Marcus Roehming" userId="c33ed90f-6218-4529-85de-f886b629b2c1" providerId="ADAL" clId="{B8DB9E6C-218B-470C-9687-B483D4D38C87}" dt="2024-04-29T10:30:43.551" v="1911"/>
          <ac:spMkLst>
            <pc:docMk/>
            <pc:sldMk cId="554660277" sldId="387"/>
            <ac:spMk id="36" creationId="{59031120-8ABE-1A0C-8A48-13EF2FCB4E77}"/>
          </ac:spMkLst>
        </pc:spChg>
        <pc:spChg chg="mod">
          <ac:chgData name="Marcus Roehming" userId="c33ed90f-6218-4529-85de-f886b629b2c1" providerId="ADAL" clId="{B8DB9E6C-218B-470C-9687-B483D4D38C87}" dt="2024-04-29T10:30:43.551" v="1911"/>
          <ac:spMkLst>
            <pc:docMk/>
            <pc:sldMk cId="554660277" sldId="387"/>
            <ac:spMk id="37" creationId="{036F432D-4B34-27F7-06E6-76CA95A3BD43}"/>
          </ac:spMkLst>
        </pc:spChg>
        <pc:spChg chg="mod">
          <ac:chgData name="Marcus Roehming" userId="c33ed90f-6218-4529-85de-f886b629b2c1" providerId="ADAL" clId="{B8DB9E6C-218B-470C-9687-B483D4D38C87}" dt="2024-04-29T10:30:43.551" v="1911"/>
          <ac:spMkLst>
            <pc:docMk/>
            <pc:sldMk cId="554660277" sldId="387"/>
            <ac:spMk id="39" creationId="{A06EA624-4EE9-53E7-9917-D26F13A97D33}"/>
          </ac:spMkLst>
        </pc:spChg>
        <pc:spChg chg="mod">
          <ac:chgData name="Marcus Roehming" userId="c33ed90f-6218-4529-85de-f886b629b2c1" providerId="ADAL" clId="{B8DB9E6C-218B-470C-9687-B483D4D38C87}" dt="2024-04-29T10:30:43.551" v="1911"/>
          <ac:spMkLst>
            <pc:docMk/>
            <pc:sldMk cId="554660277" sldId="387"/>
            <ac:spMk id="40" creationId="{1D2151E4-A16B-F635-A12E-2313230F74BC}"/>
          </ac:spMkLst>
        </pc:spChg>
        <pc:spChg chg="mod">
          <ac:chgData name="Marcus Roehming" userId="c33ed90f-6218-4529-85de-f886b629b2c1" providerId="ADAL" clId="{B8DB9E6C-218B-470C-9687-B483D4D38C87}" dt="2024-04-29T10:30:43.551" v="1911"/>
          <ac:spMkLst>
            <pc:docMk/>
            <pc:sldMk cId="554660277" sldId="387"/>
            <ac:spMk id="42" creationId="{E9B41D69-67B1-A973-C0C7-8D60C59318A9}"/>
          </ac:spMkLst>
        </pc:spChg>
        <pc:spChg chg="mod">
          <ac:chgData name="Marcus Roehming" userId="c33ed90f-6218-4529-85de-f886b629b2c1" providerId="ADAL" clId="{B8DB9E6C-218B-470C-9687-B483D4D38C87}" dt="2024-04-29T10:30:43.551" v="1911"/>
          <ac:spMkLst>
            <pc:docMk/>
            <pc:sldMk cId="554660277" sldId="387"/>
            <ac:spMk id="43" creationId="{949DE468-8BA8-1FC8-363B-7DD669829855}"/>
          </ac:spMkLst>
        </pc:spChg>
        <pc:spChg chg="mod">
          <ac:chgData name="Marcus Roehming" userId="c33ed90f-6218-4529-85de-f886b629b2c1" providerId="ADAL" clId="{B8DB9E6C-218B-470C-9687-B483D4D38C87}" dt="2024-04-29T10:30:43.551" v="1911"/>
          <ac:spMkLst>
            <pc:docMk/>
            <pc:sldMk cId="554660277" sldId="387"/>
            <ac:spMk id="45" creationId="{8BF46F0E-7D33-D54F-9247-2C1DC9FE4952}"/>
          </ac:spMkLst>
        </pc:spChg>
        <pc:spChg chg="mod">
          <ac:chgData name="Marcus Roehming" userId="c33ed90f-6218-4529-85de-f886b629b2c1" providerId="ADAL" clId="{B8DB9E6C-218B-470C-9687-B483D4D38C87}" dt="2024-04-29T10:30:43.551" v="1911"/>
          <ac:spMkLst>
            <pc:docMk/>
            <pc:sldMk cId="554660277" sldId="387"/>
            <ac:spMk id="46" creationId="{90626B34-C8EB-6A70-F6AE-B85962346C45}"/>
          </ac:spMkLst>
        </pc:spChg>
        <pc:spChg chg="mod">
          <ac:chgData name="Marcus Roehming" userId="c33ed90f-6218-4529-85de-f886b629b2c1" providerId="ADAL" clId="{B8DB9E6C-218B-470C-9687-B483D4D38C87}" dt="2024-04-29T10:30:43.551" v="1911"/>
          <ac:spMkLst>
            <pc:docMk/>
            <pc:sldMk cId="554660277" sldId="387"/>
            <ac:spMk id="48" creationId="{60C1F06E-6BD5-F19A-7555-0A98550F2C97}"/>
          </ac:spMkLst>
        </pc:spChg>
        <pc:spChg chg="mod">
          <ac:chgData name="Marcus Roehming" userId="c33ed90f-6218-4529-85de-f886b629b2c1" providerId="ADAL" clId="{B8DB9E6C-218B-470C-9687-B483D4D38C87}" dt="2024-04-29T10:30:43.551" v="1911"/>
          <ac:spMkLst>
            <pc:docMk/>
            <pc:sldMk cId="554660277" sldId="387"/>
            <ac:spMk id="49" creationId="{8B49A38A-55FC-0EC4-D55F-2A86369AA368}"/>
          </ac:spMkLst>
        </pc:spChg>
        <pc:spChg chg="add mod">
          <ac:chgData name="Marcus Roehming" userId="c33ed90f-6218-4529-85de-f886b629b2c1" providerId="ADAL" clId="{B8DB9E6C-218B-470C-9687-B483D4D38C87}" dt="2024-04-29T10:32:34.205" v="1932"/>
          <ac:spMkLst>
            <pc:docMk/>
            <pc:sldMk cId="554660277" sldId="387"/>
            <ac:spMk id="51" creationId="{6F4B9A62-B53C-ED79-5BC6-757F399FC219}"/>
          </ac:spMkLst>
        </pc:spChg>
        <pc:grpChg chg="del mod">
          <ac:chgData name="Marcus Roehming" userId="c33ed90f-6218-4529-85de-f886b629b2c1" providerId="ADAL" clId="{B8DB9E6C-218B-470C-9687-B483D4D38C87}" dt="2024-04-29T10:30:42.045" v="1909" actId="21"/>
          <ac:grpSpMkLst>
            <pc:docMk/>
            <pc:sldMk cId="554660277" sldId="387"/>
            <ac:grpSpMk id="2" creationId="{F1F93549-88DE-5BE8-F033-74E6F73E16FA}"/>
          </ac:grpSpMkLst>
        </pc:grpChg>
        <pc:grpChg chg="del mod">
          <ac:chgData name="Marcus Roehming" userId="c33ed90f-6218-4529-85de-f886b629b2c1" providerId="ADAL" clId="{B8DB9E6C-218B-470C-9687-B483D4D38C87}" dt="2024-04-29T10:30:42.045" v="1909" actId="21"/>
          <ac:grpSpMkLst>
            <pc:docMk/>
            <pc:sldMk cId="554660277" sldId="387"/>
            <ac:grpSpMk id="20" creationId="{8116171F-AC93-715A-0FBE-11EC2B7619A0}"/>
          </ac:grpSpMkLst>
        </pc:grpChg>
        <pc:grpChg chg="del mod">
          <ac:chgData name="Marcus Roehming" userId="c33ed90f-6218-4529-85de-f886b629b2c1" providerId="ADAL" clId="{B8DB9E6C-218B-470C-9687-B483D4D38C87}" dt="2024-04-29T10:30:42.045" v="1909" actId="21"/>
          <ac:grpSpMkLst>
            <pc:docMk/>
            <pc:sldMk cId="554660277" sldId="387"/>
            <ac:grpSpMk id="24" creationId="{84088106-EA12-40FB-CCAB-D4372D77D338}"/>
          </ac:grpSpMkLst>
        </pc:grpChg>
        <pc:grpChg chg="del mod">
          <ac:chgData name="Marcus Roehming" userId="c33ed90f-6218-4529-85de-f886b629b2c1" providerId="ADAL" clId="{B8DB9E6C-218B-470C-9687-B483D4D38C87}" dt="2024-04-29T10:30:42.045" v="1909" actId="21"/>
          <ac:grpSpMkLst>
            <pc:docMk/>
            <pc:sldMk cId="554660277" sldId="387"/>
            <ac:grpSpMk id="28" creationId="{6F5C9BE9-BE0D-564A-E0F4-5F7E00AB09E4}"/>
          </ac:grpSpMkLst>
        </pc:grpChg>
        <pc:grpChg chg="del mod">
          <ac:chgData name="Marcus Roehming" userId="c33ed90f-6218-4529-85de-f886b629b2c1" providerId="ADAL" clId="{B8DB9E6C-218B-470C-9687-B483D4D38C87}" dt="2024-04-29T10:30:42.045" v="1909" actId="21"/>
          <ac:grpSpMkLst>
            <pc:docMk/>
            <pc:sldMk cId="554660277" sldId="387"/>
            <ac:grpSpMk id="32" creationId="{A09536E4-9FF1-C109-DE8C-C61DCE242BA1}"/>
          </ac:grpSpMkLst>
        </pc:grpChg>
        <pc:grpChg chg="add mod">
          <ac:chgData name="Marcus Roehming" userId="c33ed90f-6218-4529-85de-f886b629b2c1" providerId="ADAL" clId="{B8DB9E6C-218B-470C-9687-B483D4D38C87}" dt="2024-04-29T10:30:43.551" v="1911"/>
          <ac:grpSpMkLst>
            <pc:docMk/>
            <pc:sldMk cId="554660277" sldId="387"/>
            <ac:grpSpMk id="35" creationId="{8116171F-AC93-715A-0FBE-11EC2B7619A0}"/>
          </ac:grpSpMkLst>
        </pc:grpChg>
        <pc:grpChg chg="add mod">
          <ac:chgData name="Marcus Roehming" userId="c33ed90f-6218-4529-85de-f886b629b2c1" providerId="ADAL" clId="{B8DB9E6C-218B-470C-9687-B483D4D38C87}" dt="2024-04-29T10:30:43.551" v="1911"/>
          <ac:grpSpMkLst>
            <pc:docMk/>
            <pc:sldMk cId="554660277" sldId="387"/>
            <ac:grpSpMk id="38" creationId="{84088106-EA12-40FB-CCAB-D4372D77D338}"/>
          </ac:grpSpMkLst>
        </pc:grpChg>
        <pc:grpChg chg="add mod">
          <ac:chgData name="Marcus Roehming" userId="c33ed90f-6218-4529-85de-f886b629b2c1" providerId="ADAL" clId="{B8DB9E6C-218B-470C-9687-B483D4D38C87}" dt="2024-04-29T10:30:43.551" v="1911"/>
          <ac:grpSpMkLst>
            <pc:docMk/>
            <pc:sldMk cId="554660277" sldId="387"/>
            <ac:grpSpMk id="41" creationId="{F1F93549-88DE-5BE8-F033-74E6F73E16FA}"/>
          </ac:grpSpMkLst>
        </pc:grpChg>
        <pc:grpChg chg="add mod">
          <ac:chgData name="Marcus Roehming" userId="c33ed90f-6218-4529-85de-f886b629b2c1" providerId="ADAL" clId="{B8DB9E6C-218B-470C-9687-B483D4D38C87}" dt="2024-04-29T10:30:43.551" v="1911"/>
          <ac:grpSpMkLst>
            <pc:docMk/>
            <pc:sldMk cId="554660277" sldId="387"/>
            <ac:grpSpMk id="44" creationId="{6F5C9BE9-BE0D-564A-E0F4-5F7E00AB09E4}"/>
          </ac:grpSpMkLst>
        </pc:grpChg>
        <pc:grpChg chg="add mod">
          <ac:chgData name="Marcus Roehming" userId="c33ed90f-6218-4529-85de-f886b629b2c1" providerId="ADAL" clId="{B8DB9E6C-218B-470C-9687-B483D4D38C87}" dt="2024-04-29T10:30:43.551" v="1911"/>
          <ac:grpSpMkLst>
            <pc:docMk/>
            <pc:sldMk cId="554660277" sldId="387"/>
            <ac:grpSpMk id="47" creationId="{A09536E4-9FF1-C109-DE8C-C61DCE242BA1}"/>
          </ac:grpSpMkLst>
        </pc:grpChg>
        <pc:picChg chg="add del mod">
          <ac:chgData name="Marcus Roehming" userId="c33ed90f-6218-4529-85de-f886b629b2c1" providerId="ADAL" clId="{B8DB9E6C-218B-470C-9687-B483D4D38C87}" dt="2024-04-29T10:30:42.045" v="1909" actId="21"/>
          <ac:picMkLst>
            <pc:docMk/>
            <pc:sldMk cId="554660277" sldId="387"/>
            <ac:picMk id="8" creationId="{F4F38D3E-757D-D1C0-35DE-FBE58E4A4574}"/>
          </ac:picMkLst>
        </pc:picChg>
        <pc:picChg chg="add del mod">
          <ac:chgData name="Marcus Roehming" userId="c33ed90f-6218-4529-85de-f886b629b2c1" providerId="ADAL" clId="{B8DB9E6C-218B-470C-9687-B483D4D38C87}" dt="2024-04-29T10:30:42.808" v="1910" actId="478"/>
          <ac:picMkLst>
            <pc:docMk/>
            <pc:sldMk cId="554660277" sldId="387"/>
            <ac:picMk id="30" creationId="{DE4120EB-63D8-7A07-523C-9B5D4168585C}"/>
          </ac:picMkLst>
        </pc:picChg>
        <pc:picChg chg="add mod">
          <ac:chgData name="Marcus Roehming" userId="c33ed90f-6218-4529-85de-f886b629b2c1" providerId="ADAL" clId="{B8DB9E6C-218B-470C-9687-B483D4D38C87}" dt="2024-04-29T10:30:43.551" v="1911"/>
          <ac:picMkLst>
            <pc:docMk/>
            <pc:sldMk cId="554660277" sldId="387"/>
            <ac:picMk id="50" creationId="{F4F38D3E-757D-D1C0-35DE-FBE58E4A4574}"/>
          </ac:picMkLst>
        </pc:picChg>
        <pc:cxnChg chg="mod">
          <ac:chgData name="Marcus Roehming" userId="c33ed90f-6218-4529-85de-f886b629b2c1" providerId="ADAL" clId="{B8DB9E6C-218B-470C-9687-B483D4D38C87}" dt="2024-04-29T10:33:02.246" v="1937" actId="1076"/>
          <ac:cxnSpMkLst>
            <pc:docMk/>
            <pc:sldMk cId="554660277" sldId="387"/>
            <ac:cxnSpMk id="18" creationId="{F6D97DCB-CC9B-9C46-46A4-D3E3F23A78FC}"/>
          </ac:cxnSpMkLst>
        </pc:cxnChg>
      </pc:sldChg>
      <pc:sldChg chg="addSp delSp modSp mod addAnim delAnim modAnim chgLayout">
        <pc:chgData name="Marcus Roehming" userId="c33ed90f-6218-4529-85de-f886b629b2c1" providerId="ADAL" clId="{B8DB9E6C-218B-470C-9687-B483D4D38C87}" dt="2024-04-29T10:42:57.452" v="1945"/>
        <pc:sldMkLst>
          <pc:docMk/>
          <pc:sldMk cId="2344314661" sldId="388"/>
        </pc:sldMkLst>
        <pc:spChg chg="mod ord">
          <ac:chgData name="Marcus Roehming" userId="c33ed90f-6218-4529-85de-f886b629b2c1" providerId="ADAL" clId="{B8DB9E6C-218B-470C-9687-B483D4D38C87}" dt="2024-04-29T10:25:06.213" v="1769" actId="700"/>
          <ac:spMkLst>
            <pc:docMk/>
            <pc:sldMk cId="2344314661" sldId="388"/>
            <ac:spMk id="6" creationId="{6CCFF3A4-B590-0524-C559-4DE07C3FEADA}"/>
          </ac:spMkLst>
        </pc:spChg>
        <pc:spChg chg="del">
          <ac:chgData name="Marcus Roehming" userId="c33ed90f-6218-4529-85de-f886b629b2c1" providerId="ADAL" clId="{B8DB9E6C-218B-470C-9687-B483D4D38C87}" dt="2024-04-29T10:28:32.232" v="1881" actId="478"/>
          <ac:spMkLst>
            <pc:docMk/>
            <pc:sldMk cId="2344314661" sldId="388"/>
            <ac:spMk id="9" creationId="{75B6C12D-00D0-5FE5-6201-F414C45F7C2C}"/>
          </ac:spMkLst>
        </pc:spChg>
        <pc:spChg chg="mod">
          <ac:chgData name="Marcus Roehming" userId="c33ed90f-6218-4529-85de-f886b629b2c1" providerId="ADAL" clId="{B8DB9E6C-218B-470C-9687-B483D4D38C87}" dt="2024-04-29T10:32:13.390" v="1927" actId="1076"/>
          <ac:spMkLst>
            <pc:docMk/>
            <pc:sldMk cId="2344314661" sldId="388"/>
            <ac:spMk id="10" creationId="{76CF3933-9F6F-D976-28EF-C36854E3B41B}"/>
          </ac:spMkLst>
        </pc:spChg>
        <pc:spChg chg="mod">
          <ac:chgData name="Marcus Roehming" userId="c33ed90f-6218-4529-85de-f886b629b2c1" providerId="ADAL" clId="{B8DB9E6C-218B-470C-9687-B483D4D38C87}" dt="2024-04-29T10:32:13.390" v="1927" actId="1076"/>
          <ac:spMkLst>
            <pc:docMk/>
            <pc:sldMk cId="2344314661" sldId="388"/>
            <ac:spMk id="11" creationId="{C29AF34F-433C-78F0-BE11-9E0F5E61243C}"/>
          </ac:spMkLst>
        </pc:spChg>
        <pc:spChg chg="mod">
          <ac:chgData name="Marcus Roehming" userId="c33ed90f-6218-4529-85de-f886b629b2c1" providerId="ADAL" clId="{B8DB9E6C-218B-470C-9687-B483D4D38C87}" dt="2024-04-29T10:32:13.390" v="1927" actId="1076"/>
          <ac:spMkLst>
            <pc:docMk/>
            <pc:sldMk cId="2344314661" sldId="388"/>
            <ac:spMk id="12" creationId="{A7CA51B9-2E7F-9A8D-59F2-85C06D056BDD}"/>
          </ac:spMkLst>
        </pc:spChg>
        <pc:spChg chg="mod">
          <ac:chgData name="Marcus Roehming" userId="c33ed90f-6218-4529-85de-f886b629b2c1" providerId="ADAL" clId="{B8DB9E6C-218B-470C-9687-B483D4D38C87}" dt="2024-04-29T10:32:13.390" v="1927" actId="1076"/>
          <ac:spMkLst>
            <pc:docMk/>
            <pc:sldMk cId="2344314661" sldId="388"/>
            <ac:spMk id="13" creationId="{5075A77D-E220-7854-9139-89DEF162F12B}"/>
          </ac:spMkLst>
        </pc:spChg>
        <pc:spChg chg="mod ord">
          <ac:chgData name="Marcus Roehming" userId="c33ed90f-6218-4529-85de-f886b629b2c1" providerId="ADAL" clId="{B8DB9E6C-218B-470C-9687-B483D4D38C87}" dt="2024-04-29T10:25:06.213" v="1769" actId="700"/>
          <ac:spMkLst>
            <pc:docMk/>
            <pc:sldMk cId="2344314661" sldId="388"/>
            <ac:spMk id="14" creationId="{D424AB4D-E7CB-4562-2B1D-0317409D02BD}"/>
          </ac:spMkLst>
        </pc:spChg>
        <pc:spChg chg="mod ord">
          <ac:chgData name="Marcus Roehming" userId="c33ed90f-6218-4529-85de-f886b629b2c1" providerId="ADAL" clId="{B8DB9E6C-218B-470C-9687-B483D4D38C87}" dt="2024-04-29T10:25:06.213" v="1769" actId="700"/>
          <ac:spMkLst>
            <pc:docMk/>
            <pc:sldMk cId="2344314661" sldId="388"/>
            <ac:spMk id="15" creationId="{8935D56D-1E3E-DB4F-6A33-86497D593618}"/>
          </ac:spMkLst>
        </pc:spChg>
        <pc:spChg chg="add mod ord">
          <ac:chgData name="Marcus Roehming" userId="c33ed90f-6218-4529-85de-f886b629b2c1" providerId="ADAL" clId="{B8DB9E6C-218B-470C-9687-B483D4D38C87}" dt="2024-04-29T10:28:33.111" v="1882"/>
          <ac:spMkLst>
            <pc:docMk/>
            <pc:sldMk cId="2344314661" sldId="388"/>
            <ac:spMk id="16" creationId="{0E3DFA91-12B3-34E2-2E00-830D9F400E3A}"/>
          </ac:spMkLst>
        </pc:spChg>
        <pc:spChg chg="add del mod ord">
          <ac:chgData name="Marcus Roehming" userId="c33ed90f-6218-4529-85de-f886b629b2c1" providerId="ADAL" clId="{B8DB9E6C-218B-470C-9687-B483D4D38C87}" dt="2024-04-29T10:30:53.064" v="1914" actId="478"/>
          <ac:spMkLst>
            <pc:docMk/>
            <pc:sldMk cId="2344314661" sldId="388"/>
            <ac:spMk id="17" creationId="{3F38B615-805F-8C58-CEB3-D44496E2D2C6}"/>
          </ac:spMkLst>
        </pc:spChg>
        <pc:spChg chg="add del mod ord">
          <ac:chgData name="Marcus Roehming" userId="c33ed90f-6218-4529-85de-f886b629b2c1" providerId="ADAL" clId="{B8DB9E6C-218B-470C-9687-B483D4D38C87}" dt="2024-04-29T10:30:51.434" v="1913" actId="478"/>
          <ac:spMkLst>
            <pc:docMk/>
            <pc:sldMk cId="2344314661" sldId="388"/>
            <ac:spMk id="19" creationId="{9053C92D-8877-2724-6FDE-7BA2094D170A}"/>
          </ac:spMkLst>
        </pc:spChg>
        <pc:spChg chg="mod">
          <ac:chgData name="Marcus Roehming" userId="c33ed90f-6218-4529-85de-f886b629b2c1" providerId="ADAL" clId="{B8DB9E6C-218B-470C-9687-B483D4D38C87}" dt="2024-04-29T10:32:13.390" v="1927" actId="1076"/>
          <ac:spMkLst>
            <pc:docMk/>
            <pc:sldMk cId="2344314661" sldId="388"/>
            <ac:spMk id="23" creationId="{E5590FA8-990C-3D3C-2EDA-2C29801E2CB2}"/>
          </ac:spMkLst>
        </pc:spChg>
        <pc:spChg chg="mod">
          <ac:chgData name="Marcus Roehming" userId="c33ed90f-6218-4529-85de-f886b629b2c1" providerId="ADAL" clId="{B8DB9E6C-218B-470C-9687-B483D4D38C87}" dt="2024-04-29T10:31:40.067" v="1926"/>
          <ac:spMkLst>
            <pc:docMk/>
            <pc:sldMk cId="2344314661" sldId="388"/>
            <ac:spMk id="35" creationId="{59031120-8ABE-1A0C-8A48-13EF2FCB4E77}"/>
          </ac:spMkLst>
        </pc:spChg>
        <pc:spChg chg="mod">
          <ac:chgData name="Marcus Roehming" userId="c33ed90f-6218-4529-85de-f886b629b2c1" providerId="ADAL" clId="{B8DB9E6C-218B-470C-9687-B483D4D38C87}" dt="2024-04-29T10:31:40.067" v="1926"/>
          <ac:spMkLst>
            <pc:docMk/>
            <pc:sldMk cId="2344314661" sldId="388"/>
            <ac:spMk id="36" creationId="{036F432D-4B34-27F7-06E6-76CA95A3BD43}"/>
          </ac:spMkLst>
        </pc:spChg>
        <pc:spChg chg="mod">
          <ac:chgData name="Marcus Roehming" userId="c33ed90f-6218-4529-85de-f886b629b2c1" providerId="ADAL" clId="{B8DB9E6C-218B-470C-9687-B483D4D38C87}" dt="2024-04-29T10:31:40.067" v="1926"/>
          <ac:spMkLst>
            <pc:docMk/>
            <pc:sldMk cId="2344314661" sldId="388"/>
            <ac:spMk id="40" creationId="{A06EA624-4EE9-53E7-9917-D26F13A97D33}"/>
          </ac:spMkLst>
        </pc:spChg>
        <pc:spChg chg="mod">
          <ac:chgData name="Marcus Roehming" userId="c33ed90f-6218-4529-85de-f886b629b2c1" providerId="ADAL" clId="{B8DB9E6C-218B-470C-9687-B483D4D38C87}" dt="2024-04-29T10:32:13.390" v="1927" actId="1076"/>
          <ac:spMkLst>
            <pc:docMk/>
            <pc:sldMk cId="2344314661" sldId="388"/>
            <ac:spMk id="42" creationId="{9C22A258-0D12-1EAA-07E6-D9334F3A0FBE}"/>
          </ac:spMkLst>
        </pc:spChg>
        <pc:spChg chg="mod">
          <ac:chgData name="Marcus Roehming" userId="c33ed90f-6218-4529-85de-f886b629b2c1" providerId="ADAL" clId="{B8DB9E6C-218B-470C-9687-B483D4D38C87}" dt="2024-04-29T10:32:13.390" v="1927" actId="1076"/>
          <ac:spMkLst>
            <pc:docMk/>
            <pc:sldMk cId="2344314661" sldId="388"/>
            <ac:spMk id="43" creationId="{4E293EF2-97B0-8721-2505-C46D6A6D3090}"/>
          </ac:spMkLst>
        </pc:spChg>
        <pc:spChg chg="mod">
          <ac:chgData name="Marcus Roehming" userId="c33ed90f-6218-4529-85de-f886b629b2c1" providerId="ADAL" clId="{B8DB9E6C-218B-470C-9687-B483D4D38C87}" dt="2024-04-29T10:31:40.067" v="1926"/>
          <ac:spMkLst>
            <pc:docMk/>
            <pc:sldMk cId="2344314661" sldId="388"/>
            <ac:spMk id="49" creationId="{1D2151E4-A16B-F635-A12E-2313230F74BC}"/>
          </ac:spMkLst>
        </pc:spChg>
        <pc:spChg chg="mod">
          <ac:chgData name="Marcus Roehming" userId="c33ed90f-6218-4529-85de-f886b629b2c1" providerId="ADAL" clId="{B8DB9E6C-218B-470C-9687-B483D4D38C87}" dt="2024-04-29T10:31:40.067" v="1926"/>
          <ac:spMkLst>
            <pc:docMk/>
            <pc:sldMk cId="2344314661" sldId="388"/>
            <ac:spMk id="51" creationId="{E9B41D69-67B1-A973-C0C7-8D60C59318A9}"/>
          </ac:spMkLst>
        </pc:spChg>
        <pc:spChg chg="mod">
          <ac:chgData name="Marcus Roehming" userId="c33ed90f-6218-4529-85de-f886b629b2c1" providerId="ADAL" clId="{B8DB9E6C-218B-470C-9687-B483D4D38C87}" dt="2024-04-29T10:31:40.067" v="1926"/>
          <ac:spMkLst>
            <pc:docMk/>
            <pc:sldMk cId="2344314661" sldId="388"/>
            <ac:spMk id="52" creationId="{949DE468-8BA8-1FC8-363B-7DD669829855}"/>
          </ac:spMkLst>
        </pc:spChg>
        <pc:spChg chg="mod">
          <ac:chgData name="Marcus Roehming" userId="c33ed90f-6218-4529-85de-f886b629b2c1" providerId="ADAL" clId="{B8DB9E6C-218B-470C-9687-B483D4D38C87}" dt="2024-04-29T10:31:40.067" v="1926"/>
          <ac:spMkLst>
            <pc:docMk/>
            <pc:sldMk cId="2344314661" sldId="388"/>
            <ac:spMk id="54" creationId="{8BF46F0E-7D33-D54F-9247-2C1DC9FE4952}"/>
          </ac:spMkLst>
        </pc:spChg>
        <pc:spChg chg="mod">
          <ac:chgData name="Marcus Roehming" userId="c33ed90f-6218-4529-85de-f886b629b2c1" providerId="ADAL" clId="{B8DB9E6C-218B-470C-9687-B483D4D38C87}" dt="2024-04-29T10:31:40.067" v="1926"/>
          <ac:spMkLst>
            <pc:docMk/>
            <pc:sldMk cId="2344314661" sldId="388"/>
            <ac:spMk id="55" creationId="{90626B34-C8EB-6A70-F6AE-B85962346C45}"/>
          </ac:spMkLst>
        </pc:spChg>
        <pc:spChg chg="mod">
          <ac:chgData name="Marcus Roehming" userId="c33ed90f-6218-4529-85de-f886b629b2c1" providerId="ADAL" clId="{B8DB9E6C-218B-470C-9687-B483D4D38C87}" dt="2024-04-29T10:31:40.067" v="1926"/>
          <ac:spMkLst>
            <pc:docMk/>
            <pc:sldMk cId="2344314661" sldId="388"/>
            <ac:spMk id="57" creationId="{60C1F06E-6BD5-F19A-7555-0A98550F2C97}"/>
          </ac:spMkLst>
        </pc:spChg>
        <pc:spChg chg="mod">
          <ac:chgData name="Marcus Roehming" userId="c33ed90f-6218-4529-85de-f886b629b2c1" providerId="ADAL" clId="{B8DB9E6C-218B-470C-9687-B483D4D38C87}" dt="2024-04-29T10:31:40.067" v="1926"/>
          <ac:spMkLst>
            <pc:docMk/>
            <pc:sldMk cId="2344314661" sldId="388"/>
            <ac:spMk id="58" creationId="{8B49A38A-55FC-0EC4-D55F-2A86369AA368}"/>
          </ac:spMkLst>
        </pc:spChg>
        <pc:spChg chg="mod">
          <ac:chgData name="Marcus Roehming" userId="c33ed90f-6218-4529-85de-f886b629b2c1" providerId="ADAL" clId="{B8DB9E6C-218B-470C-9687-B483D4D38C87}" dt="2024-04-29T10:31:40.067" v="1926"/>
          <ac:spMkLst>
            <pc:docMk/>
            <pc:sldMk cId="2344314661" sldId="388"/>
            <ac:spMk id="60" creationId="{3A0D982D-104F-20E4-F7DC-25CAADA67149}"/>
          </ac:spMkLst>
        </pc:spChg>
        <pc:spChg chg="mod">
          <ac:chgData name="Marcus Roehming" userId="c33ed90f-6218-4529-85de-f886b629b2c1" providerId="ADAL" clId="{B8DB9E6C-218B-470C-9687-B483D4D38C87}" dt="2024-04-29T10:31:40.067" v="1926"/>
          <ac:spMkLst>
            <pc:docMk/>
            <pc:sldMk cId="2344314661" sldId="388"/>
            <ac:spMk id="61" creationId="{A3380CF5-3F48-06BE-4250-45539AD0D151}"/>
          </ac:spMkLst>
        </pc:spChg>
        <pc:spChg chg="mod">
          <ac:chgData name="Marcus Roehming" userId="c33ed90f-6218-4529-85de-f886b629b2c1" providerId="ADAL" clId="{B8DB9E6C-218B-470C-9687-B483D4D38C87}" dt="2024-04-29T10:31:40.067" v="1926"/>
          <ac:spMkLst>
            <pc:docMk/>
            <pc:sldMk cId="2344314661" sldId="388"/>
            <ac:spMk id="62" creationId="{F0F34E4E-6CCA-D950-1162-BF1641F54C8D}"/>
          </ac:spMkLst>
        </pc:spChg>
        <pc:spChg chg="mod">
          <ac:chgData name="Marcus Roehming" userId="c33ed90f-6218-4529-85de-f886b629b2c1" providerId="ADAL" clId="{B8DB9E6C-218B-470C-9687-B483D4D38C87}" dt="2024-04-29T10:31:40.067" v="1926"/>
          <ac:spMkLst>
            <pc:docMk/>
            <pc:sldMk cId="2344314661" sldId="388"/>
            <ac:spMk id="63" creationId="{A18BE6D3-6455-AF41-9A24-5AD3A2A4E6AD}"/>
          </ac:spMkLst>
        </pc:spChg>
        <pc:grpChg chg="add del mod">
          <ac:chgData name="Marcus Roehming" userId="c33ed90f-6218-4529-85de-f886b629b2c1" providerId="ADAL" clId="{B8DB9E6C-218B-470C-9687-B483D4D38C87}" dt="2024-04-29T10:31:38.580" v="1924" actId="21"/>
          <ac:grpSpMkLst>
            <pc:docMk/>
            <pc:sldMk cId="2344314661" sldId="388"/>
            <ac:grpSpMk id="2" creationId="{F1F93549-88DE-5BE8-F033-74E6F73E16FA}"/>
          </ac:grpSpMkLst>
        </pc:grpChg>
        <pc:grpChg chg="del mod">
          <ac:chgData name="Marcus Roehming" userId="c33ed90f-6218-4529-85de-f886b629b2c1" providerId="ADAL" clId="{B8DB9E6C-218B-470C-9687-B483D4D38C87}" dt="2024-04-29T10:31:38.580" v="1924" actId="21"/>
          <ac:grpSpMkLst>
            <pc:docMk/>
            <pc:sldMk cId="2344314661" sldId="388"/>
            <ac:grpSpMk id="20" creationId="{8116171F-AC93-715A-0FBE-11EC2B7619A0}"/>
          </ac:grpSpMkLst>
        </pc:grpChg>
        <pc:grpChg chg="add del mod">
          <ac:chgData name="Marcus Roehming" userId="c33ed90f-6218-4529-85de-f886b629b2c1" providerId="ADAL" clId="{B8DB9E6C-218B-470C-9687-B483D4D38C87}" dt="2024-04-29T10:31:38.580" v="1924" actId="21"/>
          <ac:grpSpMkLst>
            <pc:docMk/>
            <pc:sldMk cId="2344314661" sldId="388"/>
            <ac:grpSpMk id="24" creationId="{84088106-EA12-40FB-CCAB-D4372D77D338}"/>
          </ac:grpSpMkLst>
        </pc:grpChg>
        <pc:grpChg chg="add del mod">
          <ac:chgData name="Marcus Roehming" userId="c33ed90f-6218-4529-85de-f886b629b2c1" providerId="ADAL" clId="{B8DB9E6C-218B-470C-9687-B483D4D38C87}" dt="2024-04-29T10:31:38.580" v="1924" actId="21"/>
          <ac:grpSpMkLst>
            <pc:docMk/>
            <pc:sldMk cId="2344314661" sldId="388"/>
            <ac:grpSpMk id="28" creationId="{6F5C9BE9-BE0D-564A-E0F4-5F7E00AB09E4}"/>
          </ac:grpSpMkLst>
        </pc:grpChg>
        <pc:grpChg chg="add mod">
          <ac:chgData name="Marcus Roehming" userId="c33ed90f-6218-4529-85de-f886b629b2c1" providerId="ADAL" clId="{B8DB9E6C-218B-470C-9687-B483D4D38C87}" dt="2024-04-29T10:31:40.067" v="1926"/>
          <ac:grpSpMkLst>
            <pc:docMk/>
            <pc:sldMk cId="2344314661" sldId="388"/>
            <ac:grpSpMk id="30" creationId="{8116171F-AC93-715A-0FBE-11EC2B7619A0}"/>
          </ac:grpSpMkLst>
        </pc:grpChg>
        <pc:grpChg chg="add del mod">
          <ac:chgData name="Marcus Roehming" userId="c33ed90f-6218-4529-85de-f886b629b2c1" providerId="ADAL" clId="{B8DB9E6C-218B-470C-9687-B483D4D38C87}" dt="2024-04-29T10:31:38.580" v="1924" actId="21"/>
          <ac:grpSpMkLst>
            <pc:docMk/>
            <pc:sldMk cId="2344314661" sldId="388"/>
            <ac:grpSpMk id="32" creationId="{A09536E4-9FF1-C109-DE8C-C61DCE242BA1}"/>
          </ac:grpSpMkLst>
        </pc:grpChg>
        <pc:grpChg chg="add mod">
          <ac:chgData name="Marcus Roehming" userId="c33ed90f-6218-4529-85de-f886b629b2c1" providerId="ADAL" clId="{B8DB9E6C-218B-470C-9687-B483D4D38C87}" dt="2024-04-29T10:31:40.067" v="1926"/>
          <ac:grpSpMkLst>
            <pc:docMk/>
            <pc:sldMk cId="2344314661" sldId="388"/>
            <ac:grpSpMk id="38" creationId="{84088106-EA12-40FB-CCAB-D4372D77D338}"/>
          </ac:grpSpMkLst>
        </pc:grpChg>
        <pc:grpChg chg="mod">
          <ac:chgData name="Marcus Roehming" userId="c33ed90f-6218-4529-85de-f886b629b2c1" providerId="ADAL" clId="{B8DB9E6C-218B-470C-9687-B483D4D38C87}" dt="2024-04-29T10:32:13.390" v="1927" actId="1076"/>
          <ac:grpSpMkLst>
            <pc:docMk/>
            <pc:sldMk cId="2344314661" sldId="388"/>
            <ac:grpSpMk id="41" creationId="{8EB85832-CB12-6A8C-F256-13C9CD58231A}"/>
          </ac:grpSpMkLst>
        </pc:grpChg>
        <pc:grpChg chg="add del mod">
          <ac:chgData name="Marcus Roehming" userId="c33ed90f-6218-4529-85de-f886b629b2c1" providerId="ADAL" clId="{B8DB9E6C-218B-470C-9687-B483D4D38C87}" dt="2024-04-29T10:31:38.580" v="1924" actId="21"/>
          <ac:grpSpMkLst>
            <pc:docMk/>
            <pc:sldMk cId="2344314661" sldId="388"/>
            <ac:grpSpMk id="48" creationId="{89144A16-606B-7722-B88D-2A70B4BE3045}"/>
          </ac:grpSpMkLst>
        </pc:grpChg>
        <pc:grpChg chg="add mod">
          <ac:chgData name="Marcus Roehming" userId="c33ed90f-6218-4529-85de-f886b629b2c1" providerId="ADAL" clId="{B8DB9E6C-218B-470C-9687-B483D4D38C87}" dt="2024-04-29T10:31:40.067" v="1926"/>
          <ac:grpSpMkLst>
            <pc:docMk/>
            <pc:sldMk cId="2344314661" sldId="388"/>
            <ac:grpSpMk id="50" creationId="{F1F93549-88DE-5BE8-F033-74E6F73E16FA}"/>
          </ac:grpSpMkLst>
        </pc:grpChg>
        <pc:grpChg chg="add mod">
          <ac:chgData name="Marcus Roehming" userId="c33ed90f-6218-4529-85de-f886b629b2c1" providerId="ADAL" clId="{B8DB9E6C-218B-470C-9687-B483D4D38C87}" dt="2024-04-29T10:31:40.067" v="1926"/>
          <ac:grpSpMkLst>
            <pc:docMk/>
            <pc:sldMk cId="2344314661" sldId="388"/>
            <ac:grpSpMk id="53" creationId="{6F5C9BE9-BE0D-564A-E0F4-5F7E00AB09E4}"/>
          </ac:grpSpMkLst>
        </pc:grpChg>
        <pc:grpChg chg="add mod">
          <ac:chgData name="Marcus Roehming" userId="c33ed90f-6218-4529-85de-f886b629b2c1" providerId="ADAL" clId="{B8DB9E6C-218B-470C-9687-B483D4D38C87}" dt="2024-04-29T10:31:40.067" v="1926"/>
          <ac:grpSpMkLst>
            <pc:docMk/>
            <pc:sldMk cId="2344314661" sldId="388"/>
            <ac:grpSpMk id="56" creationId="{A09536E4-9FF1-C109-DE8C-C61DCE242BA1}"/>
          </ac:grpSpMkLst>
        </pc:grpChg>
        <pc:grpChg chg="add mod">
          <ac:chgData name="Marcus Roehming" userId="c33ed90f-6218-4529-85de-f886b629b2c1" providerId="ADAL" clId="{B8DB9E6C-218B-470C-9687-B483D4D38C87}" dt="2024-04-29T10:31:40.067" v="1926"/>
          <ac:grpSpMkLst>
            <pc:docMk/>
            <pc:sldMk cId="2344314661" sldId="388"/>
            <ac:grpSpMk id="59" creationId="{89144A16-606B-7722-B88D-2A70B4BE3045}"/>
          </ac:grpSpMkLst>
        </pc:grpChg>
        <pc:picChg chg="add del mod">
          <ac:chgData name="Marcus Roehming" userId="c33ed90f-6218-4529-85de-f886b629b2c1" providerId="ADAL" clId="{B8DB9E6C-218B-470C-9687-B483D4D38C87}" dt="2024-04-29T10:31:38.580" v="1924" actId="21"/>
          <ac:picMkLst>
            <pc:docMk/>
            <pc:sldMk cId="2344314661" sldId="388"/>
            <ac:picMk id="8" creationId="{F4F38D3E-757D-D1C0-35DE-FBE58E4A4574}"/>
          </ac:picMkLst>
        </pc:picChg>
        <pc:picChg chg="add del mod">
          <ac:chgData name="Marcus Roehming" userId="c33ed90f-6218-4529-85de-f886b629b2c1" providerId="ADAL" clId="{B8DB9E6C-218B-470C-9687-B483D4D38C87}" dt="2024-04-29T10:31:39.328" v="1925" actId="478"/>
          <ac:picMkLst>
            <pc:docMk/>
            <pc:sldMk cId="2344314661" sldId="388"/>
            <ac:picMk id="27" creationId="{2514F3C7-A5D1-16A5-D376-72E667221067}"/>
          </ac:picMkLst>
        </pc:picChg>
        <pc:picChg chg="add mod">
          <ac:chgData name="Marcus Roehming" userId="c33ed90f-6218-4529-85de-f886b629b2c1" providerId="ADAL" clId="{B8DB9E6C-218B-470C-9687-B483D4D38C87}" dt="2024-04-29T10:31:40.067" v="1926"/>
          <ac:picMkLst>
            <pc:docMk/>
            <pc:sldMk cId="2344314661" sldId="388"/>
            <ac:picMk id="64" creationId="{F4F38D3E-757D-D1C0-35DE-FBE58E4A4574}"/>
          </ac:picMkLst>
        </pc:picChg>
        <pc:cxnChg chg="mod">
          <ac:chgData name="Marcus Roehming" userId="c33ed90f-6218-4529-85de-f886b629b2c1" providerId="ADAL" clId="{B8DB9E6C-218B-470C-9687-B483D4D38C87}" dt="2024-04-29T10:32:13.390" v="1927" actId="1076"/>
          <ac:cxnSpMkLst>
            <pc:docMk/>
            <pc:sldMk cId="2344314661" sldId="388"/>
            <ac:cxnSpMk id="18" creationId="{F6D97DCB-CC9B-9C46-46A4-D3E3F23A78FC}"/>
          </ac:cxnSpMkLst>
        </pc:cxnChg>
      </pc:sldChg>
      <pc:sldChg chg="addSp delSp modSp del mod modTransition addAnim delAnim">
        <pc:chgData name="Marcus Roehming" userId="c33ed90f-6218-4529-85de-f886b629b2c1" providerId="ADAL" clId="{B8DB9E6C-218B-470C-9687-B483D4D38C87}" dt="2024-04-29T10:20:09.940" v="1633" actId="47"/>
        <pc:sldMkLst>
          <pc:docMk/>
          <pc:sldMk cId="2085740346" sldId="389"/>
        </pc:sldMkLst>
        <pc:spChg chg="add del mod">
          <ac:chgData name="Marcus Roehming" userId="c33ed90f-6218-4529-85de-f886b629b2c1" providerId="ADAL" clId="{B8DB9E6C-218B-470C-9687-B483D4D38C87}" dt="2024-04-29T10:19:21.549" v="1622" actId="21"/>
          <ac:spMkLst>
            <pc:docMk/>
            <pc:sldMk cId="2085740346" sldId="389"/>
            <ac:spMk id="2" creationId="{B85DD016-E106-D7D5-10FE-7A1EDF5E16F0}"/>
          </ac:spMkLst>
        </pc:spChg>
        <pc:spChg chg="del">
          <ac:chgData name="Marcus Roehming" userId="c33ed90f-6218-4529-85de-f886b629b2c1" providerId="ADAL" clId="{B8DB9E6C-218B-470C-9687-B483D4D38C87}" dt="2024-04-29T10:15:43.880" v="1521" actId="478"/>
          <ac:spMkLst>
            <pc:docMk/>
            <pc:sldMk cId="2085740346" sldId="389"/>
            <ac:spMk id="5" creationId="{E398E41E-DC81-F608-3494-ABCE55CD5FD2}"/>
          </ac:spMkLst>
        </pc:spChg>
        <pc:spChg chg="del">
          <ac:chgData name="Marcus Roehming" userId="c33ed90f-6218-4529-85de-f886b629b2c1" providerId="ADAL" clId="{B8DB9E6C-218B-470C-9687-B483D4D38C87}" dt="2024-04-29T10:14:08.311" v="1470" actId="478"/>
          <ac:spMkLst>
            <pc:docMk/>
            <pc:sldMk cId="2085740346" sldId="389"/>
            <ac:spMk id="6" creationId="{C055D327-7F53-D629-18C2-B8E5FF10E7A5}"/>
          </ac:spMkLst>
        </pc:spChg>
        <pc:spChg chg="del">
          <ac:chgData name="Marcus Roehming" userId="c33ed90f-6218-4529-85de-f886b629b2c1" providerId="ADAL" clId="{B8DB9E6C-218B-470C-9687-B483D4D38C87}" dt="2024-04-29T10:17:03.083" v="1569" actId="478"/>
          <ac:spMkLst>
            <pc:docMk/>
            <pc:sldMk cId="2085740346" sldId="389"/>
            <ac:spMk id="10" creationId="{1C57BBDC-EEBD-B76A-1FBE-368CE0FEA748}"/>
          </ac:spMkLst>
        </pc:spChg>
        <pc:spChg chg="mod">
          <ac:chgData name="Marcus Roehming" userId="c33ed90f-6218-4529-85de-f886b629b2c1" providerId="ADAL" clId="{B8DB9E6C-218B-470C-9687-B483D4D38C87}" dt="2024-04-29T10:18:04.113" v="1592" actId="1076"/>
          <ac:spMkLst>
            <pc:docMk/>
            <pc:sldMk cId="2085740346" sldId="389"/>
            <ac:spMk id="13" creationId="{D2AFE8FE-D5FF-8FC9-AE3B-D67A061F78E2}"/>
          </ac:spMkLst>
        </pc:spChg>
        <pc:spChg chg="add mod">
          <ac:chgData name="Marcus Roehming" userId="c33ed90f-6218-4529-85de-f886b629b2c1" providerId="ADAL" clId="{B8DB9E6C-218B-470C-9687-B483D4D38C87}" dt="2024-04-29T10:17:05.879" v="1583" actId="20577"/>
          <ac:spMkLst>
            <pc:docMk/>
            <pc:sldMk cId="2085740346" sldId="389"/>
            <ac:spMk id="20" creationId="{70590BED-D7F5-7D08-13F4-5A0E50BBC879}"/>
          </ac:spMkLst>
        </pc:spChg>
        <pc:picChg chg="mod">
          <ac:chgData name="Marcus Roehming" userId="c33ed90f-6218-4529-85de-f886b629b2c1" providerId="ADAL" clId="{B8DB9E6C-218B-470C-9687-B483D4D38C87}" dt="2024-04-29T10:17:14.384" v="1586" actId="1076"/>
          <ac:picMkLst>
            <pc:docMk/>
            <pc:sldMk cId="2085740346" sldId="389"/>
            <ac:picMk id="11" creationId="{8621BA80-2594-33FF-7DC0-38EEC3D6BF82}"/>
          </ac:picMkLst>
        </pc:picChg>
        <pc:picChg chg="del">
          <ac:chgData name="Marcus Roehming" userId="c33ed90f-6218-4529-85de-f886b629b2c1" providerId="ADAL" clId="{B8DB9E6C-218B-470C-9687-B483D4D38C87}" dt="2024-04-29T10:17:12.041" v="1585" actId="478"/>
          <ac:picMkLst>
            <pc:docMk/>
            <pc:sldMk cId="2085740346" sldId="389"/>
            <ac:picMk id="15" creationId="{D11BAF87-36AB-5D42-2425-1241058E5C72}"/>
          </ac:picMkLst>
        </pc:picChg>
      </pc:sldChg>
      <pc:sldChg chg="addSp delSp modSp mod modTransition">
        <pc:chgData name="Marcus Roehming" userId="c33ed90f-6218-4529-85de-f886b629b2c1" providerId="ADAL" clId="{B8DB9E6C-218B-470C-9687-B483D4D38C87}" dt="2024-04-29T10:22:20.559" v="1689"/>
        <pc:sldMkLst>
          <pc:docMk/>
          <pc:sldMk cId="3950850409" sldId="390"/>
        </pc:sldMkLst>
        <pc:spChg chg="del">
          <ac:chgData name="Marcus Roehming" userId="c33ed90f-6218-4529-85de-f886b629b2c1" providerId="ADAL" clId="{B8DB9E6C-218B-470C-9687-B483D4D38C87}" dt="2024-04-29T10:18:19.498" v="1593" actId="478"/>
          <ac:spMkLst>
            <pc:docMk/>
            <pc:sldMk cId="3950850409" sldId="390"/>
            <ac:spMk id="6" creationId="{256061BF-11EF-292A-D96F-4897A4EBF4E2}"/>
          </ac:spMkLst>
        </pc:spChg>
        <pc:spChg chg="add mod">
          <ac:chgData name="Marcus Roehming" userId="c33ed90f-6218-4529-85de-f886b629b2c1" providerId="ADAL" clId="{B8DB9E6C-218B-470C-9687-B483D4D38C87}" dt="2024-04-29T10:22:20.559" v="1689"/>
          <ac:spMkLst>
            <pc:docMk/>
            <pc:sldMk cId="3950850409" sldId="390"/>
            <ac:spMk id="9" creationId="{E9AB4606-C881-E729-561C-F8FB846C86B0}"/>
          </ac:spMkLst>
        </pc:spChg>
        <pc:spChg chg="del">
          <ac:chgData name="Marcus Roehming" userId="c33ed90f-6218-4529-85de-f886b629b2c1" providerId="ADAL" clId="{B8DB9E6C-218B-470C-9687-B483D4D38C87}" dt="2024-04-29T10:15:44.688" v="1522" actId="478"/>
          <ac:spMkLst>
            <pc:docMk/>
            <pc:sldMk cId="3950850409" sldId="390"/>
            <ac:spMk id="21" creationId="{E1349334-ED54-A23D-D167-3A18F45A3284}"/>
          </ac:spMkLst>
        </pc:spChg>
        <pc:spChg chg="del">
          <ac:chgData name="Marcus Roehming" userId="c33ed90f-6218-4529-85de-f886b629b2c1" providerId="ADAL" clId="{B8DB9E6C-218B-470C-9687-B483D4D38C87}" dt="2024-04-29T10:14:09.824" v="1471" actId="478"/>
          <ac:spMkLst>
            <pc:docMk/>
            <pc:sldMk cId="3950850409" sldId="390"/>
            <ac:spMk id="22" creationId="{52193289-51C4-7760-B104-69414E965840}"/>
          </ac:spMkLst>
        </pc:spChg>
      </pc:sldChg>
      <pc:sldChg chg="addSp delSp modSp mod modTransition">
        <pc:chgData name="Marcus Roehming" userId="c33ed90f-6218-4529-85de-f886b629b2c1" providerId="ADAL" clId="{B8DB9E6C-218B-470C-9687-B483D4D38C87}" dt="2024-04-29T10:22:16.339" v="1687"/>
        <pc:sldMkLst>
          <pc:docMk/>
          <pc:sldMk cId="937546608" sldId="391"/>
        </pc:sldMkLst>
        <pc:spChg chg="del">
          <ac:chgData name="Marcus Roehming" userId="c33ed90f-6218-4529-85de-f886b629b2c1" providerId="ADAL" clId="{B8DB9E6C-218B-470C-9687-B483D4D38C87}" dt="2024-04-29T10:20:59.259" v="1644" actId="478"/>
          <ac:spMkLst>
            <pc:docMk/>
            <pc:sldMk cId="937546608" sldId="391"/>
            <ac:spMk id="6" creationId="{256061BF-11EF-292A-D96F-4897A4EBF4E2}"/>
          </ac:spMkLst>
        </pc:spChg>
        <pc:spChg chg="add mod">
          <ac:chgData name="Marcus Roehming" userId="c33ed90f-6218-4529-85de-f886b629b2c1" providerId="ADAL" clId="{B8DB9E6C-218B-470C-9687-B483D4D38C87}" dt="2024-04-29T10:22:16.339" v="1687"/>
          <ac:spMkLst>
            <pc:docMk/>
            <pc:sldMk cId="937546608" sldId="391"/>
            <ac:spMk id="10" creationId="{24FF6137-EF18-8E2B-6B01-CA252CBAC043}"/>
          </ac:spMkLst>
        </pc:spChg>
        <pc:spChg chg="add del">
          <ac:chgData name="Marcus Roehming" userId="c33ed90f-6218-4529-85de-f886b629b2c1" providerId="ADAL" clId="{B8DB9E6C-218B-470C-9687-B483D4D38C87}" dt="2024-04-29T10:22:15.105" v="1686" actId="478"/>
          <ac:spMkLst>
            <pc:docMk/>
            <pc:sldMk cId="937546608" sldId="391"/>
            <ac:spMk id="12" creationId="{7A70165A-3E21-9547-65F7-8041CF8D6B45}"/>
          </ac:spMkLst>
        </pc:spChg>
        <pc:spChg chg="del">
          <ac:chgData name="Marcus Roehming" userId="c33ed90f-6218-4529-85de-f886b629b2c1" providerId="ADAL" clId="{B8DB9E6C-218B-470C-9687-B483D4D38C87}" dt="2024-04-29T10:15:46.168" v="1524" actId="478"/>
          <ac:spMkLst>
            <pc:docMk/>
            <pc:sldMk cId="937546608" sldId="391"/>
            <ac:spMk id="21" creationId="{E1349334-ED54-A23D-D167-3A18F45A3284}"/>
          </ac:spMkLst>
        </pc:spChg>
        <pc:spChg chg="del">
          <ac:chgData name="Marcus Roehming" userId="c33ed90f-6218-4529-85de-f886b629b2c1" providerId="ADAL" clId="{B8DB9E6C-218B-470C-9687-B483D4D38C87}" dt="2024-04-29T10:14:11.712" v="1473" actId="478"/>
          <ac:spMkLst>
            <pc:docMk/>
            <pc:sldMk cId="937546608" sldId="391"/>
            <ac:spMk id="22" creationId="{52193289-51C4-7760-B104-69414E965840}"/>
          </ac:spMkLst>
        </pc:spChg>
      </pc:sldChg>
      <pc:sldChg chg="addSp delSp modSp mod modTransition">
        <pc:chgData name="Marcus Roehming" userId="c33ed90f-6218-4529-85de-f886b629b2c1" providerId="ADAL" clId="{B8DB9E6C-218B-470C-9687-B483D4D38C87}" dt="2024-04-29T10:22:10.270" v="1684"/>
        <pc:sldMkLst>
          <pc:docMk/>
          <pc:sldMk cId="2396209877" sldId="392"/>
        </pc:sldMkLst>
        <pc:spChg chg="del">
          <ac:chgData name="Marcus Roehming" userId="c33ed90f-6218-4529-85de-f886b629b2c1" providerId="ADAL" clId="{B8DB9E6C-218B-470C-9687-B483D4D38C87}" dt="2024-04-29T10:21:03.723" v="1646" actId="478"/>
          <ac:spMkLst>
            <pc:docMk/>
            <pc:sldMk cId="2396209877" sldId="392"/>
            <ac:spMk id="6" creationId="{256061BF-11EF-292A-D96F-4897A4EBF4E2}"/>
          </ac:spMkLst>
        </pc:spChg>
        <pc:spChg chg="add mod">
          <ac:chgData name="Marcus Roehming" userId="c33ed90f-6218-4529-85de-f886b629b2c1" providerId="ADAL" clId="{B8DB9E6C-218B-470C-9687-B483D4D38C87}" dt="2024-04-29T10:22:10.270" v="1684"/>
          <ac:spMkLst>
            <pc:docMk/>
            <pc:sldMk cId="2396209877" sldId="392"/>
            <ac:spMk id="11" creationId="{7E874DD9-BE9B-8BF9-A7A2-2DA01E7AE386}"/>
          </ac:spMkLst>
        </pc:spChg>
        <pc:spChg chg="del">
          <ac:chgData name="Marcus Roehming" userId="c33ed90f-6218-4529-85de-f886b629b2c1" providerId="ADAL" clId="{B8DB9E6C-218B-470C-9687-B483D4D38C87}" dt="2024-04-29T10:15:46.937" v="1525" actId="478"/>
          <ac:spMkLst>
            <pc:docMk/>
            <pc:sldMk cId="2396209877" sldId="392"/>
            <ac:spMk id="21" creationId="{E1349334-ED54-A23D-D167-3A18F45A3284}"/>
          </ac:spMkLst>
        </pc:spChg>
        <pc:spChg chg="del">
          <ac:chgData name="Marcus Roehming" userId="c33ed90f-6218-4529-85de-f886b629b2c1" providerId="ADAL" clId="{B8DB9E6C-218B-470C-9687-B483D4D38C87}" dt="2024-04-29T10:14:12.440" v="1474" actId="478"/>
          <ac:spMkLst>
            <pc:docMk/>
            <pc:sldMk cId="2396209877" sldId="392"/>
            <ac:spMk id="22" creationId="{52193289-51C4-7760-B104-69414E965840}"/>
          </ac:spMkLst>
        </pc:spChg>
      </pc:sldChg>
      <pc:sldChg chg="addSp delSp modSp mod modTransition">
        <pc:chgData name="Marcus Roehming" userId="c33ed90f-6218-4529-85de-f886b629b2c1" providerId="ADAL" clId="{B8DB9E6C-218B-470C-9687-B483D4D38C87}" dt="2024-04-29T10:22:07.962" v="1683" actId="20577"/>
        <pc:sldMkLst>
          <pc:docMk/>
          <pc:sldMk cId="324304124" sldId="394"/>
        </pc:sldMkLst>
        <pc:spChg chg="del">
          <ac:chgData name="Marcus Roehming" userId="c33ed90f-6218-4529-85de-f886b629b2c1" providerId="ADAL" clId="{B8DB9E6C-218B-470C-9687-B483D4D38C87}" dt="2024-04-29T10:21:07.172" v="1648" actId="478"/>
          <ac:spMkLst>
            <pc:docMk/>
            <pc:sldMk cId="324304124" sldId="394"/>
            <ac:spMk id="6" creationId="{256061BF-11EF-292A-D96F-4897A4EBF4E2}"/>
          </ac:spMkLst>
        </pc:spChg>
        <pc:spChg chg="add mod">
          <ac:chgData name="Marcus Roehming" userId="c33ed90f-6218-4529-85de-f886b629b2c1" providerId="ADAL" clId="{B8DB9E6C-218B-470C-9687-B483D4D38C87}" dt="2024-04-29T10:22:07.962" v="1683" actId="20577"/>
          <ac:spMkLst>
            <pc:docMk/>
            <pc:sldMk cId="324304124" sldId="394"/>
            <ac:spMk id="10" creationId="{C5F5CF21-576F-8A63-57EB-87288B8C622D}"/>
          </ac:spMkLst>
        </pc:spChg>
        <pc:spChg chg="del">
          <ac:chgData name="Marcus Roehming" userId="c33ed90f-6218-4529-85de-f886b629b2c1" providerId="ADAL" clId="{B8DB9E6C-218B-470C-9687-B483D4D38C87}" dt="2024-04-29T10:15:47.633" v="1526" actId="478"/>
          <ac:spMkLst>
            <pc:docMk/>
            <pc:sldMk cId="324304124" sldId="394"/>
            <ac:spMk id="21" creationId="{E1349334-ED54-A23D-D167-3A18F45A3284}"/>
          </ac:spMkLst>
        </pc:spChg>
        <pc:spChg chg="del">
          <ac:chgData name="Marcus Roehming" userId="c33ed90f-6218-4529-85de-f886b629b2c1" providerId="ADAL" clId="{B8DB9E6C-218B-470C-9687-B483D4D38C87}" dt="2024-04-29T10:14:14.025" v="1475" actId="478"/>
          <ac:spMkLst>
            <pc:docMk/>
            <pc:sldMk cId="324304124" sldId="394"/>
            <ac:spMk id="22" creationId="{52193289-51C4-7760-B104-69414E965840}"/>
          </ac:spMkLst>
        </pc:spChg>
      </pc:sldChg>
      <pc:sldChg chg="addSp delSp modSp mod modTransition">
        <pc:chgData name="Marcus Roehming" userId="c33ed90f-6218-4529-85de-f886b629b2c1" providerId="ADAL" clId="{B8DB9E6C-218B-470C-9687-B483D4D38C87}" dt="2024-04-29T10:22:01.866" v="1679"/>
        <pc:sldMkLst>
          <pc:docMk/>
          <pc:sldMk cId="1774291167" sldId="395"/>
        </pc:sldMkLst>
        <pc:spChg chg="del">
          <ac:chgData name="Marcus Roehming" userId="c33ed90f-6218-4529-85de-f886b629b2c1" providerId="ADAL" clId="{B8DB9E6C-218B-470C-9687-B483D4D38C87}" dt="2024-04-29T10:21:46.065" v="1676" actId="478"/>
          <ac:spMkLst>
            <pc:docMk/>
            <pc:sldMk cId="1774291167" sldId="395"/>
            <ac:spMk id="6" creationId="{256061BF-11EF-292A-D96F-4897A4EBF4E2}"/>
          </ac:spMkLst>
        </pc:spChg>
        <pc:spChg chg="add mod">
          <ac:chgData name="Marcus Roehming" userId="c33ed90f-6218-4529-85de-f886b629b2c1" providerId="ADAL" clId="{B8DB9E6C-218B-470C-9687-B483D4D38C87}" dt="2024-04-29T10:21:46.918" v="1677"/>
          <ac:spMkLst>
            <pc:docMk/>
            <pc:sldMk cId="1774291167" sldId="395"/>
            <ac:spMk id="9" creationId="{D66654EB-3E39-234B-4D1A-3320E7672D2F}"/>
          </ac:spMkLst>
        </pc:spChg>
        <pc:spChg chg="del">
          <ac:chgData name="Marcus Roehming" userId="c33ed90f-6218-4529-85de-f886b629b2c1" providerId="ADAL" clId="{B8DB9E6C-218B-470C-9687-B483D4D38C87}" dt="2024-04-29T10:15:48.355" v="1527" actId="478"/>
          <ac:spMkLst>
            <pc:docMk/>
            <pc:sldMk cId="1774291167" sldId="395"/>
            <ac:spMk id="21" creationId="{E1349334-ED54-A23D-D167-3A18F45A3284}"/>
          </ac:spMkLst>
        </pc:spChg>
        <pc:spChg chg="del">
          <ac:chgData name="Marcus Roehming" userId="c33ed90f-6218-4529-85de-f886b629b2c1" providerId="ADAL" clId="{B8DB9E6C-218B-470C-9687-B483D4D38C87}" dt="2024-04-29T10:14:14.916" v="1476" actId="478"/>
          <ac:spMkLst>
            <pc:docMk/>
            <pc:sldMk cId="1774291167" sldId="395"/>
            <ac:spMk id="22" creationId="{52193289-51C4-7760-B104-69414E965840}"/>
          </ac:spMkLst>
        </pc:spChg>
      </pc:sldChg>
      <pc:sldChg chg="addSp delSp modSp mod modTransition">
        <pc:chgData name="Marcus Roehming" userId="c33ed90f-6218-4529-85de-f886b629b2c1" providerId="ADAL" clId="{B8DB9E6C-218B-470C-9687-B483D4D38C87}" dt="2024-04-29T10:21:54.679" v="1678"/>
        <pc:sldMkLst>
          <pc:docMk/>
          <pc:sldMk cId="4205385712" sldId="396"/>
        </pc:sldMkLst>
        <pc:spChg chg="del">
          <ac:chgData name="Marcus Roehming" userId="c33ed90f-6218-4529-85de-f886b629b2c1" providerId="ADAL" clId="{B8DB9E6C-218B-470C-9687-B483D4D38C87}" dt="2024-04-29T10:21:10.691" v="1650" actId="478"/>
          <ac:spMkLst>
            <pc:docMk/>
            <pc:sldMk cId="4205385712" sldId="396"/>
            <ac:spMk id="6" creationId="{256061BF-11EF-292A-D96F-4897A4EBF4E2}"/>
          </ac:spMkLst>
        </pc:spChg>
        <pc:spChg chg="add mod">
          <ac:chgData name="Marcus Roehming" userId="c33ed90f-6218-4529-85de-f886b629b2c1" providerId="ADAL" clId="{B8DB9E6C-218B-470C-9687-B483D4D38C87}" dt="2024-04-29T10:21:42.845" v="1675" actId="20577"/>
          <ac:spMkLst>
            <pc:docMk/>
            <pc:sldMk cId="4205385712" sldId="396"/>
            <ac:spMk id="10" creationId="{E052804E-7233-A774-4671-4A079164DAA2}"/>
          </ac:spMkLst>
        </pc:spChg>
        <pc:spChg chg="del">
          <ac:chgData name="Marcus Roehming" userId="c33ed90f-6218-4529-85de-f886b629b2c1" providerId="ADAL" clId="{B8DB9E6C-218B-470C-9687-B483D4D38C87}" dt="2024-04-29T10:15:49.073" v="1528" actId="478"/>
          <ac:spMkLst>
            <pc:docMk/>
            <pc:sldMk cId="4205385712" sldId="396"/>
            <ac:spMk id="21" creationId="{E1349334-ED54-A23D-D167-3A18F45A3284}"/>
          </ac:spMkLst>
        </pc:spChg>
        <pc:spChg chg="del">
          <ac:chgData name="Marcus Roehming" userId="c33ed90f-6218-4529-85de-f886b629b2c1" providerId="ADAL" clId="{B8DB9E6C-218B-470C-9687-B483D4D38C87}" dt="2024-04-29T10:14:16.025" v="1477" actId="478"/>
          <ac:spMkLst>
            <pc:docMk/>
            <pc:sldMk cId="4205385712" sldId="396"/>
            <ac:spMk id="22" creationId="{52193289-51C4-7760-B104-69414E965840}"/>
          </ac:spMkLst>
        </pc:spChg>
      </pc:sldChg>
      <pc:sldChg chg="addSp delSp modSp mod modTransition">
        <pc:chgData name="Marcus Roehming" userId="c33ed90f-6218-4529-85de-f886b629b2c1" providerId="ADAL" clId="{B8DB9E6C-218B-470C-9687-B483D4D38C87}" dt="2024-04-29T10:22:34.336" v="1691"/>
        <pc:sldMkLst>
          <pc:docMk/>
          <pc:sldMk cId="1282124299" sldId="397"/>
        </pc:sldMkLst>
        <pc:spChg chg="del">
          <ac:chgData name="Marcus Roehming" userId="c33ed90f-6218-4529-85de-f886b629b2c1" providerId="ADAL" clId="{B8DB9E6C-218B-470C-9687-B483D4D38C87}" dt="2024-04-29T10:22:33.699" v="1690" actId="478"/>
          <ac:spMkLst>
            <pc:docMk/>
            <pc:sldMk cId="1282124299" sldId="397"/>
            <ac:spMk id="6" creationId="{256061BF-11EF-292A-D96F-4897A4EBF4E2}"/>
          </ac:spMkLst>
        </pc:spChg>
        <pc:spChg chg="add mod">
          <ac:chgData name="Marcus Roehming" userId="c33ed90f-6218-4529-85de-f886b629b2c1" providerId="ADAL" clId="{B8DB9E6C-218B-470C-9687-B483D4D38C87}" dt="2024-04-29T10:22:34.336" v="1691"/>
          <ac:spMkLst>
            <pc:docMk/>
            <pc:sldMk cId="1282124299" sldId="397"/>
            <ac:spMk id="13" creationId="{DFB42D64-86F7-51A6-CDF7-4E248FA6895A}"/>
          </ac:spMkLst>
        </pc:spChg>
        <pc:spChg chg="del">
          <ac:chgData name="Marcus Roehming" userId="c33ed90f-6218-4529-85de-f886b629b2c1" providerId="ADAL" clId="{B8DB9E6C-218B-470C-9687-B483D4D38C87}" dt="2024-04-29T10:15:49.832" v="1529" actId="478"/>
          <ac:spMkLst>
            <pc:docMk/>
            <pc:sldMk cId="1282124299" sldId="397"/>
            <ac:spMk id="21" creationId="{E1349334-ED54-A23D-D167-3A18F45A3284}"/>
          </ac:spMkLst>
        </pc:spChg>
        <pc:spChg chg="del">
          <ac:chgData name="Marcus Roehming" userId="c33ed90f-6218-4529-85de-f886b629b2c1" providerId="ADAL" clId="{B8DB9E6C-218B-470C-9687-B483D4D38C87}" dt="2024-04-29T10:14:17.041" v="1478" actId="478"/>
          <ac:spMkLst>
            <pc:docMk/>
            <pc:sldMk cId="1282124299" sldId="397"/>
            <ac:spMk id="22" creationId="{52193289-51C4-7760-B104-69414E965840}"/>
          </ac:spMkLst>
        </pc:spChg>
      </pc:sldChg>
      <pc:sldChg chg="addSp delSp modSp mod modTransition chgLayout">
        <pc:chgData name="Marcus Roehming" userId="c33ed90f-6218-4529-85de-f886b629b2c1" providerId="ADAL" clId="{B8DB9E6C-218B-470C-9687-B483D4D38C87}" dt="2024-04-29T10:22:43.345" v="1695" actId="478"/>
        <pc:sldMkLst>
          <pc:docMk/>
          <pc:sldMk cId="2464226400" sldId="398"/>
        </pc:sldMkLst>
        <pc:spChg chg="mod ord">
          <ac:chgData name="Marcus Roehming" userId="c33ed90f-6218-4529-85de-f886b629b2c1" providerId="ADAL" clId="{B8DB9E6C-218B-470C-9687-B483D4D38C87}" dt="2024-04-29T10:14:53.158" v="1485" actId="700"/>
          <ac:spMkLst>
            <pc:docMk/>
            <pc:sldMk cId="2464226400" sldId="398"/>
            <ac:spMk id="3" creationId="{B9940072-6CC8-39A4-2ADD-9AEC14CEDBC6}"/>
          </ac:spMkLst>
        </pc:spChg>
        <pc:spChg chg="mod ord">
          <ac:chgData name="Marcus Roehming" userId="c33ed90f-6218-4529-85de-f886b629b2c1" providerId="ADAL" clId="{B8DB9E6C-218B-470C-9687-B483D4D38C87}" dt="2024-04-29T10:14:53.158" v="1485" actId="700"/>
          <ac:spMkLst>
            <pc:docMk/>
            <pc:sldMk cId="2464226400" sldId="398"/>
            <ac:spMk id="5" creationId="{D418597D-1F2F-6AA5-C649-01CFD53C950E}"/>
          </ac:spMkLst>
        </pc:spChg>
        <pc:spChg chg="mod ord">
          <ac:chgData name="Marcus Roehming" userId="c33ed90f-6218-4529-85de-f886b629b2c1" providerId="ADAL" clId="{B8DB9E6C-218B-470C-9687-B483D4D38C87}" dt="2024-04-29T10:22:40.574" v="1693" actId="255"/>
          <ac:spMkLst>
            <pc:docMk/>
            <pc:sldMk cId="2464226400" sldId="398"/>
            <ac:spMk id="6" creationId="{256061BF-11EF-292A-D96F-4897A4EBF4E2}"/>
          </ac:spMkLst>
        </pc:spChg>
        <pc:spChg chg="mod ord">
          <ac:chgData name="Marcus Roehming" userId="c33ed90f-6218-4529-85de-f886b629b2c1" providerId="ADAL" clId="{B8DB9E6C-218B-470C-9687-B483D4D38C87}" dt="2024-04-29T10:14:53.158" v="1485" actId="700"/>
          <ac:spMkLst>
            <pc:docMk/>
            <pc:sldMk cId="2464226400" sldId="398"/>
            <ac:spMk id="7" creationId="{FB049850-1885-C804-1ADC-F0C2F09A74BE}"/>
          </ac:spMkLst>
        </pc:spChg>
        <pc:spChg chg="add del mod ord">
          <ac:chgData name="Marcus Roehming" userId="c33ed90f-6218-4529-85de-f886b629b2c1" providerId="ADAL" clId="{B8DB9E6C-218B-470C-9687-B483D4D38C87}" dt="2024-04-29T10:22:42.516" v="1694" actId="478"/>
          <ac:spMkLst>
            <pc:docMk/>
            <pc:sldMk cId="2464226400" sldId="398"/>
            <ac:spMk id="8" creationId="{E57EC2F3-971F-60F8-CE19-18F62BC5ED1C}"/>
          </ac:spMkLst>
        </pc:spChg>
        <pc:spChg chg="add del mod ord">
          <ac:chgData name="Marcus Roehming" userId="c33ed90f-6218-4529-85de-f886b629b2c1" providerId="ADAL" clId="{B8DB9E6C-218B-470C-9687-B483D4D38C87}" dt="2024-04-29T10:22:43.345" v="1695" actId="478"/>
          <ac:spMkLst>
            <pc:docMk/>
            <pc:sldMk cId="2464226400" sldId="398"/>
            <ac:spMk id="9" creationId="{F15EDAEF-5E1B-5B6B-32EE-BC5FFCBD9CD1}"/>
          </ac:spMkLst>
        </pc:spChg>
        <pc:spChg chg="del">
          <ac:chgData name="Marcus Roehming" userId="c33ed90f-6218-4529-85de-f886b629b2c1" providerId="ADAL" clId="{B8DB9E6C-218B-470C-9687-B483D4D38C87}" dt="2024-04-29T10:15:50.744" v="1530" actId="478"/>
          <ac:spMkLst>
            <pc:docMk/>
            <pc:sldMk cId="2464226400" sldId="398"/>
            <ac:spMk id="21" creationId="{E1349334-ED54-A23D-D167-3A18F45A3284}"/>
          </ac:spMkLst>
        </pc:spChg>
        <pc:spChg chg="del">
          <ac:chgData name="Marcus Roehming" userId="c33ed90f-6218-4529-85de-f886b629b2c1" providerId="ADAL" clId="{B8DB9E6C-218B-470C-9687-B483D4D38C87}" dt="2024-04-29T10:14:17.888" v="1479" actId="478"/>
          <ac:spMkLst>
            <pc:docMk/>
            <pc:sldMk cId="2464226400" sldId="398"/>
            <ac:spMk id="22" creationId="{52193289-51C4-7760-B104-69414E965840}"/>
          </ac:spMkLst>
        </pc:spChg>
      </pc:sldChg>
      <pc:sldChg chg="addSp delSp modSp mod modTransition modClrScheme chgLayout">
        <pc:chgData name="Marcus Roehming" userId="c33ed90f-6218-4529-85de-f886b629b2c1" providerId="ADAL" clId="{B8DB9E6C-218B-470C-9687-B483D4D38C87}" dt="2024-04-29T10:23:01.475" v="1719" actId="5793"/>
        <pc:sldMkLst>
          <pc:docMk/>
          <pc:sldMk cId="3637413729" sldId="399"/>
        </pc:sldMkLst>
        <pc:spChg chg="mod ord">
          <ac:chgData name="Marcus Roehming" userId="c33ed90f-6218-4529-85de-f886b629b2c1" providerId="ADAL" clId="{B8DB9E6C-218B-470C-9687-B483D4D38C87}" dt="2024-04-29T10:22:56.787" v="1699" actId="700"/>
          <ac:spMkLst>
            <pc:docMk/>
            <pc:sldMk cId="3637413729" sldId="399"/>
            <ac:spMk id="3" creationId="{F7B5C6B9-7EDE-1353-D120-A42D685EA249}"/>
          </ac:spMkLst>
        </pc:spChg>
        <pc:spChg chg="mod ord">
          <ac:chgData name="Marcus Roehming" userId="c33ed90f-6218-4529-85de-f886b629b2c1" providerId="ADAL" clId="{B8DB9E6C-218B-470C-9687-B483D4D38C87}" dt="2024-04-29T10:22:56.787" v="1699" actId="700"/>
          <ac:spMkLst>
            <pc:docMk/>
            <pc:sldMk cId="3637413729" sldId="399"/>
            <ac:spMk id="5" creationId="{EEAA4AE7-E7D5-268D-B7DB-0101BE7CC7C2}"/>
          </ac:spMkLst>
        </pc:spChg>
        <pc:spChg chg="mod ord">
          <ac:chgData name="Marcus Roehming" userId="c33ed90f-6218-4529-85de-f886b629b2c1" providerId="ADAL" clId="{B8DB9E6C-218B-470C-9687-B483D4D38C87}" dt="2024-04-29T10:22:56.787" v="1699" actId="700"/>
          <ac:spMkLst>
            <pc:docMk/>
            <pc:sldMk cId="3637413729" sldId="399"/>
            <ac:spMk id="6" creationId="{0E85BF30-6E94-EB48-BFE7-CBE011CF25CD}"/>
          </ac:spMkLst>
        </pc:spChg>
        <pc:spChg chg="add del mod ord">
          <ac:chgData name="Marcus Roehming" userId="c33ed90f-6218-4529-85de-f886b629b2c1" providerId="ADAL" clId="{B8DB9E6C-218B-470C-9687-B483D4D38C87}" dt="2024-04-29T10:22:49.726" v="1696" actId="21"/>
          <ac:spMkLst>
            <pc:docMk/>
            <pc:sldMk cId="3637413729" sldId="399"/>
            <ac:spMk id="7" creationId="{CA7FB7AF-CD19-2912-B0ED-17CBA2A927FC}"/>
          </ac:spMkLst>
        </pc:spChg>
        <pc:spChg chg="add del mod ord">
          <ac:chgData name="Marcus Roehming" userId="c33ed90f-6218-4529-85de-f886b629b2c1" providerId="ADAL" clId="{B8DB9E6C-218B-470C-9687-B483D4D38C87}" dt="2024-04-29T10:22:56.787" v="1699" actId="700"/>
          <ac:spMkLst>
            <pc:docMk/>
            <pc:sldMk cId="3637413729" sldId="399"/>
            <ac:spMk id="8" creationId="{DAC65AD0-3F04-D1B8-65B4-7019017A073B}"/>
          </ac:spMkLst>
        </pc:spChg>
        <pc:spChg chg="add mod ord">
          <ac:chgData name="Marcus Roehming" userId="c33ed90f-6218-4529-85de-f886b629b2c1" providerId="ADAL" clId="{B8DB9E6C-218B-470C-9687-B483D4D38C87}" dt="2024-04-29T10:23:01.475" v="1719" actId="5793"/>
          <ac:spMkLst>
            <pc:docMk/>
            <pc:sldMk cId="3637413729" sldId="399"/>
            <ac:spMk id="9" creationId="{FE16F98A-94B5-4D06-687E-81F2246F6D8D}"/>
          </ac:spMkLst>
        </pc:spChg>
        <pc:spChg chg="add mod ord">
          <ac:chgData name="Marcus Roehming" userId="c33ed90f-6218-4529-85de-f886b629b2c1" providerId="ADAL" clId="{B8DB9E6C-218B-470C-9687-B483D4D38C87}" dt="2024-04-29T10:22:56.787" v="1699" actId="700"/>
          <ac:spMkLst>
            <pc:docMk/>
            <pc:sldMk cId="3637413729" sldId="399"/>
            <ac:spMk id="10" creationId="{FEF4FF92-AE7B-DADA-8D71-E96B10300EE0}"/>
          </ac:spMkLst>
        </pc:spChg>
        <pc:spChg chg="del mod">
          <ac:chgData name="Marcus Roehming" userId="c33ed90f-6218-4529-85de-f886b629b2c1" providerId="ADAL" clId="{B8DB9E6C-218B-470C-9687-B483D4D38C87}" dt="2024-04-29T10:22:52.962" v="1698" actId="478"/>
          <ac:spMkLst>
            <pc:docMk/>
            <pc:sldMk cId="3637413729" sldId="399"/>
            <ac:spMk id="16" creationId="{2655A898-DD31-1D22-7BAC-02383228342B}"/>
          </ac:spMkLst>
        </pc:spChg>
      </pc:sldChg>
      <pc:sldChg chg="addSp delSp modSp mod chgLayout">
        <pc:chgData name="Marcus Roehming" userId="c33ed90f-6218-4529-85de-f886b629b2c1" providerId="ADAL" clId="{B8DB9E6C-218B-470C-9687-B483D4D38C87}" dt="2024-04-29T10:45:16.015" v="2000" actId="14100"/>
        <pc:sldMkLst>
          <pc:docMk/>
          <pc:sldMk cId="1813765273" sldId="400"/>
        </pc:sldMkLst>
        <pc:spChg chg="mod ord">
          <ac:chgData name="Marcus Roehming" userId="c33ed90f-6218-4529-85de-f886b629b2c1" providerId="ADAL" clId="{B8DB9E6C-218B-470C-9687-B483D4D38C87}" dt="2024-04-29T10:25:06.213" v="1769" actId="700"/>
          <ac:spMkLst>
            <pc:docMk/>
            <pc:sldMk cId="1813765273" sldId="400"/>
            <ac:spMk id="3" creationId="{87F3BEE4-6C77-3A5E-BC4F-F052A86C2F36}"/>
          </ac:spMkLst>
        </pc:spChg>
        <pc:spChg chg="mod ord">
          <ac:chgData name="Marcus Roehming" userId="c33ed90f-6218-4529-85de-f886b629b2c1" providerId="ADAL" clId="{B8DB9E6C-218B-470C-9687-B483D4D38C87}" dt="2024-04-29T10:43:45.292" v="1949" actId="1076"/>
          <ac:spMkLst>
            <pc:docMk/>
            <pc:sldMk cId="1813765273" sldId="400"/>
            <ac:spMk id="5" creationId="{43853F01-9CA9-2895-02D4-A0977B086846}"/>
          </ac:spMkLst>
        </pc:spChg>
        <pc:spChg chg="mod ord">
          <ac:chgData name="Marcus Roehming" userId="c33ed90f-6218-4529-85de-f886b629b2c1" providerId="ADAL" clId="{B8DB9E6C-218B-470C-9687-B483D4D38C87}" dt="2024-04-29T10:25:06.213" v="1769" actId="700"/>
          <ac:spMkLst>
            <pc:docMk/>
            <pc:sldMk cId="1813765273" sldId="400"/>
            <ac:spMk id="6" creationId="{34BEF48E-B25D-3F5D-588C-717ACFC93E9D}"/>
          </ac:spMkLst>
        </pc:spChg>
        <pc:spChg chg="add mod ord">
          <ac:chgData name="Marcus Roehming" userId="c33ed90f-6218-4529-85de-f886b629b2c1" providerId="ADAL" clId="{B8DB9E6C-218B-470C-9687-B483D4D38C87}" dt="2024-04-29T10:44:30.821" v="1965" actId="20577"/>
          <ac:spMkLst>
            <pc:docMk/>
            <pc:sldMk cId="1813765273" sldId="400"/>
            <ac:spMk id="8" creationId="{450ADB0F-ED44-F8D2-A434-E36FE36EF284}"/>
          </ac:spMkLst>
        </pc:spChg>
        <pc:spChg chg="del">
          <ac:chgData name="Marcus Roehming" userId="c33ed90f-6218-4529-85de-f886b629b2c1" providerId="ADAL" clId="{B8DB9E6C-218B-470C-9687-B483D4D38C87}" dt="2024-04-29T10:44:15.584" v="1954" actId="478"/>
          <ac:spMkLst>
            <pc:docMk/>
            <pc:sldMk cId="1813765273" sldId="400"/>
            <ac:spMk id="9" creationId="{75B6C12D-00D0-5FE5-6201-F414C45F7C2C}"/>
          </ac:spMkLst>
        </pc:spChg>
        <pc:spChg chg="del">
          <ac:chgData name="Marcus Roehming" userId="c33ed90f-6218-4529-85de-f886b629b2c1" providerId="ADAL" clId="{B8DB9E6C-218B-470C-9687-B483D4D38C87}" dt="2024-04-29T10:43:57.369" v="1952" actId="478"/>
          <ac:spMkLst>
            <pc:docMk/>
            <pc:sldMk cId="1813765273" sldId="400"/>
            <ac:spMk id="10" creationId="{76CF3933-9F6F-D976-28EF-C36854E3B41B}"/>
          </ac:spMkLst>
        </pc:spChg>
        <pc:spChg chg="mod">
          <ac:chgData name="Marcus Roehming" userId="c33ed90f-6218-4529-85de-f886b629b2c1" providerId="ADAL" clId="{B8DB9E6C-218B-470C-9687-B483D4D38C87}" dt="2024-04-29T10:44:12.962" v="1953" actId="1076"/>
          <ac:spMkLst>
            <pc:docMk/>
            <pc:sldMk cId="1813765273" sldId="400"/>
            <ac:spMk id="11" creationId="{C29AF34F-433C-78F0-BE11-9E0F5E61243C}"/>
          </ac:spMkLst>
        </pc:spChg>
        <pc:spChg chg="mod">
          <ac:chgData name="Marcus Roehming" userId="c33ed90f-6218-4529-85de-f886b629b2c1" providerId="ADAL" clId="{B8DB9E6C-218B-470C-9687-B483D4D38C87}" dt="2024-04-29T10:44:12.962" v="1953" actId="1076"/>
          <ac:spMkLst>
            <pc:docMk/>
            <pc:sldMk cId="1813765273" sldId="400"/>
            <ac:spMk id="12" creationId="{A7CA51B9-2E7F-9A8D-59F2-85C06D056BDD}"/>
          </ac:spMkLst>
        </pc:spChg>
        <pc:spChg chg="mod">
          <ac:chgData name="Marcus Roehming" userId="c33ed90f-6218-4529-85de-f886b629b2c1" providerId="ADAL" clId="{B8DB9E6C-218B-470C-9687-B483D4D38C87}" dt="2024-04-29T10:44:12.962" v="1953" actId="1076"/>
          <ac:spMkLst>
            <pc:docMk/>
            <pc:sldMk cId="1813765273" sldId="400"/>
            <ac:spMk id="13" creationId="{5075A77D-E220-7854-9139-89DEF162F12B}"/>
          </ac:spMkLst>
        </pc:spChg>
        <pc:spChg chg="mod ord">
          <ac:chgData name="Marcus Roehming" userId="c33ed90f-6218-4529-85de-f886b629b2c1" providerId="ADAL" clId="{B8DB9E6C-218B-470C-9687-B483D4D38C87}" dt="2024-04-29T10:45:16.015" v="2000" actId="14100"/>
          <ac:spMkLst>
            <pc:docMk/>
            <pc:sldMk cId="1813765273" sldId="400"/>
            <ac:spMk id="16" creationId="{B2831657-0258-5B57-1305-B4FC7E83840C}"/>
          </ac:spMkLst>
        </pc:spChg>
        <pc:spChg chg="add mod ord">
          <ac:chgData name="Marcus Roehming" userId="c33ed90f-6218-4529-85de-f886b629b2c1" providerId="ADAL" clId="{B8DB9E6C-218B-470C-9687-B483D4D38C87}" dt="2024-04-29T10:44:12.962" v="1953" actId="1076"/>
          <ac:spMkLst>
            <pc:docMk/>
            <pc:sldMk cId="1813765273" sldId="400"/>
            <ac:spMk id="19" creationId="{87D89C00-73E1-3B49-B3B3-00F1DCEC037E}"/>
          </ac:spMkLst>
        </pc:spChg>
        <pc:spChg chg="add mod ord">
          <ac:chgData name="Marcus Roehming" userId="c33ed90f-6218-4529-85de-f886b629b2c1" providerId="ADAL" clId="{B8DB9E6C-218B-470C-9687-B483D4D38C87}" dt="2024-04-29T10:44:12.962" v="1953" actId="1076"/>
          <ac:spMkLst>
            <pc:docMk/>
            <pc:sldMk cId="1813765273" sldId="400"/>
            <ac:spMk id="20" creationId="{80EC1EA7-BE5B-3253-D41F-80D10060417B}"/>
          </ac:spMkLst>
        </pc:spChg>
        <pc:spChg chg="add mod">
          <ac:chgData name="Marcus Roehming" userId="c33ed90f-6218-4529-85de-f886b629b2c1" providerId="ADAL" clId="{B8DB9E6C-218B-470C-9687-B483D4D38C87}" dt="2024-04-29T10:43:54.815" v="1951"/>
          <ac:spMkLst>
            <pc:docMk/>
            <pc:sldMk cId="1813765273" sldId="400"/>
            <ac:spMk id="21" creationId="{3769B7BE-4318-4451-DCB4-18014BB5EA3A}"/>
          </ac:spMkLst>
        </pc:spChg>
        <pc:spChg chg="mod">
          <ac:chgData name="Marcus Roehming" userId="c33ed90f-6218-4529-85de-f886b629b2c1" providerId="ADAL" clId="{B8DB9E6C-218B-470C-9687-B483D4D38C87}" dt="2024-04-29T10:43:51.307" v="1950" actId="1076"/>
          <ac:spMkLst>
            <pc:docMk/>
            <pc:sldMk cId="1813765273" sldId="400"/>
            <ac:spMk id="30" creationId="{09A3B801-BAF1-98CA-913F-7CB9C3F68875}"/>
          </ac:spMkLst>
        </pc:spChg>
        <pc:grpChg chg="mod">
          <ac:chgData name="Marcus Roehming" userId="c33ed90f-6218-4529-85de-f886b629b2c1" providerId="ADAL" clId="{B8DB9E6C-218B-470C-9687-B483D4D38C87}" dt="2024-04-29T10:43:51.307" v="1950" actId="1076"/>
          <ac:grpSpMkLst>
            <pc:docMk/>
            <pc:sldMk cId="1813765273" sldId="400"/>
            <ac:grpSpMk id="36" creationId="{DA466884-6F5D-5853-E14B-121893560514}"/>
          </ac:grpSpMkLst>
        </pc:grpChg>
        <pc:graphicFrameChg chg="mod">
          <ac:chgData name="Marcus Roehming" userId="c33ed90f-6218-4529-85de-f886b629b2c1" providerId="ADAL" clId="{B8DB9E6C-218B-470C-9687-B483D4D38C87}" dt="2024-04-29T10:43:51.307" v="1950" actId="1076"/>
          <ac:graphicFrameMkLst>
            <pc:docMk/>
            <pc:sldMk cId="1813765273" sldId="400"/>
            <ac:graphicFrameMk id="14" creationId="{9DA6BD7C-7209-DD99-7E4C-84EA0CE8AD03}"/>
          </ac:graphicFrameMkLst>
        </pc:graphicFrameChg>
        <pc:cxnChg chg="mod">
          <ac:chgData name="Marcus Roehming" userId="c33ed90f-6218-4529-85de-f886b629b2c1" providerId="ADAL" clId="{B8DB9E6C-218B-470C-9687-B483D4D38C87}" dt="2024-04-29T10:44:58.412" v="1998" actId="1035"/>
          <ac:cxnSpMkLst>
            <pc:docMk/>
            <pc:sldMk cId="1813765273" sldId="400"/>
            <ac:cxnSpMk id="18" creationId="{F6D97DCB-CC9B-9C46-46A4-D3E3F23A78FC}"/>
          </ac:cxnSpMkLst>
        </pc:cxnChg>
      </pc:sldChg>
      <pc:sldChg chg="addSp delSp modSp add mod modTransition delAnim modAnim">
        <pc:chgData name="Marcus Roehming" userId="c33ed90f-6218-4529-85de-f886b629b2c1" providerId="ADAL" clId="{B8DB9E6C-218B-470C-9687-B483D4D38C87}" dt="2024-04-29T09:48:46.424" v="915"/>
        <pc:sldMkLst>
          <pc:docMk/>
          <pc:sldMk cId="558307465" sldId="401"/>
        </pc:sldMkLst>
        <pc:spChg chg="add mod">
          <ac:chgData name="Marcus Roehming" userId="c33ed90f-6218-4529-85de-f886b629b2c1" providerId="ADAL" clId="{B8DB9E6C-218B-470C-9687-B483D4D38C87}" dt="2024-04-29T09:47:56.910" v="905" actId="14100"/>
          <ac:spMkLst>
            <pc:docMk/>
            <pc:sldMk cId="558307465" sldId="401"/>
            <ac:spMk id="5" creationId="{0458FF30-5DFF-31E0-5DDB-5E7948C7A4ED}"/>
          </ac:spMkLst>
        </pc:spChg>
        <pc:picChg chg="add mod">
          <ac:chgData name="Marcus Roehming" userId="c33ed90f-6218-4529-85de-f886b629b2c1" providerId="ADAL" clId="{B8DB9E6C-218B-470C-9687-B483D4D38C87}" dt="2024-04-29T09:48:09.298" v="906"/>
          <ac:picMkLst>
            <pc:docMk/>
            <pc:sldMk cId="558307465" sldId="401"/>
            <ac:picMk id="3" creationId="{21E86C1D-5CD5-413E-6097-B799BAD7BB47}"/>
          </ac:picMkLst>
        </pc:picChg>
        <pc:picChg chg="add del mod">
          <ac:chgData name="Marcus Roehming" userId="c33ed90f-6218-4529-85de-f886b629b2c1" providerId="ADAL" clId="{B8DB9E6C-218B-470C-9687-B483D4D38C87}" dt="2024-04-29T09:47:43.241" v="900" actId="478"/>
          <ac:picMkLst>
            <pc:docMk/>
            <pc:sldMk cId="558307465" sldId="401"/>
            <ac:picMk id="4" creationId="{01459015-4673-0E55-FB17-1FE300DF7DBF}"/>
          </ac:picMkLst>
        </pc:picChg>
        <pc:picChg chg="mod">
          <ac:chgData name="Marcus Roehming" userId="c33ed90f-6218-4529-85de-f886b629b2c1" providerId="ADAL" clId="{B8DB9E6C-218B-470C-9687-B483D4D38C87}" dt="2024-04-29T09:47:35.937" v="897" actId="1076"/>
          <ac:picMkLst>
            <pc:docMk/>
            <pc:sldMk cId="558307465" sldId="401"/>
            <ac:picMk id="8" creationId="{2F635C5B-794F-F30F-9E87-22230778B173}"/>
          </ac:picMkLst>
        </pc:picChg>
      </pc:sldChg>
      <pc:sldChg chg="modSp new del mod">
        <pc:chgData name="Marcus Roehming" userId="c33ed90f-6218-4529-85de-f886b629b2c1" providerId="ADAL" clId="{B8DB9E6C-218B-470C-9687-B483D4D38C87}" dt="2024-04-29T09:00:55.086" v="115" actId="680"/>
        <pc:sldMkLst>
          <pc:docMk/>
          <pc:sldMk cId="2203559996" sldId="401"/>
        </pc:sldMkLst>
        <pc:spChg chg="mod">
          <ac:chgData name="Marcus Roehming" userId="c33ed90f-6218-4529-85de-f886b629b2c1" providerId="ADAL" clId="{B8DB9E6C-218B-470C-9687-B483D4D38C87}" dt="2024-04-29T09:00:54.674" v="114" actId="20577"/>
          <ac:spMkLst>
            <pc:docMk/>
            <pc:sldMk cId="2203559996" sldId="401"/>
            <ac:spMk id="2" creationId="{72B43501-D720-58E5-26E9-C565517AF86C}"/>
          </ac:spMkLst>
        </pc:spChg>
      </pc:sldChg>
      <pc:sldChg chg="add modTransition modAnim">
        <pc:chgData name="Marcus Roehming" userId="c33ed90f-6218-4529-85de-f886b629b2c1" providerId="ADAL" clId="{B8DB9E6C-218B-470C-9687-B483D4D38C87}" dt="2024-04-29T09:54:20.279" v="1051"/>
        <pc:sldMkLst>
          <pc:docMk/>
          <pc:sldMk cId="3029209857" sldId="402"/>
        </pc:sldMkLst>
      </pc:sldChg>
      <pc:sldChg chg="add">
        <pc:chgData name="Marcus Roehming" userId="c33ed90f-6218-4529-85de-f886b629b2c1" providerId="ADAL" clId="{B8DB9E6C-218B-470C-9687-B483D4D38C87}" dt="2024-04-29T09:50:03.289" v="964"/>
        <pc:sldMkLst>
          <pc:docMk/>
          <pc:sldMk cId="556421781" sldId="403"/>
        </pc:sldMkLst>
      </pc:sldChg>
      <pc:sldChg chg="addSp delSp modSp add mod modTransition modClrScheme modAnim chgLayout">
        <pc:chgData name="Marcus Roehming" userId="c33ed90f-6218-4529-85de-f886b629b2c1" providerId="ADAL" clId="{B8DB9E6C-218B-470C-9687-B483D4D38C87}" dt="2024-04-29T10:20:46.504" v="1641" actId="478"/>
        <pc:sldMkLst>
          <pc:docMk/>
          <pc:sldMk cId="64972577" sldId="404"/>
        </pc:sldMkLst>
        <pc:spChg chg="add mod">
          <ac:chgData name="Marcus Roehming" userId="c33ed90f-6218-4529-85de-f886b629b2c1" providerId="ADAL" clId="{B8DB9E6C-218B-470C-9687-B483D4D38C87}" dt="2024-04-29T10:20:04.005" v="1632"/>
          <ac:spMkLst>
            <pc:docMk/>
            <pc:sldMk cId="64972577" sldId="404"/>
            <ac:spMk id="2" creationId="{30D517D8-ACF3-FD16-745A-9E621CAF7904}"/>
          </ac:spMkLst>
        </pc:spChg>
        <pc:spChg chg="mod ord">
          <ac:chgData name="Marcus Roehming" userId="c33ed90f-6218-4529-85de-f886b629b2c1" providerId="ADAL" clId="{B8DB9E6C-218B-470C-9687-B483D4D38C87}" dt="2024-04-29T10:20:39.771" v="1637" actId="700"/>
          <ac:spMkLst>
            <pc:docMk/>
            <pc:sldMk cId="64972577" sldId="404"/>
            <ac:spMk id="3" creationId="{CEFD0C35-63C6-D379-2DC7-E0CD0E7FFEB1}"/>
          </ac:spMkLst>
        </pc:spChg>
        <pc:spChg chg="add del mod ord">
          <ac:chgData name="Marcus Roehming" userId="c33ed90f-6218-4529-85de-f886b629b2c1" providerId="ADAL" clId="{B8DB9E6C-218B-470C-9687-B483D4D38C87}" dt="2024-04-29T10:20:25.425" v="1635" actId="478"/>
          <ac:spMkLst>
            <pc:docMk/>
            <pc:sldMk cId="64972577" sldId="404"/>
            <ac:spMk id="5" creationId="{4B363D89-504E-5370-1AC9-A6ECA1E23D07}"/>
          </ac:spMkLst>
        </pc:spChg>
        <pc:spChg chg="add del mod ord">
          <ac:chgData name="Marcus Roehming" userId="c33ed90f-6218-4529-85de-f886b629b2c1" providerId="ADAL" clId="{B8DB9E6C-218B-470C-9687-B483D4D38C87}" dt="2024-04-29T10:20:28.500" v="1636" actId="478"/>
          <ac:spMkLst>
            <pc:docMk/>
            <pc:sldMk cId="64972577" sldId="404"/>
            <ac:spMk id="6" creationId="{62E0B86F-A588-62D8-6DBE-30DB778F90E7}"/>
          </ac:spMkLst>
        </pc:spChg>
        <pc:spChg chg="add del mod ord">
          <ac:chgData name="Marcus Roehming" userId="c33ed90f-6218-4529-85de-f886b629b2c1" providerId="ADAL" clId="{B8DB9E6C-218B-470C-9687-B483D4D38C87}" dt="2024-04-29T10:20:41.328" v="1638" actId="478"/>
          <ac:spMkLst>
            <pc:docMk/>
            <pc:sldMk cId="64972577" sldId="404"/>
            <ac:spMk id="10" creationId="{1C731C8D-0A44-DDA0-3599-C877F6ABB248}"/>
          </ac:spMkLst>
        </pc:spChg>
        <pc:spChg chg="add del mod ord">
          <ac:chgData name="Marcus Roehming" userId="c33ed90f-6218-4529-85de-f886b629b2c1" providerId="ADAL" clId="{B8DB9E6C-218B-470C-9687-B483D4D38C87}" dt="2024-04-29T10:20:46.504" v="1641" actId="478"/>
          <ac:spMkLst>
            <pc:docMk/>
            <pc:sldMk cId="64972577" sldId="404"/>
            <ac:spMk id="11" creationId="{6F9D372F-7789-FF11-473E-C3A76BCE5579}"/>
          </ac:spMkLst>
        </pc:spChg>
        <pc:spChg chg="mod ord">
          <ac:chgData name="Marcus Roehming" userId="c33ed90f-6218-4529-85de-f886b629b2c1" providerId="ADAL" clId="{B8DB9E6C-218B-470C-9687-B483D4D38C87}" dt="2024-04-29T10:20:39.771" v="1637" actId="700"/>
          <ac:spMkLst>
            <pc:docMk/>
            <pc:sldMk cId="64972577" sldId="404"/>
            <ac:spMk id="13" creationId="{685090D5-D4A3-247A-C6DA-4CAF14B6887D}"/>
          </ac:spMkLst>
        </pc:spChg>
        <pc:spChg chg="mod ord">
          <ac:chgData name="Marcus Roehming" userId="c33ed90f-6218-4529-85de-f886b629b2c1" providerId="ADAL" clId="{B8DB9E6C-218B-470C-9687-B483D4D38C87}" dt="2024-04-29T10:20:39.771" v="1637" actId="700"/>
          <ac:spMkLst>
            <pc:docMk/>
            <pc:sldMk cId="64972577" sldId="404"/>
            <ac:spMk id="14" creationId="{B24EDADE-F313-B980-00C0-B51051902E2C}"/>
          </ac:spMkLst>
        </pc:spChg>
        <pc:spChg chg="mod ord">
          <ac:chgData name="Marcus Roehming" userId="c33ed90f-6218-4529-85de-f886b629b2c1" providerId="ADAL" clId="{B8DB9E6C-218B-470C-9687-B483D4D38C87}" dt="2024-04-29T10:20:39.771" v="1637" actId="700"/>
          <ac:spMkLst>
            <pc:docMk/>
            <pc:sldMk cId="64972577" sldId="404"/>
            <ac:spMk id="17" creationId="{73E82FAB-2102-A94C-8A1A-9DDC93331F03}"/>
          </ac:spMkLst>
        </pc:spChg>
        <pc:spChg chg="add del mod">
          <ac:chgData name="Marcus Roehming" userId="c33ed90f-6218-4529-85de-f886b629b2c1" providerId="ADAL" clId="{B8DB9E6C-218B-470C-9687-B483D4D38C87}" dt="2024-04-29T10:20:43.461" v="1640" actId="478"/>
          <ac:spMkLst>
            <pc:docMk/>
            <pc:sldMk cId="64972577" sldId="404"/>
            <ac:spMk id="19" creationId="{32339EF8-2B35-EBF2-C75A-1EF6E3932979}"/>
          </ac:spMkLst>
        </pc:spChg>
        <pc:spChg chg="add mod">
          <ac:chgData name="Marcus Roehming" userId="c33ed90f-6218-4529-85de-f886b629b2c1" providerId="ADAL" clId="{B8DB9E6C-218B-470C-9687-B483D4D38C87}" dt="2024-04-29T10:19:54.013" v="1631"/>
          <ac:spMkLst>
            <pc:docMk/>
            <pc:sldMk cId="64972577" sldId="404"/>
            <ac:spMk id="22" creationId="{150BA8CE-CCE9-46AA-33A1-D3098957C307}"/>
          </ac:spMkLst>
        </pc:spChg>
        <pc:picChg chg="mod">
          <ac:chgData name="Marcus Roehming" userId="c33ed90f-6218-4529-85de-f886b629b2c1" providerId="ADAL" clId="{B8DB9E6C-218B-470C-9687-B483D4D38C87}" dt="2024-04-29T10:19:42.403" v="1625" actId="1076"/>
          <ac:picMkLst>
            <pc:docMk/>
            <pc:sldMk cId="64972577" sldId="404"/>
            <ac:picMk id="15" creationId="{D11BAF87-36AB-5D42-2425-1241058E5C72}"/>
          </ac:picMkLst>
        </pc:picChg>
      </pc:sldChg>
      <pc:sldChg chg="addSp delSp modSp new del mod modClrScheme chgLayout">
        <pc:chgData name="Marcus Roehming" userId="c33ed90f-6218-4529-85de-f886b629b2c1" providerId="ADAL" clId="{B8DB9E6C-218B-470C-9687-B483D4D38C87}" dt="2024-04-29T09:54:52.712" v="1057" actId="47"/>
        <pc:sldMkLst>
          <pc:docMk/>
          <pc:sldMk cId="3846633039" sldId="404"/>
        </pc:sldMkLst>
        <pc:spChg chg="del mod ord">
          <ac:chgData name="Marcus Roehming" userId="c33ed90f-6218-4529-85de-f886b629b2c1" providerId="ADAL" clId="{B8DB9E6C-218B-470C-9687-B483D4D38C87}" dt="2024-04-29T09:54:50.243" v="1056" actId="700"/>
          <ac:spMkLst>
            <pc:docMk/>
            <pc:sldMk cId="3846633039" sldId="404"/>
            <ac:spMk id="2" creationId="{93EE73AA-AF6C-3FE2-FCDA-2AE936191BF0}"/>
          </ac:spMkLst>
        </pc:spChg>
        <pc:spChg chg="mod ord">
          <ac:chgData name="Marcus Roehming" userId="c33ed90f-6218-4529-85de-f886b629b2c1" providerId="ADAL" clId="{B8DB9E6C-218B-470C-9687-B483D4D38C87}" dt="2024-04-29T09:54:50.243" v="1056" actId="700"/>
          <ac:spMkLst>
            <pc:docMk/>
            <pc:sldMk cId="3846633039" sldId="404"/>
            <ac:spMk id="3" creationId="{D55DD69B-97A6-F693-BCA3-37ABE3DF6319}"/>
          </ac:spMkLst>
        </pc:spChg>
        <pc:spChg chg="mod ord">
          <ac:chgData name="Marcus Roehming" userId="c33ed90f-6218-4529-85de-f886b629b2c1" providerId="ADAL" clId="{B8DB9E6C-218B-470C-9687-B483D4D38C87}" dt="2024-04-29T09:54:50.243" v="1056" actId="700"/>
          <ac:spMkLst>
            <pc:docMk/>
            <pc:sldMk cId="3846633039" sldId="404"/>
            <ac:spMk id="4" creationId="{FA80BD52-3FE4-640D-747A-7201E375412B}"/>
          </ac:spMkLst>
        </pc:spChg>
        <pc:spChg chg="mod ord">
          <ac:chgData name="Marcus Roehming" userId="c33ed90f-6218-4529-85de-f886b629b2c1" providerId="ADAL" clId="{B8DB9E6C-218B-470C-9687-B483D4D38C87}" dt="2024-04-29T09:54:50.243" v="1056" actId="700"/>
          <ac:spMkLst>
            <pc:docMk/>
            <pc:sldMk cId="3846633039" sldId="404"/>
            <ac:spMk id="5" creationId="{BBE798AC-D34F-7C3F-4B33-B88C1D45DD77}"/>
          </ac:spMkLst>
        </pc:spChg>
        <pc:spChg chg="del mod ord">
          <ac:chgData name="Marcus Roehming" userId="c33ed90f-6218-4529-85de-f886b629b2c1" providerId="ADAL" clId="{B8DB9E6C-218B-470C-9687-B483D4D38C87}" dt="2024-04-29T09:54:50.243" v="1056" actId="700"/>
          <ac:spMkLst>
            <pc:docMk/>
            <pc:sldMk cId="3846633039" sldId="404"/>
            <ac:spMk id="6" creationId="{E73CFA0D-56A4-F268-83FB-8E634EA39FD2}"/>
          </ac:spMkLst>
        </pc:spChg>
        <pc:spChg chg="add mod ord">
          <ac:chgData name="Marcus Roehming" userId="c33ed90f-6218-4529-85de-f886b629b2c1" providerId="ADAL" clId="{B8DB9E6C-218B-470C-9687-B483D4D38C87}" dt="2024-04-29T09:54:50.243" v="1056" actId="700"/>
          <ac:spMkLst>
            <pc:docMk/>
            <pc:sldMk cId="3846633039" sldId="404"/>
            <ac:spMk id="7" creationId="{35309F3D-475E-E6BC-7939-49644AC3BE5C}"/>
          </ac:spMkLst>
        </pc:spChg>
        <pc:spChg chg="add mod ord">
          <ac:chgData name="Marcus Roehming" userId="c33ed90f-6218-4529-85de-f886b629b2c1" providerId="ADAL" clId="{B8DB9E6C-218B-470C-9687-B483D4D38C87}" dt="2024-04-29T09:54:50.243" v="1056" actId="700"/>
          <ac:spMkLst>
            <pc:docMk/>
            <pc:sldMk cId="3846633039" sldId="404"/>
            <ac:spMk id="8" creationId="{D30A7BDF-7B69-345E-50BF-5B4E1C78202D}"/>
          </ac:spMkLst>
        </pc:spChg>
        <pc:spChg chg="add mod ord">
          <ac:chgData name="Marcus Roehming" userId="c33ed90f-6218-4529-85de-f886b629b2c1" providerId="ADAL" clId="{B8DB9E6C-218B-470C-9687-B483D4D38C87}" dt="2024-04-29T09:54:50.243" v="1056" actId="700"/>
          <ac:spMkLst>
            <pc:docMk/>
            <pc:sldMk cId="3846633039" sldId="404"/>
            <ac:spMk id="9" creationId="{72E36E54-3A93-C567-B919-F091468C6311}"/>
          </ac:spMkLst>
        </pc:spChg>
      </pc:sldChg>
      <pc:sldChg chg="new del">
        <pc:chgData name="Marcus Roehming" userId="c33ed90f-6218-4529-85de-f886b629b2c1" providerId="ADAL" clId="{B8DB9E6C-218B-470C-9687-B483D4D38C87}" dt="2024-04-29T10:27:30.940" v="1810" actId="47"/>
        <pc:sldMkLst>
          <pc:docMk/>
          <pc:sldMk cId="484379787" sldId="405"/>
        </pc:sldMkLst>
      </pc:sldChg>
      <pc:sldChg chg="add del">
        <pc:chgData name="Marcus Roehming" userId="c33ed90f-6218-4529-85de-f886b629b2c1" providerId="ADAL" clId="{B8DB9E6C-218B-470C-9687-B483D4D38C87}" dt="2024-04-29T10:27:28.477" v="1808" actId="47"/>
        <pc:sldMkLst>
          <pc:docMk/>
          <pc:sldMk cId="1350767157" sldId="405"/>
        </pc:sldMkLst>
      </pc:sldChg>
      <pc:sldChg chg="delSp modSp new del mod">
        <pc:chgData name="Marcus Roehming" userId="c33ed90f-6218-4529-85de-f886b629b2c1" providerId="ADAL" clId="{B8DB9E6C-218B-470C-9687-B483D4D38C87}" dt="2024-04-29T10:44:45.292" v="1979" actId="47"/>
        <pc:sldMkLst>
          <pc:docMk/>
          <pc:sldMk cId="2357353884" sldId="405"/>
        </pc:sldMkLst>
        <pc:spChg chg="mod">
          <ac:chgData name="Marcus Roehming" userId="c33ed90f-6218-4529-85de-f886b629b2c1" providerId="ADAL" clId="{B8DB9E6C-218B-470C-9687-B483D4D38C87}" dt="2024-04-29T10:44:39.970" v="1976" actId="20577"/>
          <ac:spMkLst>
            <pc:docMk/>
            <pc:sldMk cId="2357353884" sldId="405"/>
            <ac:spMk id="2" creationId="{DCD694C6-DBE0-E4BE-4D9C-06B52734A0B0}"/>
          </ac:spMkLst>
        </pc:spChg>
        <pc:spChg chg="del">
          <ac:chgData name="Marcus Roehming" userId="c33ed90f-6218-4529-85de-f886b629b2c1" providerId="ADAL" clId="{B8DB9E6C-218B-470C-9687-B483D4D38C87}" dt="2024-04-29T10:44:42.436" v="1977" actId="478"/>
          <ac:spMkLst>
            <pc:docMk/>
            <pc:sldMk cId="2357353884" sldId="405"/>
            <ac:spMk id="3" creationId="{6152A846-051F-AC6A-6650-5DBACB96F2C1}"/>
          </ac:spMkLst>
        </pc:spChg>
        <pc:spChg chg="del">
          <ac:chgData name="Marcus Roehming" userId="c33ed90f-6218-4529-85de-f886b629b2c1" providerId="ADAL" clId="{B8DB9E6C-218B-470C-9687-B483D4D38C87}" dt="2024-04-29T10:44:43.002" v="1978" actId="478"/>
          <ac:spMkLst>
            <pc:docMk/>
            <pc:sldMk cId="2357353884" sldId="405"/>
            <ac:spMk id="5" creationId="{84A3B456-7447-A059-DA0B-1BFEDBC22016}"/>
          </ac:spMkLst>
        </pc:spChg>
      </pc:sldChg>
      <pc:sldMasterChg chg="delSp modSp mod delSldLayout modSldLayout">
        <pc:chgData name="Marcus Roehming" userId="c33ed90f-6218-4529-85de-f886b629b2c1" providerId="ADAL" clId="{B8DB9E6C-218B-470C-9687-B483D4D38C87}" dt="2024-04-29T09:24:57.398" v="449" actId="113"/>
        <pc:sldMasterMkLst>
          <pc:docMk/>
          <pc:sldMasterMk cId="318833816" sldId="2147483648"/>
        </pc:sldMasterMkLst>
        <pc:spChg chg="mod">
          <ac:chgData name="Marcus Roehming" userId="c33ed90f-6218-4529-85de-f886b629b2c1" providerId="ADAL" clId="{B8DB9E6C-218B-470C-9687-B483D4D38C87}" dt="2024-04-29T09:07:35.547" v="178" actId="255"/>
          <ac:spMkLst>
            <pc:docMk/>
            <pc:sldMasterMk cId="318833816" sldId="2147483648"/>
            <ac:spMk id="4" creationId="{D047AE43-1C92-1F38-B6E2-3B12ADBB46D1}"/>
          </ac:spMkLst>
        </pc:spChg>
        <pc:spChg chg="del">
          <ac:chgData name="Marcus Roehming" userId="c33ed90f-6218-4529-85de-f886b629b2c1" providerId="ADAL" clId="{B8DB9E6C-218B-470C-9687-B483D4D38C87}" dt="2024-04-29T08:55:55.792" v="1" actId="478"/>
          <ac:spMkLst>
            <pc:docMk/>
            <pc:sldMasterMk cId="318833816" sldId="2147483648"/>
            <ac:spMk id="5" creationId="{B5ED654E-8550-FDF4-3295-FED206AE6E90}"/>
          </ac:spMkLst>
        </pc:spChg>
        <pc:spChg chg="mod">
          <ac:chgData name="Marcus Roehming" userId="c33ed90f-6218-4529-85de-f886b629b2c1" providerId="ADAL" clId="{B8DB9E6C-218B-470C-9687-B483D4D38C87}" dt="2024-04-29T09:07:35.547" v="178" actId="255"/>
          <ac:spMkLst>
            <pc:docMk/>
            <pc:sldMasterMk cId="318833816" sldId="2147483648"/>
            <ac:spMk id="6" creationId="{2A1DECEA-49CF-292B-A388-2C335EF76DED}"/>
          </ac:spMkLst>
        </pc:spChg>
        <pc:spChg chg="mod">
          <ac:chgData name="Marcus Roehming" userId="c33ed90f-6218-4529-85de-f886b629b2c1" providerId="ADAL" clId="{B8DB9E6C-218B-470C-9687-B483D4D38C87}" dt="2024-04-29T09:07:35.547" v="178" actId="255"/>
          <ac:spMkLst>
            <pc:docMk/>
            <pc:sldMasterMk cId="318833816" sldId="2147483648"/>
            <ac:spMk id="7" creationId="{B65D2637-F1F5-00B2-8331-92F7C39B0AB4}"/>
          </ac:spMkLst>
        </pc:spChg>
        <pc:sldLayoutChg chg="addSp delSp modSp mod">
          <pc:chgData name="Marcus Roehming" userId="c33ed90f-6218-4529-85de-f886b629b2c1" providerId="ADAL" clId="{B8DB9E6C-218B-470C-9687-B483D4D38C87}" dt="2024-04-29T09:07:49.071" v="179" actId="404"/>
          <pc:sldLayoutMkLst>
            <pc:docMk/>
            <pc:sldMasterMk cId="318833816" sldId="2147483648"/>
            <pc:sldLayoutMk cId="175154637" sldId="2147483649"/>
          </pc:sldLayoutMkLst>
          <pc:spChg chg="del">
            <ac:chgData name="Marcus Roehming" userId="c33ed90f-6218-4529-85de-f886b629b2c1" providerId="ADAL" clId="{B8DB9E6C-218B-470C-9687-B483D4D38C87}" dt="2024-04-29T08:57:25.342" v="23" actId="478"/>
            <ac:spMkLst>
              <pc:docMk/>
              <pc:sldMasterMk cId="318833816" sldId="2147483648"/>
              <pc:sldLayoutMk cId="175154637" sldId="2147483649"/>
              <ac:spMk id="4" creationId="{21FDD7F3-B07F-DF86-0877-B90A499DAB2C}"/>
            </ac:spMkLst>
          </pc:spChg>
          <pc:spChg chg="del">
            <ac:chgData name="Marcus Roehming" userId="c33ed90f-6218-4529-85de-f886b629b2c1" providerId="ADAL" clId="{B8DB9E6C-218B-470C-9687-B483D4D38C87}" dt="2024-04-29T09:01:09.175" v="117" actId="478"/>
            <ac:spMkLst>
              <pc:docMk/>
              <pc:sldMasterMk cId="318833816" sldId="2147483648"/>
              <pc:sldLayoutMk cId="175154637" sldId="2147483649"/>
              <ac:spMk id="5" creationId="{E820B5F2-3DB4-5D5F-CD1E-E43900871A40}"/>
            </ac:spMkLst>
          </pc:spChg>
          <pc:spChg chg="del">
            <ac:chgData name="Marcus Roehming" userId="c33ed90f-6218-4529-85de-f886b629b2c1" providerId="ADAL" clId="{B8DB9E6C-218B-470C-9687-B483D4D38C87}" dt="2024-04-29T09:01:10.695" v="118" actId="478"/>
            <ac:spMkLst>
              <pc:docMk/>
              <pc:sldMasterMk cId="318833816" sldId="2147483648"/>
              <pc:sldLayoutMk cId="175154637" sldId="2147483649"/>
              <ac:spMk id="6" creationId="{CAFC2079-8455-7BB9-4F2D-C19143D211BB}"/>
            </ac:spMkLst>
          </pc:spChg>
          <pc:spChg chg="add mod">
            <ac:chgData name="Marcus Roehming" userId="c33ed90f-6218-4529-85de-f886b629b2c1" providerId="ADAL" clId="{B8DB9E6C-218B-470C-9687-B483D4D38C87}" dt="2024-04-29T09:01:11.498" v="119"/>
            <ac:spMkLst>
              <pc:docMk/>
              <pc:sldMasterMk cId="318833816" sldId="2147483648"/>
              <pc:sldLayoutMk cId="175154637" sldId="2147483649"/>
              <ac:spMk id="7" creationId="{E6A687D1-03A2-A1CF-C132-4837366EE07C}"/>
            </ac:spMkLst>
          </pc:spChg>
          <pc:spChg chg="add mod">
            <ac:chgData name="Marcus Roehming" userId="c33ed90f-6218-4529-85de-f886b629b2c1" providerId="ADAL" clId="{B8DB9E6C-218B-470C-9687-B483D4D38C87}" dt="2024-04-29T09:07:49.071" v="179" actId="404"/>
            <ac:spMkLst>
              <pc:docMk/>
              <pc:sldMasterMk cId="318833816" sldId="2147483648"/>
              <pc:sldLayoutMk cId="175154637" sldId="2147483649"/>
              <ac:spMk id="8" creationId="{97DC7010-4B75-4E1A-DF4E-78569E6483DA}"/>
            </ac:spMkLst>
          </pc:spChg>
          <pc:spChg chg="add del mod">
            <ac:chgData name="Marcus Roehming" userId="c33ed90f-6218-4529-85de-f886b629b2c1" providerId="ADAL" clId="{B8DB9E6C-218B-470C-9687-B483D4D38C87}" dt="2024-04-29T09:06:29.607" v="159" actId="478"/>
            <ac:spMkLst>
              <pc:docMk/>
              <pc:sldMasterMk cId="318833816" sldId="2147483648"/>
              <pc:sldLayoutMk cId="175154637" sldId="2147483649"/>
              <ac:spMk id="9" creationId="{7143A89D-CB6C-1D96-FA67-26FB00D4DDA3}"/>
            </ac:spMkLst>
          </pc:spChg>
          <pc:spChg chg="add del mod">
            <ac:chgData name="Marcus Roehming" userId="c33ed90f-6218-4529-85de-f886b629b2c1" providerId="ADAL" clId="{B8DB9E6C-218B-470C-9687-B483D4D38C87}" dt="2024-04-29T09:06:54.437" v="169" actId="21"/>
            <ac:spMkLst>
              <pc:docMk/>
              <pc:sldMasterMk cId="318833816" sldId="2147483648"/>
              <pc:sldLayoutMk cId="175154637" sldId="2147483649"/>
              <ac:spMk id="10" creationId="{6E4B497E-5DDF-9A1B-BD42-88653D25C1EE}"/>
            </ac:spMkLst>
          </pc:spChg>
          <pc:spChg chg="add del mod">
            <ac:chgData name="Marcus Roehming" userId="c33ed90f-6218-4529-85de-f886b629b2c1" providerId="ADAL" clId="{B8DB9E6C-218B-470C-9687-B483D4D38C87}" dt="2024-04-29T09:06:54.437" v="169" actId="21"/>
            <ac:spMkLst>
              <pc:docMk/>
              <pc:sldMasterMk cId="318833816" sldId="2147483648"/>
              <pc:sldLayoutMk cId="175154637" sldId="2147483649"/>
              <ac:spMk id="11" creationId="{7316FCC1-4403-54CD-B34E-9F8520624098}"/>
            </ac:spMkLst>
          </pc:spChg>
          <pc:spChg chg="add mod">
            <ac:chgData name="Marcus Roehming" userId="c33ed90f-6218-4529-85de-f886b629b2c1" providerId="ADAL" clId="{B8DB9E6C-218B-470C-9687-B483D4D38C87}" dt="2024-04-29T09:07:49.071" v="179" actId="404"/>
            <ac:spMkLst>
              <pc:docMk/>
              <pc:sldMasterMk cId="318833816" sldId="2147483648"/>
              <pc:sldLayoutMk cId="175154637" sldId="2147483649"/>
              <ac:spMk id="12" creationId="{B050EAE8-DF6B-6BE7-71ED-81AAF48D027F}"/>
            </ac:spMkLst>
          </pc:spChg>
          <pc:spChg chg="add mod">
            <ac:chgData name="Marcus Roehming" userId="c33ed90f-6218-4529-85de-f886b629b2c1" providerId="ADAL" clId="{B8DB9E6C-218B-470C-9687-B483D4D38C87}" dt="2024-04-29T09:07:49.071" v="179" actId="404"/>
            <ac:spMkLst>
              <pc:docMk/>
              <pc:sldMasterMk cId="318833816" sldId="2147483648"/>
              <pc:sldLayoutMk cId="175154637" sldId="2147483649"/>
              <ac:spMk id="13" creationId="{243A0253-6238-CAED-FD90-1620BADAA713}"/>
            </ac:spMkLst>
          </pc:spChg>
        </pc:sldLayoutChg>
        <pc:sldLayoutChg chg="addSp delSp modSp mod">
          <pc:chgData name="Marcus Roehming" userId="c33ed90f-6218-4529-85de-f886b629b2c1" providerId="ADAL" clId="{B8DB9E6C-218B-470C-9687-B483D4D38C87}" dt="2024-04-29T09:11:44.323" v="200" actId="6014"/>
          <pc:sldLayoutMkLst>
            <pc:docMk/>
            <pc:sldMasterMk cId="318833816" sldId="2147483648"/>
            <pc:sldLayoutMk cId="3621134408" sldId="2147483650"/>
          </pc:sldLayoutMkLst>
          <pc:spChg chg="mod">
            <ac:chgData name="Marcus Roehming" userId="c33ed90f-6218-4529-85de-f886b629b2c1" providerId="ADAL" clId="{B8DB9E6C-218B-470C-9687-B483D4D38C87}" dt="2024-04-29T09:07:59.003" v="183" actId="403"/>
            <ac:spMkLst>
              <pc:docMk/>
              <pc:sldMasterMk cId="318833816" sldId="2147483648"/>
              <pc:sldLayoutMk cId="3621134408" sldId="2147483650"/>
              <ac:spMk id="2" creationId="{79E46E47-1DA8-41EB-14AB-365DAB9AAFFE}"/>
            </ac:spMkLst>
          </pc:spChg>
          <pc:spChg chg="mod">
            <ac:chgData name="Marcus Roehming" userId="c33ed90f-6218-4529-85de-f886b629b2c1" providerId="ADAL" clId="{B8DB9E6C-218B-470C-9687-B483D4D38C87}" dt="2024-04-29T09:02:52.221" v="131" actId="14100"/>
            <ac:spMkLst>
              <pc:docMk/>
              <pc:sldMasterMk cId="318833816" sldId="2147483648"/>
              <pc:sldLayoutMk cId="3621134408" sldId="2147483650"/>
              <ac:spMk id="3" creationId="{098EE947-C5DA-3272-4405-4C34BCA95550}"/>
            </ac:spMkLst>
          </pc:spChg>
          <pc:spChg chg="del">
            <ac:chgData name="Marcus Roehming" userId="c33ed90f-6218-4529-85de-f886b629b2c1" providerId="ADAL" clId="{B8DB9E6C-218B-470C-9687-B483D4D38C87}" dt="2024-04-29T09:00:27.310" v="100" actId="478"/>
            <ac:spMkLst>
              <pc:docMk/>
              <pc:sldMasterMk cId="318833816" sldId="2147483648"/>
              <pc:sldLayoutMk cId="3621134408" sldId="2147483650"/>
              <ac:spMk id="4" creationId="{9535ED22-F141-6013-B6A0-E9CAA35285E8}"/>
            </ac:spMkLst>
          </pc:spChg>
          <pc:spChg chg="del mod">
            <ac:chgData name="Marcus Roehming" userId="c33ed90f-6218-4529-85de-f886b629b2c1" providerId="ADAL" clId="{B8DB9E6C-218B-470C-9687-B483D4D38C87}" dt="2024-04-29T08:56:54.225" v="19" actId="478"/>
            <ac:spMkLst>
              <pc:docMk/>
              <pc:sldMasterMk cId="318833816" sldId="2147483648"/>
              <pc:sldLayoutMk cId="3621134408" sldId="2147483650"/>
              <ac:spMk id="5" creationId="{42B35639-50B3-92BA-AB25-70F57AECFC31}"/>
            </ac:spMkLst>
          </pc:spChg>
          <pc:spChg chg="mod">
            <ac:chgData name="Marcus Roehming" userId="c33ed90f-6218-4529-85de-f886b629b2c1" providerId="ADAL" clId="{B8DB9E6C-218B-470C-9687-B483D4D38C87}" dt="2024-04-29T09:07:53.551" v="180" actId="404"/>
            <ac:spMkLst>
              <pc:docMk/>
              <pc:sldMasterMk cId="318833816" sldId="2147483648"/>
              <pc:sldLayoutMk cId="3621134408" sldId="2147483650"/>
              <ac:spMk id="6" creationId="{9849D5AA-309C-4F15-7BDC-0605419CEC73}"/>
            </ac:spMkLst>
          </pc:spChg>
          <pc:spChg chg="add mod ord">
            <ac:chgData name="Marcus Roehming" userId="c33ed90f-6218-4529-85de-f886b629b2c1" providerId="ADAL" clId="{B8DB9E6C-218B-470C-9687-B483D4D38C87}" dt="2024-04-29T08:58:29.957" v="48" actId="34135"/>
            <ac:spMkLst>
              <pc:docMk/>
              <pc:sldMasterMk cId="318833816" sldId="2147483648"/>
              <pc:sldLayoutMk cId="3621134408" sldId="2147483650"/>
              <ac:spMk id="7" creationId="{97452FF4-0A94-E17C-519E-AA220D8B9588}"/>
            </ac:spMkLst>
          </pc:spChg>
          <pc:spChg chg="add del">
            <ac:chgData name="Marcus Roehming" userId="c33ed90f-6218-4529-85de-f886b629b2c1" providerId="ADAL" clId="{B8DB9E6C-218B-470C-9687-B483D4D38C87}" dt="2024-04-29T08:57:08.305" v="20" actId="11529"/>
            <ac:spMkLst>
              <pc:docMk/>
              <pc:sldMasterMk cId="318833816" sldId="2147483648"/>
              <pc:sldLayoutMk cId="3621134408" sldId="2147483650"/>
              <ac:spMk id="8" creationId="{964BA729-D2BD-91A6-4BC7-C52AD8006204}"/>
            </ac:spMkLst>
          </pc:spChg>
          <pc:spChg chg="add del mod">
            <ac:chgData name="Marcus Roehming" userId="c33ed90f-6218-4529-85de-f886b629b2c1" providerId="ADAL" clId="{B8DB9E6C-218B-470C-9687-B483D4D38C87}" dt="2024-04-29T09:04:22.097" v="150" actId="478"/>
            <ac:spMkLst>
              <pc:docMk/>
              <pc:sldMasterMk cId="318833816" sldId="2147483648"/>
              <pc:sldLayoutMk cId="3621134408" sldId="2147483650"/>
              <ac:spMk id="9" creationId="{EAE8767B-D68A-0CEE-773D-321025C69C2A}"/>
            </ac:spMkLst>
          </pc:spChg>
          <pc:spChg chg="add mod ord">
            <ac:chgData name="Marcus Roehming" userId="c33ed90f-6218-4529-85de-f886b629b2c1" providerId="ADAL" clId="{B8DB9E6C-218B-470C-9687-B483D4D38C87}" dt="2024-04-29T09:00:09.416" v="96" actId="34135"/>
            <ac:spMkLst>
              <pc:docMk/>
              <pc:sldMasterMk cId="318833816" sldId="2147483648"/>
              <pc:sldLayoutMk cId="3621134408" sldId="2147483650"/>
              <ac:spMk id="10" creationId="{F00614DE-5920-FBB6-6B65-68BE47B4341A}"/>
            </ac:spMkLst>
          </pc:spChg>
          <pc:spChg chg="add mod">
            <ac:chgData name="Marcus Roehming" userId="c33ed90f-6218-4529-85de-f886b629b2c1" providerId="ADAL" clId="{B8DB9E6C-218B-470C-9687-B483D4D38C87}" dt="2024-04-29T09:03:05.847" v="134" actId="1076"/>
            <ac:spMkLst>
              <pc:docMk/>
              <pc:sldMasterMk cId="318833816" sldId="2147483648"/>
              <pc:sldLayoutMk cId="3621134408" sldId="2147483650"/>
              <ac:spMk id="11" creationId="{EDC803EA-294B-2141-86EA-CFCE5E635B11}"/>
            </ac:spMkLst>
          </pc:spChg>
          <pc:spChg chg="add del">
            <ac:chgData name="Marcus Roehming" userId="c33ed90f-6218-4529-85de-f886b629b2c1" providerId="ADAL" clId="{B8DB9E6C-218B-470C-9687-B483D4D38C87}" dt="2024-04-29T09:04:15.079" v="149" actId="11529"/>
            <ac:spMkLst>
              <pc:docMk/>
              <pc:sldMasterMk cId="318833816" sldId="2147483648"/>
              <pc:sldLayoutMk cId="3621134408" sldId="2147483650"/>
              <ac:spMk id="12" creationId="{2868DCC4-63F1-914C-EBDC-B6EC16A9A2BA}"/>
            </ac:spMkLst>
          </pc:spChg>
          <pc:spChg chg="add del mod">
            <ac:chgData name="Marcus Roehming" userId="c33ed90f-6218-4529-85de-f886b629b2c1" providerId="ADAL" clId="{B8DB9E6C-218B-470C-9687-B483D4D38C87}" dt="2024-04-29T09:05:18.024" v="158" actId="478"/>
            <ac:spMkLst>
              <pc:docMk/>
              <pc:sldMasterMk cId="318833816" sldId="2147483648"/>
              <pc:sldLayoutMk cId="3621134408" sldId="2147483650"/>
              <ac:spMk id="13" creationId="{0E792C54-86C3-D759-73C8-1085AC1C6A1C}"/>
            </ac:spMkLst>
          </pc:spChg>
          <pc:spChg chg="add mod">
            <ac:chgData name="Marcus Roehming" userId="c33ed90f-6218-4529-85de-f886b629b2c1" providerId="ADAL" clId="{B8DB9E6C-218B-470C-9687-B483D4D38C87}" dt="2024-04-29T09:07:53.551" v="180" actId="404"/>
            <ac:spMkLst>
              <pc:docMk/>
              <pc:sldMasterMk cId="318833816" sldId="2147483648"/>
              <pc:sldLayoutMk cId="3621134408" sldId="2147483650"/>
              <ac:spMk id="14" creationId="{6E4B497E-5DDF-9A1B-BD42-88653D25C1EE}"/>
            </ac:spMkLst>
          </pc:spChg>
          <pc:spChg chg="add mod">
            <ac:chgData name="Marcus Roehming" userId="c33ed90f-6218-4529-85de-f886b629b2c1" providerId="ADAL" clId="{B8DB9E6C-218B-470C-9687-B483D4D38C87}" dt="2024-04-29T09:07:53.551" v="180" actId="404"/>
            <ac:spMkLst>
              <pc:docMk/>
              <pc:sldMasterMk cId="318833816" sldId="2147483648"/>
              <pc:sldLayoutMk cId="3621134408" sldId="2147483650"/>
              <ac:spMk id="15" creationId="{7316FCC1-4403-54CD-B34E-9F8520624098}"/>
            </ac:spMkLst>
          </pc:spChg>
        </pc:sldLayoutChg>
        <pc:sldLayoutChg chg="addSp delSp modSp mod">
          <pc:chgData name="Marcus Roehming" userId="c33ed90f-6218-4529-85de-f886b629b2c1" providerId="ADAL" clId="{B8DB9E6C-218B-470C-9687-B483D4D38C87}" dt="2024-04-29T09:13:34.458" v="217" actId="6014"/>
          <pc:sldLayoutMkLst>
            <pc:docMk/>
            <pc:sldMasterMk cId="318833816" sldId="2147483648"/>
            <pc:sldLayoutMk cId="275500023" sldId="2147483651"/>
          </pc:sldLayoutMkLst>
          <pc:spChg chg="mod">
            <ac:chgData name="Marcus Roehming" userId="c33ed90f-6218-4529-85de-f886b629b2c1" providerId="ADAL" clId="{B8DB9E6C-218B-470C-9687-B483D4D38C87}" dt="2024-04-29T09:12:31.191" v="209" actId="242"/>
            <ac:spMkLst>
              <pc:docMk/>
              <pc:sldMasterMk cId="318833816" sldId="2147483648"/>
              <pc:sldLayoutMk cId="275500023" sldId="2147483651"/>
              <ac:spMk id="2" creationId="{753CF432-CFF4-B060-3BBC-C598E59E1C82}"/>
            </ac:spMkLst>
          </pc:spChg>
          <pc:spChg chg="del">
            <ac:chgData name="Marcus Roehming" userId="c33ed90f-6218-4529-85de-f886b629b2c1" providerId="ADAL" clId="{B8DB9E6C-218B-470C-9687-B483D4D38C87}" dt="2024-04-29T09:11:53.104" v="201" actId="478"/>
            <ac:spMkLst>
              <pc:docMk/>
              <pc:sldMasterMk cId="318833816" sldId="2147483648"/>
              <pc:sldLayoutMk cId="275500023" sldId="2147483651"/>
              <ac:spMk id="3" creationId="{516BCEFE-A984-3600-3102-2EAAC6FB83FD}"/>
            </ac:spMkLst>
          </pc:spChg>
          <pc:spChg chg="add del mod">
            <ac:chgData name="Marcus Roehming" userId="c33ed90f-6218-4529-85de-f886b629b2c1" providerId="ADAL" clId="{B8DB9E6C-218B-470C-9687-B483D4D38C87}" dt="2024-04-29T09:12:06.946" v="204" actId="478"/>
            <ac:spMkLst>
              <pc:docMk/>
              <pc:sldMasterMk cId="318833816" sldId="2147483648"/>
              <pc:sldLayoutMk cId="275500023" sldId="2147483651"/>
              <ac:spMk id="4" creationId="{7BEF43C6-D9CB-C904-BD8B-A0153D3E6AB6}"/>
            </ac:spMkLst>
          </pc:spChg>
          <pc:spChg chg="add del">
            <ac:chgData name="Marcus Roehming" userId="c33ed90f-6218-4529-85de-f886b629b2c1" providerId="ADAL" clId="{B8DB9E6C-218B-470C-9687-B483D4D38C87}" dt="2024-04-29T09:13:03.333" v="210" actId="11529"/>
            <ac:spMkLst>
              <pc:docMk/>
              <pc:sldMasterMk cId="318833816" sldId="2147483648"/>
              <pc:sldLayoutMk cId="275500023" sldId="2147483651"/>
              <ac:spMk id="5" creationId="{FA646F7D-3A07-1BE2-0E83-C91F2A30589B}"/>
            </ac:spMkLst>
          </pc:spChg>
          <pc:spChg chg="add mod">
            <ac:chgData name="Marcus Roehming" userId="c33ed90f-6218-4529-85de-f886b629b2c1" providerId="ADAL" clId="{B8DB9E6C-218B-470C-9687-B483D4D38C87}" dt="2024-04-29T09:13:22.965" v="216" actId="14100"/>
            <ac:spMkLst>
              <pc:docMk/>
              <pc:sldMasterMk cId="318833816" sldId="2147483648"/>
              <pc:sldLayoutMk cId="275500023" sldId="2147483651"/>
              <ac:spMk id="6" creationId="{21709C1F-EC33-08AE-E6FF-82B49C6545ED}"/>
            </ac:spMkLst>
          </pc:spChg>
        </pc:sldLayoutChg>
        <pc:sldLayoutChg chg="del">
          <pc:chgData name="Marcus Roehming" userId="c33ed90f-6218-4529-85de-f886b629b2c1" providerId="ADAL" clId="{B8DB9E6C-218B-470C-9687-B483D4D38C87}" dt="2024-04-29T08:56:05.759" v="3" actId="2696"/>
          <pc:sldLayoutMkLst>
            <pc:docMk/>
            <pc:sldMasterMk cId="318833816" sldId="2147483648"/>
            <pc:sldLayoutMk cId="1165645932" sldId="2147483651"/>
          </pc:sldLayoutMkLst>
        </pc:sldLayoutChg>
        <pc:sldLayoutChg chg="del">
          <pc:chgData name="Marcus Roehming" userId="c33ed90f-6218-4529-85de-f886b629b2c1" providerId="ADAL" clId="{B8DB9E6C-218B-470C-9687-B483D4D38C87}" dt="2024-04-29T08:56:05.761" v="4" actId="2696"/>
          <pc:sldLayoutMkLst>
            <pc:docMk/>
            <pc:sldMasterMk cId="318833816" sldId="2147483648"/>
            <pc:sldLayoutMk cId="2432233449" sldId="2147483652"/>
          </pc:sldLayoutMkLst>
        </pc:sldLayoutChg>
        <pc:sldLayoutChg chg="modSp mod">
          <pc:chgData name="Marcus Roehming" userId="c33ed90f-6218-4529-85de-f886b629b2c1" providerId="ADAL" clId="{B8DB9E6C-218B-470C-9687-B483D4D38C87}" dt="2024-04-29T09:24:57.398" v="449" actId="113"/>
          <pc:sldLayoutMkLst>
            <pc:docMk/>
            <pc:sldMasterMk cId="318833816" sldId="2147483648"/>
            <pc:sldLayoutMk cId="3445063673" sldId="2147483652"/>
          </pc:sldLayoutMkLst>
          <pc:spChg chg="mod">
            <ac:chgData name="Marcus Roehming" userId="c33ed90f-6218-4529-85de-f886b629b2c1" providerId="ADAL" clId="{B8DB9E6C-218B-470C-9687-B483D4D38C87}" dt="2024-04-29T09:24:57.398" v="449" actId="113"/>
            <ac:spMkLst>
              <pc:docMk/>
              <pc:sldMasterMk cId="318833816" sldId="2147483648"/>
              <pc:sldLayoutMk cId="3445063673" sldId="2147483652"/>
              <ac:spMk id="2" creationId="{79E46E47-1DA8-41EB-14AB-365DAB9AAFFE}"/>
            </ac:spMkLst>
          </pc:spChg>
          <pc:spChg chg="mod">
            <ac:chgData name="Marcus Roehming" userId="c33ed90f-6218-4529-85de-f886b629b2c1" providerId="ADAL" clId="{B8DB9E6C-218B-470C-9687-B483D4D38C87}" dt="2024-04-29T09:24:23.665" v="445" actId="207"/>
            <ac:spMkLst>
              <pc:docMk/>
              <pc:sldMasterMk cId="318833816" sldId="2147483648"/>
              <pc:sldLayoutMk cId="3445063673" sldId="2147483652"/>
              <ac:spMk id="10" creationId="{F00614DE-5920-FBB6-6B65-68BE47B4341A}"/>
            </ac:spMkLst>
          </pc:spChg>
        </pc:sldLayoutChg>
        <pc:sldLayoutChg chg="del">
          <pc:chgData name="Marcus Roehming" userId="c33ed90f-6218-4529-85de-f886b629b2c1" providerId="ADAL" clId="{B8DB9E6C-218B-470C-9687-B483D4D38C87}" dt="2024-04-29T08:56:05.764" v="5" actId="2696"/>
          <pc:sldLayoutMkLst>
            <pc:docMk/>
            <pc:sldMasterMk cId="318833816" sldId="2147483648"/>
            <pc:sldLayoutMk cId="2641638939" sldId="2147483653"/>
          </pc:sldLayoutMkLst>
        </pc:sldLayoutChg>
        <pc:sldLayoutChg chg="del">
          <pc:chgData name="Marcus Roehming" userId="c33ed90f-6218-4529-85de-f886b629b2c1" providerId="ADAL" clId="{B8DB9E6C-218B-470C-9687-B483D4D38C87}" dt="2024-04-29T08:56:05.766" v="6" actId="2696"/>
          <pc:sldLayoutMkLst>
            <pc:docMk/>
            <pc:sldMasterMk cId="318833816" sldId="2147483648"/>
            <pc:sldLayoutMk cId="675121956" sldId="2147483654"/>
          </pc:sldLayoutMkLst>
        </pc:sldLayoutChg>
        <pc:sldLayoutChg chg="del">
          <pc:chgData name="Marcus Roehming" userId="c33ed90f-6218-4529-85de-f886b629b2c1" providerId="ADAL" clId="{B8DB9E6C-218B-470C-9687-B483D4D38C87}" dt="2024-04-29T08:56:05.768" v="7" actId="2696"/>
          <pc:sldLayoutMkLst>
            <pc:docMk/>
            <pc:sldMasterMk cId="318833816" sldId="2147483648"/>
            <pc:sldLayoutMk cId="1691436165" sldId="2147483655"/>
          </pc:sldLayoutMkLst>
        </pc:sldLayoutChg>
        <pc:sldLayoutChg chg="del">
          <pc:chgData name="Marcus Roehming" userId="c33ed90f-6218-4529-85de-f886b629b2c1" providerId="ADAL" clId="{B8DB9E6C-218B-470C-9687-B483D4D38C87}" dt="2024-04-29T08:56:05.770" v="8" actId="2696"/>
          <pc:sldLayoutMkLst>
            <pc:docMk/>
            <pc:sldMasterMk cId="318833816" sldId="2147483648"/>
            <pc:sldLayoutMk cId="925948429" sldId="2147483656"/>
          </pc:sldLayoutMkLst>
        </pc:sldLayoutChg>
        <pc:sldLayoutChg chg="del">
          <pc:chgData name="Marcus Roehming" userId="c33ed90f-6218-4529-85de-f886b629b2c1" providerId="ADAL" clId="{B8DB9E6C-218B-470C-9687-B483D4D38C87}" dt="2024-04-29T08:56:05.771" v="9" actId="2696"/>
          <pc:sldLayoutMkLst>
            <pc:docMk/>
            <pc:sldMasterMk cId="318833816" sldId="2147483648"/>
            <pc:sldLayoutMk cId="1879898337" sldId="2147483657"/>
          </pc:sldLayoutMkLst>
        </pc:sldLayoutChg>
        <pc:sldLayoutChg chg="del">
          <pc:chgData name="Marcus Roehming" userId="c33ed90f-6218-4529-85de-f886b629b2c1" providerId="ADAL" clId="{B8DB9E6C-218B-470C-9687-B483D4D38C87}" dt="2024-04-29T08:56:05.773" v="10" actId="2696"/>
          <pc:sldLayoutMkLst>
            <pc:docMk/>
            <pc:sldMasterMk cId="318833816" sldId="2147483648"/>
            <pc:sldLayoutMk cId="2034889793" sldId="2147483658"/>
          </pc:sldLayoutMkLst>
        </pc:sldLayoutChg>
        <pc:sldLayoutChg chg="del">
          <pc:chgData name="Marcus Roehming" userId="c33ed90f-6218-4529-85de-f886b629b2c1" providerId="ADAL" clId="{B8DB9E6C-218B-470C-9687-B483D4D38C87}" dt="2024-04-29T08:56:05.751" v="2" actId="2696"/>
          <pc:sldLayoutMkLst>
            <pc:docMk/>
            <pc:sldMasterMk cId="318833816" sldId="2147483648"/>
            <pc:sldLayoutMk cId="3303915955" sldId="2147483659"/>
          </pc:sldLayoutMkLst>
        </pc:sldLayoutChg>
      </pc:sldMasterChg>
    </pc:docChg>
  </pc:docChgLst>
  <pc:docChgLst>
    <pc:chgData name="Marcus Röhming" userId="0f725a30e114f0f8" providerId="LiveId" clId="{562A083A-6DE8-4AD7-92C0-3455A7E67756}"/>
    <pc:docChg chg="custSel modSld">
      <pc:chgData name="Marcus Röhming" userId="0f725a30e114f0f8" providerId="LiveId" clId="{562A083A-6DE8-4AD7-92C0-3455A7E67756}" dt="2024-04-23T09:10:08.764" v="569" actId="1076"/>
      <pc:docMkLst>
        <pc:docMk/>
      </pc:docMkLst>
      <pc:sldChg chg="modSp mod">
        <pc:chgData name="Marcus Röhming" userId="0f725a30e114f0f8" providerId="LiveId" clId="{562A083A-6DE8-4AD7-92C0-3455A7E67756}" dt="2024-04-23T08:58:55.572" v="51" actId="27636"/>
        <pc:sldMkLst>
          <pc:docMk/>
          <pc:sldMk cId="2060082905" sldId="257"/>
        </pc:sldMkLst>
        <pc:spChg chg="mod">
          <ac:chgData name="Marcus Röhming" userId="0f725a30e114f0f8" providerId="LiveId" clId="{562A083A-6DE8-4AD7-92C0-3455A7E67756}" dt="2024-04-23T08:58:55.572" v="51" actId="27636"/>
          <ac:spMkLst>
            <pc:docMk/>
            <pc:sldMk cId="2060082905" sldId="257"/>
            <ac:spMk id="3" creationId="{105C741E-C705-F753-0409-813B0AE69E2D}"/>
          </ac:spMkLst>
        </pc:spChg>
      </pc:sldChg>
      <pc:sldChg chg="modSp mod">
        <pc:chgData name="Marcus Röhming" userId="0f725a30e114f0f8" providerId="LiveId" clId="{562A083A-6DE8-4AD7-92C0-3455A7E67756}" dt="2024-04-23T08:58:55.982" v="53" actId="27636"/>
        <pc:sldMkLst>
          <pc:docMk/>
          <pc:sldMk cId="1716130834" sldId="300"/>
        </pc:sldMkLst>
        <pc:spChg chg="mod">
          <ac:chgData name="Marcus Röhming" userId="0f725a30e114f0f8" providerId="LiveId" clId="{562A083A-6DE8-4AD7-92C0-3455A7E67756}" dt="2024-04-23T08:58:55.982" v="53" actId="27636"/>
          <ac:spMkLst>
            <pc:docMk/>
            <pc:sldMk cId="1716130834" sldId="300"/>
            <ac:spMk id="2" creationId="{AFE629A0-A4E4-0052-792F-9B6C0C21DAE3}"/>
          </ac:spMkLst>
        </pc:spChg>
      </pc:sldChg>
      <pc:sldChg chg="modSp mod">
        <pc:chgData name="Marcus Röhming" userId="0f725a30e114f0f8" providerId="LiveId" clId="{562A083A-6DE8-4AD7-92C0-3455A7E67756}" dt="2024-04-23T09:10:08.764" v="569" actId="1076"/>
        <pc:sldMkLst>
          <pc:docMk/>
          <pc:sldMk cId="3244000424" sldId="351"/>
        </pc:sldMkLst>
        <pc:spChg chg="mod">
          <ac:chgData name="Marcus Röhming" userId="0f725a30e114f0f8" providerId="LiveId" clId="{562A083A-6DE8-4AD7-92C0-3455A7E67756}" dt="2024-04-23T08:59:13.017" v="91" actId="20577"/>
          <ac:spMkLst>
            <pc:docMk/>
            <pc:sldMk cId="3244000424" sldId="351"/>
            <ac:spMk id="3" creationId="{C275CB16-E8D0-D126-E968-FB0CFE3CEA60}"/>
          </ac:spMkLst>
        </pc:spChg>
        <pc:spChg chg="mod">
          <ac:chgData name="Marcus Röhming" userId="0f725a30e114f0f8" providerId="LiveId" clId="{562A083A-6DE8-4AD7-92C0-3455A7E67756}" dt="2024-04-23T09:05:12.931" v="370" actId="20577"/>
          <ac:spMkLst>
            <pc:docMk/>
            <pc:sldMk cId="3244000424" sldId="351"/>
            <ac:spMk id="11" creationId="{3B69AE5E-986A-060D-2E1D-436A05031AC7}"/>
          </ac:spMkLst>
        </pc:spChg>
        <pc:spChg chg="mod">
          <ac:chgData name="Marcus Röhming" userId="0f725a30e114f0f8" providerId="LiveId" clId="{562A083A-6DE8-4AD7-92C0-3455A7E67756}" dt="2024-04-23T09:05:49.409" v="399" actId="20577"/>
          <ac:spMkLst>
            <pc:docMk/>
            <pc:sldMk cId="3244000424" sldId="351"/>
            <ac:spMk id="13" creationId="{F6C0823A-724A-DBA8-E7CC-7CBAE3CDD1D3}"/>
          </ac:spMkLst>
        </pc:spChg>
        <pc:spChg chg="mod">
          <ac:chgData name="Marcus Röhming" userId="0f725a30e114f0f8" providerId="LiveId" clId="{562A083A-6DE8-4AD7-92C0-3455A7E67756}" dt="2024-04-23T09:10:08.764" v="569" actId="1076"/>
          <ac:spMkLst>
            <pc:docMk/>
            <pc:sldMk cId="3244000424" sldId="351"/>
            <ac:spMk id="14" creationId="{55EB382A-58BF-2F28-8D78-A638251C42D0}"/>
          </ac:spMkLst>
        </pc:spChg>
        <pc:spChg chg="mod">
          <ac:chgData name="Marcus Röhming" userId="0f725a30e114f0f8" providerId="LiveId" clId="{562A083A-6DE8-4AD7-92C0-3455A7E67756}" dt="2024-04-23T09:08:23.951" v="450" actId="20577"/>
          <ac:spMkLst>
            <pc:docMk/>
            <pc:sldMk cId="3244000424" sldId="351"/>
            <ac:spMk id="15" creationId="{5878674E-4FFA-ECF7-F8AE-1D159D48262F}"/>
          </ac:spMkLst>
        </pc:spChg>
        <pc:spChg chg="mod">
          <ac:chgData name="Marcus Röhming" userId="0f725a30e114f0f8" providerId="LiveId" clId="{562A083A-6DE8-4AD7-92C0-3455A7E67756}" dt="2024-04-23T09:04:22.151" v="313" actId="20577"/>
          <ac:spMkLst>
            <pc:docMk/>
            <pc:sldMk cId="3244000424" sldId="351"/>
            <ac:spMk id="17" creationId="{9546F724-F42B-83AC-1AD3-063011B172DC}"/>
          </ac:spMkLst>
        </pc:spChg>
        <pc:spChg chg="mod">
          <ac:chgData name="Marcus Röhming" userId="0f725a30e114f0f8" providerId="LiveId" clId="{562A083A-6DE8-4AD7-92C0-3455A7E67756}" dt="2024-04-23T09:02:27.264" v="219" actId="20577"/>
          <ac:spMkLst>
            <pc:docMk/>
            <pc:sldMk cId="3244000424" sldId="351"/>
            <ac:spMk id="20" creationId="{90EAAE4B-91B0-6FB2-3404-F8B1EFE7E16C}"/>
          </ac:spMkLst>
        </pc:spChg>
      </pc:sldChg>
    </pc:docChg>
  </pc:docChgLst>
  <pc:docChgLst>
    <pc:chgData name="Marcus Roehming" userId="c33ed90f-6218-4529-85de-f886b629b2c1" providerId="ADAL" clId="{709486BA-C7A1-4124-A938-7A5B203D5BF5}"/>
    <pc:docChg chg="undo redo custSel addSld delSld modSld sldOrd addSection delSection modSection">
      <pc:chgData name="Marcus Roehming" userId="c33ed90f-6218-4529-85de-f886b629b2c1" providerId="ADAL" clId="{709486BA-C7A1-4124-A938-7A5B203D5BF5}" dt="2024-04-29T08:41:44.529" v="5911" actId="47"/>
      <pc:docMkLst>
        <pc:docMk/>
      </pc:docMkLst>
      <pc:sldChg chg="del">
        <pc:chgData name="Marcus Roehming" userId="c33ed90f-6218-4529-85de-f886b629b2c1" providerId="ADAL" clId="{709486BA-C7A1-4124-A938-7A5B203D5BF5}" dt="2024-04-27T11:15:51.457" v="41" actId="18676"/>
        <pc:sldMkLst>
          <pc:docMk/>
          <pc:sldMk cId="2366222068" sldId="272"/>
        </pc:sldMkLst>
      </pc:sldChg>
      <pc:sldChg chg="del">
        <pc:chgData name="Marcus Roehming" userId="c33ed90f-6218-4529-85de-f886b629b2c1" providerId="ADAL" clId="{709486BA-C7A1-4124-A938-7A5B203D5BF5}" dt="2024-04-27T11:15:51.457" v="41" actId="18676"/>
        <pc:sldMkLst>
          <pc:docMk/>
          <pc:sldMk cId="882573990" sldId="273"/>
        </pc:sldMkLst>
      </pc:sldChg>
      <pc:sldChg chg="del">
        <pc:chgData name="Marcus Roehming" userId="c33ed90f-6218-4529-85de-f886b629b2c1" providerId="ADAL" clId="{709486BA-C7A1-4124-A938-7A5B203D5BF5}" dt="2024-04-27T11:15:51.457" v="41" actId="18676"/>
        <pc:sldMkLst>
          <pc:docMk/>
          <pc:sldMk cId="2530967768" sldId="276"/>
        </pc:sldMkLst>
      </pc:sldChg>
      <pc:sldChg chg="del">
        <pc:chgData name="Marcus Roehming" userId="c33ed90f-6218-4529-85de-f886b629b2c1" providerId="ADAL" clId="{709486BA-C7A1-4124-A938-7A5B203D5BF5}" dt="2024-04-27T11:15:51.457" v="41" actId="18676"/>
        <pc:sldMkLst>
          <pc:docMk/>
          <pc:sldMk cId="1582007043" sldId="277"/>
        </pc:sldMkLst>
      </pc:sldChg>
      <pc:sldChg chg="modSp">
        <pc:chgData name="Marcus Roehming" userId="c33ed90f-6218-4529-85de-f886b629b2c1" providerId="ADAL" clId="{709486BA-C7A1-4124-A938-7A5B203D5BF5}" dt="2024-04-28T11:42:31.058" v="4675"/>
        <pc:sldMkLst>
          <pc:docMk/>
          <pc:sldMk cId="1957808878" sldId="285"/>
        </pc:sldMkLst>
        <pc:spChg chg="mod">
          <ac:chgData name="Marcus Roehming" userId="c33ed90f-6218-4529-85de-f886b629b2c1" providerId="ADAL" clId="{709486BA-C7A1-4124-A938-7A5B203D5BF5}" dt="2024-04-28T11:42:31.058" v="4675"/>
          <ac:spMkLst>
            <pc:docMk/>
            <pc:sldMk cId="1957808878" sldId="285"/>
            <ac:spMk id="9" creationId="{98499385-8DA1-7DBA-8830-119ACF04FF05}"/>
          </ac:spMkLst>
        </pc:spChg>
      </pc:sldChg>
      <pc:sldChg chg="modSp">
        <pc:chgData name="Marcus Roehming" userId="c33ed90f-6218-4529-85de-f886b629b2c1" providerId="ADAL" clId="{709486BA-C7A1-4124-A938-7A5B203D5BF5}" dt="2024-04-28T11:42:31.058" v="4675"/>
        <pc:sldMkLst>
          <pc:docMk/>
          <pc:sldMk cId="3640936874" sldId="287"/>
        </pc:sldMkLst>
        <pc:spChg chg="mod">
          <ac:chgData name="Marcus Roehming" userId="c33ed90f-6218-4529-85de-f886b629b2c1" providerId="ADAL" clId="{709486BA-C7A1-4124-A938-7A5B203D5BF5}" dt="2024-04-28T11:42:31.058" v="4675"/>
          <ac:spMkLst>
            <pc:docMk/>
            <pc:sldMk cId="3640936874" sldId="287"/>
            <ac:spMk id="6" creationId="{24C39E04-B9F0-86E8-C8B7-F5066F1255D7}"/>
          </ac:spMkLst>
        </pc:spChg>
      </pc:sldChg>
      <pc:sldChg chg="modSp">
        <pc:chgData name="Marcus Roehming" userId="c33ed90f-6218-4529-85de-f886b629b2c1" providerId="ADAL" clId="{709486BA-C7A1-4124-A938-7A5B203D5BF5}" dt="2024-04-28T11:42:31.058" v="4675"/>
        <pc:sldMkLst>
          <pc:docMk/>
          <pc:sldMk cId="1343471376" sldId="288"/>
        </pc:sldMkLst>
        <pc:spChg chg="mod">
          <ac:chgData name="Marcus Roehming" userId="c33ed90f-6218-4529-85de-f886b629b2c1" providerId="ADAL" clId="{709486BA-C7A1-4124-A938-7A5B203D5BF5}" dt="2024-04-28T11:42:31.058" v="4675"/>
          <ac:spMkLst>
            <pc:docMk/>
            <pc:sldMk cId="1343471376" sldId="288"/>
            <ac:spMk id="6" creationId="{24C39E04-B9F0-86E8-C8B7-F5066F1255D7}"/>
          </ac:spMkLst>
        </pc:spChg>
      </pc:sldChg>
      <pc:sldChg chg="modSp">
        <pc:chgData name="Marcus Roehming" userId="c33ed90f-6218-4529-85de-f886b629b2c1" providerId="ADAL" clId="{709486BA-C7A1-4124-A938-7A5B203D5BF5}" dt="2024-04-28T11:42:31.058" v="4675"/>
        <pc:sldMkLst>
          <pc:docMk/>
          <pc:sldMk cId="323317417" sldId="289"/>
        </pc:sldMkLst>
        <pc:spChg chg="mod">
          <ac:chgData name="Marcus Roehming" userId="c33ed90f-6218-4529-85de-f886b629b2c1" providerId="ADAL" clId="{709486BA-C7A1-4124-A938-7A5B203D5BF5}" dt="2024-04-28T11:42:31.058" v="4675"/>
          <ac:spMkLst>
            <pc:docMk/>
            <pc:sldMk cId="323317417" sldId="289"/>
            <ac:spMk id="6" creationId="{24C39E04-B9F0-86E8-C8B7-F5066F1255D7}"/>
          </ac:spMkLst>
        </pc:spChg>
      </pc:sldChg>
      <pc:sldChg chg="modSp">
        <pc:chgData name="Marcus Roehming" userId="c33ed90f-6218-4529-85de-f886b629b2c1" providerId="ADAL" clId="{709486BA-C7A1-4124-A938-7A5B203D5BF5}" dt="2024-04-28T11:42:31.058" v="4675"/>
        <pc:sldMkLst>
          <pc:docMk/>
          <pc:sldMk cId="3929305805" sldId="290"/>
        </pc:sldMkLst>
        <pc:spChg chg="mod">
          <ac:chgData name="Marcus Roehming" userId="c33ed90f-6218-4529-85de-f886b629b2c1" providerId="ADAL" clId="{709486BA-C7A1-4124-A938-7A5B203D5BF5}" dt="2024-04-28T11:42:31.058" v="4675"/>
          <ac:spMkLst>
            <pc:docMk/>
            <pc:sldMk cId="3929305805" sldId="290"/>
            <ac:spMk id="6" creationId="{24C39E04-B9F0-86E8-C8B7-F5066F1255D7}"/>
          </ac:spMkLst>
        </pc:spChg>
      </pc:sldChg>
      <pc:sldChg chg="modSp">
        <pc:chgData name="Marcus Roehming" userId="c33ed90f-6218-4529-85de-f886b629b2c1" providerId="ADAL" clId="{709486BA-C7A1-4124-A938-7A5B203D5BF5}" dt="2024-04-28T11:42:31.058" v="4675"/>
        <pc:sldMkLst>
          <pc:docMk/>
          <pc:sldMk cId="697230476" sldId="292"/>
        </pc:sldMkLst>
        <pc:spChg chg="mod">
          <ac:chgData name="Marcus Roehming" userId="c33ed90f-6218-4529-85de-f886b629b2c1" providerId="ADAL" clId="{709486BA-C7A1-4124-A938-7A5B203D5BF5}" dt="2024-04-28T11:42:31.058" v="4675"/>
          <ac:spMkLst>
            <pc:docMk/>
            <pc:sldMk cId="697230476" sldId="292"/>
            <ac:spMk id="9" creationId="{F21C3682-A611-CA7B-E7F2-3CCE1F075E73}"/>
          </ac:spMkLst>
        </pc:spChg>
      </pc:sldChg>
      <pc:sldChg chg="del">
        <pc:chgData name="Marcus Roehming" userId="c33ed90f-6218-4529-85de-f886b629b2c1" providerId="ADAL" clId="{709486BA-C7A1-4124-A938-7A5B203D5BF5}" dt="2024-04-27T11:15:51.457" v="41" actId="18676"/>
        <pc:sldMkLst>
          <pc:docMk/>
          <pc:sldMk cId="3178342703" sldId="315"/>
        </pc:sldMkLst>
      </pc:sldChg>
      <pc:sldChg chg="del">
        <pc:chgData name="Marcus Roehming" userId="c33ed90f-6218-4529-85de-f886b629b2c1" providerId="ADAL" clId="{709486BA-C7A1-4124-A938-7A5B203D5BF5}" dt="2024-04-27T11:15:51.457" v="41" actId="18676"/>
        <pc:sldMkLst>
          <pc:docMk/>
          <pc:sldMk cId="3995306962" sldId="316"/>
        </pc:sldMkLst>
      </pc:sldChg>
      <pc:sldChg chg="del">
        <pc:chgData name="Marcus Roehming" userId="c33ed90f-6218-4529-85de-f886b629b2c1" providerId="ADAL" clId="{709486BA-C7A1-4124-A938-7A5B203D5BF5}" dt="2024-04-27T11:15:51.457" v="41" actId="18676"/>
        <pc:sldMkLst>
          <pc:docMk/>
          <pc:sldMk cId="1006151926" sldId="317"/>
        </pc:sldMkLst>
      </pc:sldChg>
      <pc:sldChg chg="del">
        <pc:chgData name="Marcus Roehming" userId="c33ed90f-6218-4529-85de-f886b629b2c1" providerId="ADAL" clId="{709486BA-C7A1-4124-A938-7A5B203D5BF5}" dt="2024-04-27T11:15:51.457" v="41" actId="18676"/>
        <pc:sldMkLst>
          <pc:docMk/>
          <pc:sldMk cId="3546135428" sldId="320"/>
        </pc:sldMkLst>
      </pc:sldChg>
      <pc:sldChg chg="del">
        <pc:chgData name="Marcus Roehming" userId="c33ed90f-6218-4529-85de-f886b629b2c1" providerId="ADAL" clId="{709486BA-C7A1-4124-A938-7A5B203D5BF5}" dt="2024-04-27T11:15:51.457" v="41" actId="18676"/>
        <pc:sldMkLst>
          <pc:docMk/>
          <pc:sldMk cId="420274242" sldId="325"/>
        </pc:sldMkLst>
      </pc:sldChg>
      <pc:sldChg chg="ord">
        <pc:chgData name="Marcus Roehming" userId="c33ed90f-6218-4529-85de-f886b629b2c1" providerId="ADAL" clId="{709486BA-C7A1-4124-A938-7A5B203D5BF5}" dt="2024-04-27T11:04:54.535" v="22"/>
        <pc:sldMkLst>
          <pc:docMk/>
          <pc:sldMk cId="4262741632" sldId="326"/>
        </pc:sldMkLst>
      </pc:sldChg>
      <pc:sldChg chg="ord">
        <pc:chgData name="Marcus Roehming" userId="c33ed90f-6218-4529-85de-f886b629b2c1" providerId="ADAL" clId="{709486BA-C7A1-4124-A938-7A5B203D5BF5}" dt="2024-04-27T11:04:54.535" v="22"/>
        <pc:sldMkLst>
          <pc:docMk/>
          <pc:sldMk cId="1862817050" sldId="327"/>
        </pc:sldMkLst>
      </pc:sldChg>
      <pc:sldChg chg="ord">
        <pc:chgData name="Marcus Roehming" userId="c33ed90f-6218-4529-85de-f886b629b2c1" providerId="ADAL" clId="{709486BA-C7A1-4124-A938-7A5B203D5BF5}" dt="2024-04-27T11:04:54.535" v="22"/>
        <pc:sldMkLst>
          <pc:docMk/>
          <pc:sldMk cId="1610294675" sldId="328"/>
        </pc:sldMkLst>
      </pc:sldChg>
      <pc:sldChg chg="ord">
        <pc:chgData name="Marcus Roehming" userId="c33ed90f-6218-4529-85de-f886b629b2c1" providerId="ADAL" clId="{709486BA-C7A1-4124-A938-7A5B203D5BF5}" dt="2024-04-27T11:04:54.535" v="22"/>
        <pc:sldMkLst>
          <pc:docMk/>
          <pc:sldMk cId="3555421766" sldId="329"/>
        </pc:sldMkLst>
      </pc:sldChg>
      <pc:sldChg chg="ord">
        <pc:chgData name="Marcus Roehming" userId="c33ed90f-6218-4529-85de-f886b629b2c1" providerId="ADAL" clId="{709486BA-C7A1-4124-A938-7A5B203D5BF5}" dt="2024-04-27T11:04:54.535" v="22"/>
        <pc:sldMkLst>
          <pc:docMk/>
          <pc:sldMk cId="601413766" sldId="330"/>
        </pc:sldMkLst>
      </pc:sldChg>
      <pc:sldChg chg="ord">
        <pc:chgData name="Marcus Roehming" userId="c33ed90f-6218-4529-85de-f886b629b2c1" providerId="ADAL" clId="{709486BA-C7A1-4124-A938-7A5B203D5BF5}" dt="2024-04-27T11:04:54.535" v="22"/>
        <pc:sldMkLst>
          <pc:docMk/>
          <pc:sldMk cId="1089439394" sldId="331"/>
        </pc:sldMkLst>
      </pc:sldChg>
      <pc:sldChg chg="ord">
        <pc:chgData name="Marcus Roehming" userId="c33ed90f-6218-4529-85de-f886b629b2c1" providerId="ADAL" clId="{709486BA-C7A1-4124-A938-7A5B203D5BF5}" dt="2024-04-27T11:04:54.535" v="22"/>
        <pc:sldMkLst>
          <pc:docMk/>
          <pc:sldMk cId="447054693" sldId="332"/>
        </pc:sldMkLst>
      </pc:sldChg>
      <pc:sldChg chg="ord">
        <pc:chgData name="Marcus Roehming" userId="c33ed90f-6218-4529-85de-f886b629b2c1" providerId="ADAL" clId="{709486BA-C7A1-4124-A938-7A5B203D5BF5}" dt="2024-04-27T11:04:54.535" v="22"/>
        <pc:sldMkLst>
          <pc:docMk/>
          <pc:sldMk cId="252522636" sldId="333"/>
        </pc:sldMkLst>
      </pc:sldChg>
      <pc:sldChg chg="ord">
        <pc:chgData name="Marcus Roehming" userId="c33ed90f-6218-4529-85de-f886b629b2c1" providerId="ADAL" clId="{709486BA-C7A1-4124-A938-7A5B203D5BF5}" dt="2024-04-27T11:04:54.535" v="22"/>
        <pc:sldMkLst>
          <pc:docMk/>
          <pc:sldMk cId="499568538" sldId="334"/>
        </pc:sldMkLst>
      </pc:sldChg>
      <pc:sldChg chg="ord">
        <pc:chgData name="Marcus Roehming" userId="c33ed90f-6218-4529-85de-f886b629b2c1" providerId="ADAL" clId="{709486BA-C7A1-4124-A938-7A5B203D5BF5}" dt="2024-04-27T11:04:54.535" v="22"/>
        <pc:sldMkLst>
          <pc:docMk/>
          <pc:sldMk cId="43573326" sldId="335"/>
        </pc:sldMkLst>
      </pc:sldChg>
      <pc:sldChg chg="ord">
        <pc:chgData name="Marcus Roehming" userId="c33ed90f-6218-4529-85de-f886b629b2c1" providerId="ADAL" clId="{709486BA-C7A1-4124-A938-7A5B203D5BF5}" dt="2024-04-27T11:04:54.535" v="22"/>
        <pc:sldMkLst>
          <pc:docMk/>
          <pc:sldMk cId="2693456273" sldId="336"/>
        </pc:sldMkLst>
      </pc:sldChg>
      <pc:sldChg chg="new del">
        <pc:chgData name="Marcus Roehming" userId="c33ed90f-6218-4529-85de-f886b629b2c1" providerId="ADAL" clId="{709486BA-C7A1-4124-A938-7A5B203D5BF5}" dt="2024-04-27T10:29:08.966" v="2" actId="47"/>
        <pc:sldMkLst>
          <pc:docMk/>
          <pc:sldMk cId="1220774065" sldId="353"/>
        </pc:sldMkLst>
      </pc:sldChg>
      <pc:sldChg chg="modSp add del modTransition">
        <pc:chgData name="Marcus Roehming" userId="c33ed90f-6218-4529-85de-f886b629b2c1" providerId="ADAL" clId="{709486BA-C7A1-4124-A938-7A5B203D5BF5}" dt="2024-04-28T10:59:46.601" v="3656"/>
        <pc:sldMkLst>
          <pc:docMk/>
          <pc:sldMk cId="1070576011" sldId="362"/>
        </pc:sldMkLst>
        <pc:spChg chg="mod">
          <ac:chgData name="Marcus Roehming" userId="c33ed90f-6218-4529-85de-f886b629b2c1" providerId="ADAL" clId="{709486BA-C7A1-4124-A938-7A5B203D5BF5}" dt="2024-04-28T10:29:17.714" v="3045"/>
          <ac:spMkLst>
            <pc:docMk/>
            <pc:sldMk cId="1070576011" sldId="362"/>
            <ac:spMk id="10" creationId="{DEFB6736-6B85-56AF-9B0E-533C614BFFEF}"/>
          </ac:spMkLst>
        </pc:spChg>
      </pc:sldChg>
      <pc:sldChg chg="addSp delSp modSp add del mod modTransition modAnim modNotesTx">
        <pc:chgData name="Marcus Roehming" userId="c33ed90f-6218-4529-85de-f886b629b2c1" providerId="ADAL" clId="{709486BA-C7A1-4124-A938-7A5B203D5BF5}" dt="2024-04-29T06:40:28.549" v="5897" actId="1076"/>
        <pc:sldMkLst>
          <pc:docMk/>
          <pc:sldMk cId="3750809591" sldId="363"/>
        </pc:sldMkLst>
        <pc:spChg chg="mod">
          <ac:chgData name="Marcus Roehming" userId="c33ed90f-6218-4529-85de-f886b629b2c1" providerId="ADAL" clId="{709486BA-C7A1-4124-A938-7A5B203D5BF5}" dt="2024-04-28T10:50:14.914" v="3265" actId="20577"/>
          <ac:spMkLst>
            <pc:docMk/>
            <pc:sldMk cId="3750809591" sldId="363"/>
            <ac:spMk id="3" creationId="{640E8AD5-F824-7ACE-6C70-0FFE0F6A0189}"/>
          </ac:spMkLst>
        </pc:spChg>
        <pc:spChg chg="mod">
          <ac:chgData name="Marcus Roehming" userId="c33ed90f-6218-4529-85de-f886b629b2c1" providerId="ADAL" clId="{709486BA-C7A1-4124-A938-7A5B203D5BF5}" dt="2024-04-28T11:42:31.058" v="4675"/>
          <ac:spMkLst>
            <pc:docMk/>
            <pc:sldMk cId="3750809591" sldId="363"/>
            <ac:spMk id="7" creationId="{FCD0FFE1-3C0F-7A84-9FA6-9C69B8CF4165}"/>
          </ac:spMkLst>
        </pc:spChg>
        <pc:spChg chg="add mod">
          <ac:chgData name="Marcus Roehming" userId="c33ed90f-6218-4529-85de-f886b629b2c1" providerId="ADAL" clId="{709486BA-C7A1-4124-A938-7A5B203D5BF5}" dt="2024-04-28T10:46:29.992" v="3237" actId="1076"/>
          <ac:spMkLst>
            <pc:docMk/>
            <pc:sldMk cId="3750809591" sldId="363"/>
            <ac:spMk id="9" creationId="{FF487609-AF3C-D9BE-8213-B8D0BCA8FAD0}"/>
          </ac:spMkLst>
        </pc:spChg>
        <pc:spChg chg="add mod">
          <ac:chgData name="Marcus Roehming" userId="c33ed90f-6218-4529-85de-f886b629b2c1" providerId="ADAL" clId="{709486BA-C7A1-4124-A938-7A5B203D5BF5}" dt="2024-04-29T06:40:28.549" v="5897" actId="1076"/>
          <ac:spMkLst>
            <pc:docMk/>
            <pc:sldMk cId="3750809591" sldId="363"/>
            <ac:spMk id="11" creationId="{7B30FF4F-6320-1FB4-FA85-B6BC3C6E0041}"/>
          </ac:spMkLst>
        </pc:spChg>
        <pc:spChg chg="add mod">
          <ac:chgData name="Marcus Roehming" userId="c33ed90f-6218-4529-85de-f886b629b2c1" providerId="ADAL" clId="{709486BA-C7A1-4124-A938-7A5B203D5BF5}" dt="2024-04-28T10:31:12.835" v="3054" actId="6549"/>
          <ac:spMkLst>
            <pc:docMk/>
            <pc:sldMk cId="3750809591" sldId="363"/>
            <ac:spMk id="12" creationId="{BDFD29B3-A378-DB3E-5DC5-07C43BFFF219}"/>
          </ac:spMkLst>
        </pc:spChg>
        <pc:spChg chg="add mod">
          <ac:chgData name="Marcus Roehming" userId="c33ed90f-6218-4529-85de-f886b629b2c1" providerId="ADAL" clId="{709486BA-C7A1-4124-A938-7A5B203D5BF5}" dt="2024-04-28T10:41:37.241" v="3127"/>
          <ac:spMkLst>
            <pc:docMk/>
            <pc:sldMk cId="3750809591" sldId="363"/>
            <ac:spMk id="13" creationId="{5E5AB4AC-6413-1992-B02A-47E81D93D9E0}"/>
          </ac:spMkLst>
        </pc:spChg>
        <pc:spChg chg="mod">
          <ac:chgData name="Marcus Roehming" userId="c33ed90f-6218-4529-85de-f886b629b2c1" providerId="ADAL" clId="{709486BA-C7A1-4124-A938-7A5B203D5BF5}" dt="2024-04-28T10:30:52.864" v="3049"/>
          <ac:spMkLst>
            <pc:docMk/>
            <pc:sldMk cId="3750809591" sldId="363"/>
            <ac:spMk id="15" creationId="{F6056494-BB4B-9E5E-81A4-7D1FE0B16562}"/>
          </ac:spMkLst>
        </pc:spChg>
        <pc:spChg chg="add mod">
          <ac:chgData name="Marcus Roehming" userId="c33ed90f-6218-4529-85de-f886b629b2c1" providerId="ADAL" clId="{709486BA-C7A1-4124-A938-7A5B203D5BF5}" dt="2024-04-28T10:44:17.981" v="3159" actId="15"/>
          <ac:spMkLst>
            <pc:docMk/>
            <pc:sldMk cId="3750809591" sldId="363"/>
            <ac:spMk id="17" creationId="{81B2993D-F668-7E6A-F05E-C5919666BC6B}"/>
          </ac:spMkLst>
        </pc:spChg>
        <pc:spChg chg="add mod">
          <ac:chgData name="Marcus Roehming" userId="c33ed90f-6218-4529-85de-f886b629b2c1" providerId="ADAL" clId="{709486BA-C7A1-4124-A938-7A5B203D5BF5}" dt="2024-04-28T10:31:00.705" v="3051" actId="1076"/>
          <ac:spMkLst>
            <pc:docMk/>
            <pc:sldMk cId="3750809591" sldId="363"/>
            <ac:spMk id="18" creationId="{B65C912F-975B-BF31-0525-957D8DD4E79D}"/>
          </ac:spMkLst>
        </pc:spChg>
        <pc:spChg chg="add mod">
          <ac:chgData name="Marcus Roehming" userId="c33ed90f-6218-4529-85de-f886b629b2c1" providerId="ADAL" clId="{709486BA-C7A1-4124-A938-7A5B203D5BF5}" dt="2024-04-28T10:45:25.643" v="3193"/>
          <ac:spMkLst>
            <pc:docMk/>
            <pc:sldMk cId="3750809591" sldId="363"/>
            <ac:spMk id="22" creationId="{C09D3F25-C23A-F5B9-D024-C78A909FA4E3}"/>
          </ac:spMkLst>
        </pc:spChg>
        <pc:spChg chg="add mod">
          <ac:chgData name="Marcus Roehming" userId="c33ed90f-6218-4529-85de-f886b629b2c1" providerId="ADAL" clId="{709486BA-C7A1-4124-A938-7A5B203D5BF5}" dt="2024-04-28T10:42:11.196" v="3130" actId="2085"/>
          <ac:spMkLst>
            <pc:docMk/>
            <pc:sldMk cId="3750809591" sldId="363"/>
            <ac:spMk id="23" creationId="{8C7BB60C-3603-8F28-030B-1EA193FBD150}"/>
          </ac:spMkLst>
        </pc:spChg>
        <pc:spChg chg="add mod">
          <ac:chgData name="Marcus Roehming" userId="c33ed90f-6218-4529-85de-f886b629b2c1" providerId="ADAL" clId="{709486BA-C7A1-4124-A938-7A5B203D5BF5}" dt="2024-04-28T10:42:25.027" v="3136" actId="1076"/>
          <ac:spMkLst>
            <pc:docMk/>
            <pc:sldMk cId="3750809591" sldId="363"/>
            <ac:spMk id="24" creationId="{91BF347B-E023-7179-4838-1ECDE6051539}"/>
          </ac:spMkLst>
        </pc:spChg>
        <pc:spChg chg="add mod">
          <ac:chgData name="Marcus Roehming" userId="c33ed90f-6218-4529-85de-f886b629b2c1" providerId="ADAL" clId="{709486BA-C7A1-4124-A938-7A5B203D5BF5}" dt="2024-04-28T10:42:50.069" v="3144" actId="1076"/>
          <ac:spMkLst>
            <pc:docMk/>
            <pc:sldMk cId="3750809591" sldId="363"/>
            <ac:spMk id="25" creationId="{660EB29C-763B-DB54-7AFA-6E260BFD4B8C}"/>
          </ac:spMkLst>
        </pc:spChg>
        <pc:grpChg chg="add mod">
          <ac:chgData name="Marcus Roehming" userId="c33ed90f-6218-4529-85de-f886b629b2c1" providerId="ADAL" clId="{709486BA-C7A1-4124-A938-7A5B203D5BF5}" dt="2024-04-28T10:31:00.705" v="3051" actId="1076"/>
          <ac:grpSpMkLst>
            <pc:docMk/>
            <pc:sldMk cId="3750809591" sldId="363"/>
            <ac:grpSpMk id="14" creationId="{4FE7B5F7-CF87-0707-62BE-D69C58FDE2F6}"/>
          </ac:grpSpMkLst>
        </pc:grpChg>
        <pc:picChg chg="add del mod">
          <ac:chgData name="Marcus Roehming" userId="c33ed90f-6218-4529-85de-f886b629b2c1" providerId="ADAL" clId="{709486BA-C7A1-4124-A938-7A5B203D5BF5}" dt="2024-04-28T10:39:41.117" v="3057" actId="478"/>
          <ac:picMkLst>
            <pc:docMk/>
            <pc:sldMk cId="3750809591" sldId="363"/>
            <ac:picMk id="9" creationId="{852DAEA2-A633-86B6-ADA2-EAC84B5F75AF}"/>
          </ac:picMkLst>
        </pc:picChg>
        <pc:picChg chg="mod">
          <ac:chgData name="Marcus Roehming" userId="c33ed90f-6218-4529-85de-f886b629b2c1" providerId="ADAL" clId="{709486BA-C7A1-4124-A938-7A5B203D5BF5}" dt="2024-04-28T10:30:52.864" v="3049"/>
          <ac:picMkLst>
            <pc:docMk/>
            <pc:sldMk cId="3750809591" sldId="363"/>
            <ac:picMk id="16" creationId="{B87142B6-0610-9690-37F4-DB78ADE9A318}"/>
          </ac:picMkLst>
        </pc:picChg>
        <pc:picChg chg="add mod">
          <ac:chgData name="Marcus Roehming" userId="c33ed90f-6218-4529-85de-f886b629b2c1" providerId="ADAL" clId="{709486BA-C7A1-4124-A938-7A5B203D5BF5}" dt="2024-04-28T10:39:46.974" v="3060" actId="1076"/>
          <ac:picMkLst>
            <pc:docMk/>
            <pc:sldMk cId="3750809591" sldId="363"/>
            <ac:picMk id="20" creationId="{8F6474BA-D74F-EFE9-1C2F-A89247D1AE18}"/>
          </ac:picMkLst>
        </pc:picChg>
      </pc:sldChg>
      <pc:sldChg chg="addSp delSp modSp add del mod modTransition">
        <pc:chgData name="Marcus Roehming" userId="c33ed90f-6218-4529-85de-f886b629b2c1" providerId="ADAL" clId="{709486BA-C7A1-4124-A938-7A5B203D5BF5}" dt="2024-04-29T05:16:19.175" v="5652" actId="113"/>
        <pc:sldMkLst>
          <pc:docMk/>
          <pc:sldMk cId="2265276824" sldId="364"/>
        </pc:sldMkLst>
        <pc:spChg chg="add del">
          <ac:chgData name="Marcus Roehming" userId="c33ed90f-6218-4529-85de-f886b629b2c1" providerId="ADAL" clId="{709486BA-C7A1-4124-A938-7A5B203D5BF5}" dt="2024-04-28T10:50:25.693" v="3267" actId="22"/>
          <ac:spMkLst>
            <pc:docMk/>
            <pc:sldMk cId="2265276824" sldId="364"/>
            <ac:spMk id="3" creationId="{4A1DFCC0-7AE4-6C9F-8740-5667AFF25423}"/>
          </ac:spMkLst>
        </pc:spChg>
        <pc:spChg chg="add mod">
          <ac:chgData name="Marcus Roehming" userId="c33ed90f-6218-4529-85de-f886b629b2c1" providerId="ADAL" clId="{709486BA-C7A1-4124-A938-7A5B203D5BF5}" dt="2024-04-28T10:50:36.706" v="3271" actId="14100"/>
          <ac:spMkLst>
            <pc:docMk/>
            <pc:sldMk cId="2265276824" sldId="364"/>
            <ac:spMk id="4" creationId="{F73E13C1-DFEE-6D13-C0D1-EBD8AAD7D350}"/>
          </ac:spMkLst>
        </pc:spChg>
        <pc:spChg chg="mod">
          <ac:chgData name="Marcus Roehming" userId="c33ed90f-6218-4529-85de-f886b629b2c1" providerId="ADAL" clId="{709486BA-C7A1-4124-A938-7A5B203D5BF5}" dt="2024-04-28T11:42:31.058" v="4675"/>
          <ac:spMkLst>
            <pc:docMk/>
            <pc:sldMk cId="2265276824" sldId="364"/>
            <ac:spMk id="7" creationId="{FCD0FFE1-3C0F-7A84-9FA6-9C69B8CF4165}"/>
          </ac:spMkLst>
        </pc:spChg>
        <pc:spChg chg="mod">
          <ac:chgData name="Marcus Roehming" userId="c33ed90f-6218-4529-85de-f886b629b2c1" providerId="ADAL" clId="{709486BA-C7A1-4124-A938-7A5B203D5BF5}" dt="2024-04-29T05:16:14.934" v="5649" actId="113"/>
          <ac:spMkLst>
            <pc:docMk/>
            <pc:sldMk cId="2265276824" sldId="364"/>
            <ac:spMk id="13" creationId="{CA22AE11-9B06-4A36-3296-394EF67A6076}"/>
          </ac:spMkLst>
        </pc:spChg>
        <pc:spChg chg="mod">
          <ac:chgData name="Marcus Roehming" userId="c33ed90f-6218-4529-85de-f886b629b2c1" providerId="ADAL" clId="{709486BA-C7A1-4124-A938-7A5B203D5BF5}" dt="2024-04-28T11:51:33.846" v="4959" actId="2711"/>
          <ac:spMkLst>
            <pc:docMk/>
            <pc:sldMk cId="2265276824" sldId="364"/>
            <ac:spMk id="22" creationId="{3B415DC9-AA73-C74B-5653-CBAAFD393F3C}"/>
          </ac:spMkLst>
        </pc:spChg>
        <pc:spChg chg="mod">
          <ac:chgData name="Marcus Roehming" userId="c33ed90f-6218-4529-85de-f886b629b2c1" providerId="ADAL" clId="{709486BA-C7A1-4124-A938-7A5B203D5BF5}" dt="2024-04-29T05:16:19.175" v="5652" actId="113"/>
          <ac:spMkLst>
            <pc:docMk/>
            <pc:sldMk cId="2265276824" sldId="364"/>
            <ac:spMk id="30" creationId="{BAAACEF9-2EE2-6297-0E37-B86B374768FA}"/>
          </ac:spMkLst>
        </pc:spChg>
      </pc:sldChg>
      <pc:sldChg chg="addSp delSp modSp add del mod modTransition">
        <pc:chgData name="Marcus Roehming" userId="c33ed90f-6218-4529-85de-f886b629b2c1" providerId="ADAL" clId="{709486BA-C7A1-4124-A938-7A5B203D5BF5}" dt="2024-04-28T11:42:31.058" v="4675"/>
        <pc:sldMkLst>
          <pc:docMk/>
          <pc:sldMk cId="708356087" sldId="365"/>
        </pc:sldMkLst>
        <pc:spChg chg="add del mod">
          <ac:chgData name="Marcus Roehming" userId="c33ed90f-6218-4529-85de-f886b629b2c1" providerId="ADAL" clId="{709486BA-C7A1-4124-A938-7A5B203D5BF5}" dt="2024-04-28T10:51:10.841" v="3272" actId="478"/>
          <ac:spMkLst>
            <pc:docMk/>
            <pc:sldMk cId="708356087" sldId="365"/>
            <ac:spMk id="2" creationId="{A05645DC-1987-D1EA-8B1E-69615A630430}"/>
          </ac:spMkLst>
        </pc:spChg>
        <pc:spChg chg="mod">
          <ac:chgData name="Marcus Roehming" userId="c33ed90f-6218-4529-85de-f886b629b2c1" providerId="ADAL" clId="{709486BA-C7A1-4124-A938-7A5B203D5BF5}" dt="2024-04-28T11:42:31.058" v="4675"/>
          <ac:spMkLst>
            <pc:docMk/>
            <pc:sldMk cId="708356087" sldId="365"/>
            <ac:spMk id="6" creationId="{C055D327-7F53-D629-18C2-B8E5FF10E7A5}"/>
          </ac:spMkLst>
        </pc:spChg>
        <pc:spChg chg="mod">
          <ac:chgData name="Marcus Roehming" userId="c33ed90f-6218-4529-85de-f886b629b2c1" providerId="ADAL" clId="{709486BA-C7A1-4124-A938-7A5B203D5BF5}" dt="2024-04-28T10:53:40.586" v="3411" actId="113"/>
          <ac:spMkLst>
            <pc:docMk/>
            <pc:sldMk cId="708356087" sldId="365"/>
            <ac:spMk id="12" creationId="{C12BB2C1-EFF6-D6B7-0AAC-C2C8A46A7399}"/>
          </ac:spMkLst>
        </pc:spChg>
        <pc:picChg chg="add del mod">
          <ac:chgData name="Marcus Roehming" userId="c33ed90f-6218-4529-85de-f886b629b2c1" providerId="ADAL" clId="{709486BA-C7A1-4124-A938-7A5B203D5BF5}" dt="2024-04-28T10:56:22.573" v="3560" actId="21"/>
          <ac:picMkLst>
            <pc:docMk/>
            <pc:sldMk cId="708356087" sldId="365"/>
            <ac:picMk id="3" creationId="{6C1E3368-ED82-E855-F111-F2DA8312657E}"/>
          </ac:picMkLst>
        </pc:picChg>
      </pc:sldChg>
      <pc:sldChg chg="modSp add del mod modTransition modAnim">
        <pc:chgData name="Marcus Roehming" userId="c33ed90f-6218-4529-85de-f886b629b2c1" providerId="ADAL" clId="{709486BA-C7A1-4124-A938-7A5B203D5BF5}" dt="2024-04-28T11:07:49.139" v="3872" actId="47"/>
        <pc:sldMkLst>
          <pc:docMk/>
          <pc:sldMk cId="4178292535" sldId="366"/>
        </pc:sldMkLst>
        <pc:spChg chg="mod">
          <ac:chgData name="Marcus Roehming" userId="c33ed90f-6218-4529-85de-f886b629b2c1" providerId="ADAL" clId="{709486BA-C7A1-4124-A938-7A5B203D5BF5}" dt="2024-04-28T10:29:17.714" v="3045"/>
          <ac:spMkLst>
            <pc:docMk/>
            <pc:sldMk cId="4178292535" sldId="366"/>
            <ac:spMk id="6" creationId="{C055D327-7F53-D629-18C2-B8E5FF10E7A5}"/>
          </ac:spMkLst>
        </pc:spChg>
        <pc:spChg chg="mod">
          <ac:chgData name="Marcus Roehming" userId="c33ed90f-6218-4529-85de-f886b629b2c1" providerId="ADAL" clId="{709486BA-C7A1-4124-A938-7A5B203D5BF5}" dt="2024-04-28T10:50:29.756" v="3269" actId="1076"/>
          <ac:spMkLst>
            <pc:docMk/>
            <pc:sldMk cId="4178292535" sldId="366"/>
            <ac:spMk id="10" creationId="{1C57BBDC-EEBD-B76A-1FBE-368CE0FEA748}"/>
          </ac:spMkLst>
        </pc:spChg>
      </pc:sldChg>
      <pc:sldChg chg="addSp delSp modSp add del mod modTransition delAnim modAnim modNotesTx">
        <pc:chgData name="Marcus Roehming" userId="c33ed90f-6218-4529-85de-f886b629b2c1" providerId="ADAL" clId="{709486BA-C7A1-4124-A938-7A5B203D5BF5}" dt="2024-04-29T05:22:01.258" v="5661" actId="20577"/>
        <pc:sldMkLst>
          <pc:docMk/>
          <pc:sldMk cId="1234341261" sldId="367"/>
        </pc:sldMkLst>
        <pc:spChg chg="mod">
          <ac:chgData name="Marcus Roehming" userId="c33ed90f-6218-4529-85de-f886b629b2c1" providerId="ADAL" clId="{709486BA-C7A1-4124-A938-7A5B203D5BF5}" dt="2024-04-28T11:07:25.890" v="3863"/>
          <ac:spMkLst>
            <pc:docMk/>
            <pc:sldMk cId="1234341261" sldId="367"/>
            <ac:spMk id="4" creationId="{E8AA7405-1BCD-4520-0CA6-9B71411228F2}"/>
          </ac:spMkLst>
        </pc:spChg>
        <pc:spChg chg="del mod">
          <ac:chgData name="Marcus Roehming" userId="c33ed90f-6218-4529-85de-f886b629b2c1" providerId="ADAL" clId="{709486BA-C7A1-4124-A938-7A5B203D5BF5}" dt="2024-04-28T11:05:50.012" v="3840" actId="478"/>
          <ac:spMkLst>
            <pc:docMk/>
            <pc:sldMk cId="1234341261" sldId="367"/>
            <ac:spMk id="7" creationId="{9E43DA8A-EFCD-F415-1BFA-982FBEFFBA73}"/>
          </ac:spMkLst>
        </pc:spChg>
        <pc:spChg chg="mod">
          <ac:chgData name="Marcus Roehming" userId="c33ed90f-6218-4529-85de-f886b629b2c1" providerId="ADAL" clId="{709486BA-C7A1-4124-A938-7A5B203D5BF5}" dt="2024-04-28T11:07:25.890" v="3863"/>
          <ac:spMkLst>
            <pc:docMk/>
            <pc:sldMk cId="1234341261" sldId="367"/>
            <ac:spMk id="10" creationId="{944A5655-B677-A52C-C1DA-A6C8C0364E32}"/>
          </ac:spMkLst>
        </pc:spChg>
        <pc:spChg chg="mod">
          <ac:chgData name="Marcus Roehming" userId="c33ed90f-6218-4529-85de-f886b629b2c1" providerId="ADAL" clId="{709486BA-C7A1-4124-A938-7A5B203D5BF5}" dt="2024-04-28T11:10:26.874" v="3898" actId="164"/>
          <ac:spMkLst>
            <pc:docMk/>
            <pc:sldMk cId="1234341261" sldId="367"/>
            <ac:spMk id="15" creationId="{1E379606-7D71-4414-08DD-ADF52CF70A1A}"/>
          </ac:spMkLst>
        </pc:spChg>
        <pc:spChg chg="mod">
          <ac:chgData name="Marcus Roehming" userId="c33ed90f-6218-4529-85de-f886b629b2c1" providerId="ADAL" clId="{709486BA-C7A1-4124-A938-7A5B203D5BF5}" dt="2024-04-29T05:22:01.258" v="5661" actId="20577"/>
          <ac:spMkLst>
            <pc:docMk/>
            <pc:sldMk cId="1234341261" sldId="367"/>
            <ac:spMk id="16" creationId="{5DDEA1D7-AC92-DE11-EE82-786943EF3ED6}"/>
          </ac:spMkLst>
        </pc:spChg>
        <pc:spChg chg="mod">
          <ac:chgData name="Marcus Roehming" userId="c33ed90f-6218-4529-85de-f886b629b2c1" providerId="ADAL" clId="{709486BA-C7A1-4124-A938-7A5B203D5BF5}" dt="2024-04-28T11:07:25.890" v="3863"/>
          <ac:spMkLst>
            <pc:docMk/>
            <pc:sldMk cId="1234341261" sldId="367"/>
            <ac:spMk id="18" creationId="{44C0DDB5-B125-0084-2D32-0B5F395925BC}"/>
          </ac:spMkLst>
        </pc:spChg>
        <pc:spChg chg="mod">
          <ac:chgData name="Marcus Roehming" userId="c33ed90f-6218-4529-85de-f886b629b2c1" providerId="ADAL" clId="{709486BA-C7A1-4124-A938-7A5B203D5BF5}" dt="2024-04-28T11:42:31.058" v="4675"/>
          <ac:spMkLst>
            <pc:docMk/>
            <pc:sldMk cId="1234341261" sldId="367"/>
            <ac:spMk id="22" creationId="{52193289-51C4-7760-B104-69414E965840}"/>
          </ac:spMkLst>
        </pc:spChg>
        <pc:spChg chg="mod">
          <ac:chgData name="Marcus Roehming" userId="c33ed90f-6218-4529-85de-f886b629b2c1" providerId="ADAL" clId="{709486BA-C7A1-4124-A938-7A5B203D5BF5}" dt="2024-04-28T11:13:38.580" v="3981"/>
          <ac:spMkLst>
            <pc:docMk/>
            <pc:sldMk cId="1234341261" sldId="367"/>
            <ac:spMk id="24" creationId="{524FFC3D-5BC9-EB90-5D86-2E13C630FA88}"/>
          </ac:spMkLst>
        </pc:spChg>
        <pc:spChg chg="mod">
          <ac:chgData name="Marcus Roehming" userId="c33ed90f-6218-4529-85de-f886b629b2c1" providerId="ADAL" clId="{709486BA-C7A1-4124-A938-7A5B203D5BF5}" dt="2024-04-28T11:13:38.580" v="3981"/>
          <ac:spMkLst>
            <pc:docMk/>
            <pc:sldMk cId="1234341261" sldId="367"/>
            <ac:spMk id="25" creationId="{ED65EEB5-B4B3-6836-5633-40C443F31E7A}"/>
          </ac:spMkLst>
        </pc:spChg>
        <pc:spChg chg="mod">
          <ac:chgData name="Marcus Roehming" userId="c33ed90f-6218-4529-85de-f886b629b2c1" providerId="ADAL" clId="{709486BA-C7A1-4124-A938-7A5B203D5BF5}" dt="2024-04-28T11:13:38.580" v="3981"/>
          <ac:spMkLst>
            <pc:docMk/>
            <pc:sldMk cId="1234341261" sldId="367"/>
            <ac:spMk id="26" creationId="{B024873D-3393-D06B-02F5-AE205D3EA096}"/>
          </ac:spMkLst>
        </pc:spChg>
        <pc:grpChg chg="add del mod">
          <ac:chgData name="Marcus Roehming" userId="c33ed90f-6218-4529-85de-f886b629b2c1" providerId="ADAL" clId="{709486BA-C7A1-4124-A938-7A5B203D5BF5}" dt="2024-04-28T11:07:38.774" v="3866" actId="21"/>
          <ac:grpSpMkLst>
            <pc:docMk/>
            <pc:sldMk cId="1234341261" sldId="367"/>
            <ac:grpSpMk id="2" creationId="{B7C427A6-2F19-63CD-810C-185CEFAB4AA1}"/>
          </ac:grpSpMkLst>
        </pc:grpChg>
        <pc:grpChg chg="mod">
          <ac:chgData name="Marcus Roehming" userId="c33ed90f-6218-4529-85de-f886b629b2c1" providerId="ADAL" clId="{709486BA-C7A1-4124-A938-7A5B203D5BF5}" dt="2024-04-28T11:10:26.874" v="3898" actId="164"/>
          <ac:grpSpMkLst>
            <pc:docMk/>
            <pc:sldMk cId="1234341261" sldId="367"/>
            <ac:grpSpMk id="14" creationId="{18BF0E3C-2960-1116-C55C-8B1752E20855}"/>
          </ac:grpSpMkLst>
        </pc:grpChg>
        <pc:grpChg chg="add mod">
          <ac:chgData name="Marcus Roehming" userId="c33ed90f-6218-4529-85de-f886b629b2c1" providerId="ADAL" clId="{709486BA-C7A1-4124-A938-7A5B203D5BF5}" dt="2024-04-28T11:10:26.874" v="3898" actId="164"/>
          <ac:grpSpMkLst>
            <pc:docMk/>
            <pc:sldMk cId="1234341261" sldId="367"/>
            <ac:grpSpMk id="19" creationId="{7DAC12F4-BFDC-FAAC-F978-C5E40D69FA94}"/>
          </ac:grpSpMkLst>
        </pc:grpChg>
        <pc:grpChg chg="add del mod">
          <ac:chgData name="Marcus Roehming" userId="c33ed90f-6218-4529-85de-f886b629b2c1" providerId="ADAL" clId="{709486BA-C7A1-4124-A938-7A5B203D5BF5}" dt="2024-04-28T11:13:46.182" v="3984" actId="21"/>
          <ac:grpSpMkLst>
            <pc:docMk/>
            <pc:sldMk cId="1234341261" sldId="367"/>
            <ac:grpSpMk id="20" creationId="{58AB5286-0410-C773-EFC9-350251323899}"/>
          </ac:grpSpMkLst>
        </pc:grpChg>
        <pc:picChg chg="mod">
          <ac:chgData name="Marcus Roehming" userId="c33ed90f-6218-4529-85de-f886b629b2c1" providerId="ADAL" clId="{709486BA-C7A1-4124-A938-7A5B203D5BF5}" dt="2024-04-28T11:07:25.890" v="3863"/>
          <ac:picMkLst>
            <pc:docMk/>
            <pc:sldMk cId="1234341261" sldId="367"/>
            <ac:picMk id="3" creationId="{4D2FABAF-7335-4723-879D-FB498621247C}"/>
          </ac:picMkLst>
        </pc:picChg>
        <pc:picChg chg="mod">
          <ac:chgData name="Marcus Roehming" userId="c33ed90f-6218-4529-85de-f886b629b2c1" providerId="ADAL" clId="{709486BA-C7A1-4124-A938-7A5B203D5BF5}" dt="2024-04-28T11:06:33.936" v="3851" actId="14100"/>
          <ac:picMkLst>
            <pc:docMk/>
            <pc:sldMk cId="1234341261" sldId="367"/>
            <ac:picMk id="5" creationId="{9E26661D-83C9-75A7-391F-04C4699D576C}"/>
          </ac:picMkLst>
        </pc:picChg>
        <pc:picChg chg="mod">
          <ac:chgData name="Marcus Roehming" userId="c33ed90f-6218-4529-85de-f886b629b2c1" providerId="ADAL" clId="{709486BA-C7A1-4124-A938-7A5B203D5BF5}" dt="2024-04-28T11:10:26.874" v="3898" actId="164"/>
          <ac:picMkLst>
            <pc:docMk/>
            <pc:sldMk cId="1234341261" sldId="367"/>
            <ac:picMk id="17" creationId="{3D244765-05E3-ACD3-5CFF-BECE322E031C}"/>
          </ac:picMkLst>
        </pc:picChg>
        <pc:picChg chg="mod">
          <ac:chgData name="Marcus Roehming" userId="c33ed90f-6218-4529-85de-f886b629b2c1" providerId="ADAL" clId="{709486BA-C7A1-4124-A938-7A5B203D5BF5}" dt="2024-04-28T11:13:38.580" v="3981"/>
          <ac:picMkLst>
            <pc:docMk/>
            <pc:sldMk cId="1234341261" sldId="367"/>
            <ac:picMk id="23" creationId="{210A54FF-C9D0-7090-8426-F0EB9080ECDE}"/>
          </ac:picMkLst>
        </pc:picChg>
      </pc:sldChg>
      <pc:sldChg chg="delSp modSp add del mod modTransition delAnim">
        <pc:chgData name="Marcus Roehming" userId="c33ed90f-6218-4529-85de-f886b629b2c1" providerId="ADAL" clId="{709486BA-C7A1-4124-A938-7A5B203D5BF5}" dt="2024-04-28T11:18:21.270" v="4019" actId="47"/>
        <pc:sldMkLst>
          <pc:docMk/>
          <pc:sldMk cId="1991542189" sldId="368"/>
        </pc:sldMkLst>
        <pc:spChg chg="mod">
          <ac:chgData name="Marcus Roehming" userId="c33ed90f-6218-4529-85de-f886b629b2c1" providerId="ADAL" clId="{709486BA-C7A1-4124-A938-7A5B203D5BF5}" dt="2024-04-28T11:09:00.895" v="3886" actId="6549"/>
          <ac:spMkLst>
            <pc:docMk/>
            <pc:sldMk cId="1991542189" sldId="368"/>
            <ac:spMk id="12" creationId="{3D885DD3-E21A-6DF7-F0FF-351F34BB7AF2}"/>
          </ac:spMkLst>
        </pc:spChg>
        <pc:spChg chg="mod">
          <ac:chgData name="Marcus Roehming" userId="c33ed90f-6218-4529-85de-f886b629b2c1" providerId="ADAL" clId="{709486BA-C7A1-4124-A938-7A5B203D5BF5}" dt="2024-04-28T10:29:17.714" v="3045"/>
          <ac:spMkLst>
            <pc:docMk/>
            <pc:sldMk cId="1991542189" sldId="368"/>
            <ac:spMk id="14" creationId="{99C53549-EB8D-92E5-F115-A85C25B65CC3}"/>
          </ac:spMkLst>
        </pc:spChg>
        <pc:grpChg chg="del">
          <ac:chgData name="Marcus Roehming" userId="c33ed90f-6218-4529-85de-f886b629b2c1" providerId="ADAL" clId="{709486BA-C7A1-4124-A938-7A5B203D5BF5}" dt="2024-04-28T11:13:19.828" v="3979" actId="21"/>
          <ac:grpSpMkLst>
            <pc:docMk/>
            <pc:sldMk cId="1991542189" sldId="368"/>
            <ac:grpSpMk id="6" creationId="{58AB5286-0410-C773-EFC9-350251323899}"/>
          </ac:grpSpMkLst>
        </pc:grpChg>
      </pc:sldChg>
      <pc:sldChg chg="modSp add del modTransition">
        <pc:chgData name="Marcus Roehming" userId="c33ed90f-6218-4529-85de-f886b629b2c1" providerId="ADAL" clId="{709486BA-C7A1-4124-A938-7A5B203D5BF5}" dt="2024-04-28T11:26:46.001" v="4310" actId="47"/>
        <pc:sldMkLst>
          <pc:docMk/>
          <pc:sldMk cId="3340649295" sldId="369"/>
        </pc:sldMkLst>
        <pc:spChg chg="mod">
          <ac:chgData name="Marcus Roehming" userId="c33ed90f-6218-4529-85de-f886b629b2c1" providerId="ADAL" clId="{709486BA-C7A1-4124-A938-7A5B203D5BF5}" dt="2024-04-28T10:30:13.635" v="3048" actId="20577"/>
          <ac:spMkLst>
            <pc:docMk/>
            <pc:sldMk cId="3340649295" sldId="369"/>
            <ac:spMk id="13" creationId="{1E961EC1-BE4B-9221-DC7D-B714096972E6}"/>
          </ac:spMkLst>
        </pc:spChg>
        <pc:spChg chg="mod">
          <ac:chgData name="Marcus Roehming" userId="c33ed90f-6218-4529-85de-f886b629b2c1" providerId="ADAL" clId="{709486BA-C7A1-4124-A938-7A5B203D5BF5}" dt="2024-04-28T10:29:17.714" v="3045"/>
          <ac:spMkLst>
            <pc:docMk/>
            <pc:sldMk cId="3340649295" sldId="369"/>
            <ac:spMk id="18" creationId="{EF9BC778-889B-27C8-3896-99EC0C41E2F8}"/>
          </ac:spMkLst>
        </pc:spChg>
      </pc:sldChg>
      <pc:sldChg chg="addSp delSp modSp add del mod modTransition modAnim">
        <pc:chgData name="Marcus Roehming" userId="c33ed90f-6218-4529-85de-f886b629b2c1" providerId="ADAL" clId="{709486BA-C7A1-4124-A938-7A5B203D5BF5}" dt="2024-04-29T07:09:10.026" v="5905" actId="20577"/>
        <pc:sldMkLst>
          <pc:docMk/>
          <pc:sldMk cId="156937842" sldId="370"/>
        </pc:sldMkLst>
        <pc:spChg chg="mod">
          <ac:chgData name="Marcus Roehming" userId="c33ed90f-6218-4529-85de-f886b629b2c1" providerId="ADAL" clId="{709486BA-C7A1-4124-A938-7A5B203D5BF5}" dt="2024-04-28T11:42:31.058" v="4675"/>
          <ac:spMkLst>
            <pc:docMk/>
            <pc:sldMk cId="156937842" sldId="370"/>
            <ac:spMk id="7" creationId="{FCD0FFE1-3C0F-7A84-9FA6-9C69B8CF4165}"/>
          </ac:spMkLst>
        </pc:spChg>
        <pc:spChg chg="mod ord">
          <ac:chgData name="Marcus Roehming" userId="c33ed90f-6218-4529-85de-f886b629b2c1" providerId="ADAL" clId="{709486BA-C7A1-4124-A938-7A5B203D5BF5}" dt="2024-04-29T07:09:10.026" v="5905" actId="20577"/>
          <ac:spMkLst>
            <pc:docMk/>
            <pc:sldMk cId="156937842" sldId="370"/>
            <ac:spMk id="8" creationId="{AED923F0-C470-F70B-48AD-34DCF3FD2117}"/>
          </ac:spMkLst>
        </pc:spChg>
        <pc:spChg chg="mod">
          <ac:chgData name="Marcus Roehming" userId="c33ed90f-6218-4529-85de-f886b629b2c1" providerId="ADAL" clId="{709486BA-C7A1-4124-A938-7A5B203D5BF5}" dt="2024-04-28T12:05:57.147" v="5539" actId="14100"/>
          <ac:spMkLst>
            <pc:docMk/>
            <pc:sldMk cId="156937842" sldId="370"/>
            <ac:spMk id="10" creationId="{AB5D1D92-45FD-A462-1596-72B799A9EB4D}"/>
          </ac:spMkLst>
        </pc:spChg>
        <pc:grpChg chg="add mod">
          <ac:chgData name="Marcus Roehming" userId="c33ed90f-6218-4529-85de-f886b629b2c1" providerId="ADAL" clId="{709486BA-C7A1-4124-A938-7A5B203D5BF5}" dt="2024-04-28T12:05:40.917" v="5531" actId="1076"/>
          <ac:grpSpMkLst>
            <pc:docMk/>
            <pc:sldMk cId="156937842" sldId="370"/>
            <ac:grpSpMk id="2" creationId="{3FE46D0C-A269-A803-92F1-EE2457E2DAAE}"/>
          </ac:grpSpMkLst>
        </pc:grpChg>
        <pc:graphicFrameChg chg="add del mod">
          <ac:chgData name="Marcus Roehming" userId="c33ed90f-6218-4529-85de-f886b629b2c1" providerId="ADAL" clId="{709486BA-C7A1-4124-A938-7A5B203D5BF5}" dt="2024-04-27T11:31:40.288" v="71" actId="478"/>
          <ac:graphicFrameMkLst>
            <pc:docMk/>
            <pc:sldMk cId="156937842" sldId="370"/>
            <ac:graphicFrameMk id="2" creationId="{9A4667E3-7D28-7E5A-7E45-E3F2CB0EB251}"/>
          </ac:graphicFrameMkLst>
        </pc:graphicFrameChg>
        <pc:graphicFrameChg chg="add del mod">
          <ac:chgData name="Marcus Roehming" userId="c33ed90f-6218-4529-85de-f886b629b2c1" providerId="ADAL" clId="{709486BA-C7A1-4124-A938-7A5B203D5BF5}" dt="2024-04-29T05:41:46.502" v="5716" actId="478"/>
          <ac:graphicFrameMkLst>
            <pc:docMk/>
            <pc:sldMk cId="156937842" sldId="370"/>
            <ac:graphicFrameMk id="3" creationId="{B7AC2F53-D492-BD11-7E16-A403CCB68DBC}"/>
          </ac:graphicFrameMkLst>
        </pc:graphicFrameChg>
        <pc:graphicFrameChg chg="add del">
          <ac:chgData name="Marcus Roehming" userId="c33ed90f-6218-4529-85de-f886b629b2c1" providerId="ADAL" clId="{709486BA-C7A1-4124-A938-7A5B203D5BF5}" dt="2024-04-27T11:32:01.623" v="73" actId="478"/>
          <ac:graphicFrameMkLst>
            <pc:docMk/>
            <pc:sldMk cId="156937842" sldId="370"/>
            <ac:graphicFrameMk id="3" creationId="{BE06D3DF-5AC6-B594-F0FE-ADC8F46754A9}"/>
          </ac:graphicFrameMkLst>
        </pc:graphicFrameChg>
        <pc:graphicFrameChg chg="add mod">
          <ac:chgData name="Marcus Roehming" userId="c33ed90f-6218-4529-85de-f886b629b2c1" providerId="ADAL" clId="{709486BA-C7A1-4124-A938-7A5B203D5BF5}" dt="2024-04-29T05:41:56.181" v="5719" actId="1076"/>
          <ac:graphicFrameMkLst>
            <pc:docMk/>
            <pc:sldMk cId="156937842" sldId="370"/>
            <ac:graphicFrameMk id="4" creationId="{6F8B1666-DA34-C53F-9483-D6F6FDA1DE5D}"/>
          </ac:graphicFrameMkLst>
        </pc:graphicFrameChg>
        <pc:picChg chg="del">
          <ac:chgData name="Marcus Roehming" userId="c33ed90f-6218-4529-85de-f886b629b2c1" providerId="ADAL" clId="{709486BA-C7A1-4124-A938-7A5B203D5BF5}" dt="2024-04-28T12:04:38.537" v="5513" actId="478"/>
          <ac:picMkLst>
            <pc:docMk/>
            <pc:sldMk cId="156937842" sldId="370"/>
            <ac:picMk id="9" creationId="{A194CBDA-9AC9-502F-93D9-C6A16D96B8FB}"/>
          </ac:picMkLst>
        </pc:picChg>
        <pc:picChg chg="mod">
          <ac:chgData name="Marcus Roehming" userId="c33ed90f-6218-4529-85de-f886b629b2c1" providerId="ADAL" clId="{709486BA-C7A1-4124-A938-7A5B203D5BF5}" dt="2024-04-28T12:05:42.311" v="5532" actId="1076"/>
          <ac:picMkLst>
            <pc:docMk/>
            <pc:sldMk cId="156937842" sldId="370"/>
            <ac:picMk id="11" creationId="{62E4158A-D2BA-339A-FF5A-464A8A3F884F}"/>
          </ac:picMkLst>
        </pc:picChg>
      </pc:sldChg>
      <pc:sldChg chg="modSp add del mod modTransition modAnim">
        <pc:chgData name="Marcus Roehming" userId="c33ed90f-6218-4529-85de-f886b629b2c1" providerId="ADAL" clId="{709486BA-C7A1-4124-A938-7A5B203D5BF5}" dt="2024-04-29T05:43:26.348" v="5720"/>
        <pc:sldMkLst>
          <pc:docMk/>
          <pc:sldMk cId="1082700169" sldId="371"/>
        </pc:sldMkLst>
        <pc:spChg chg="mod">
          <ac:chgData name="Marcus Roehming" userId="c33ed90f-6218-4529-85de-f886b629b2c1" providerId="ADAL" clId="{709486BA-C7A1-4124-A938-7A5B203D5BF5}" dt="2024-04-28T11:42:31.058" v="4675"/>
          <ac:spMkLst>
            <pc:docMk/>
            <pc:sldMk cId="1082700169" sldId="371"/>
            <ac:spMk id="7" creationId="{FCD0FFE1-3C0F-7A84-9FA6-9C69B8CF4165}"/>
          </ac:spMkLst>
        </pc:spChg>
        <pc:spChg chg="mod">
          <ac:chgData name="Marcus Roehming" userId="c33ed90f-6218-4529-85de-f886b629b2c1" providerId="ADAL" clId="{709486BA-C7A1-4124-A938-7A5B203D5BF5}" dt="2024-04-28T12:07:30.457" v="5547" actId="20577"/>
          <ac:spMkLst>
            <pc:docMk/>
            <pc:sldMk cId="1082700169" sldId="371"/>
            <ac:spMk id="12" creationId="{83E8D988-B202-7948-7C08-94436F2EE548}"/>
          </ac:spMkLst>
        </pc:spChg>
      </pc:sldChg>
      <pc:sldChg chg="addSp delSp modSp add del mod modTransition delAnim modAnim">
        <pc:chgData name="Marcus Roehming" userId="c33ed90f-6218-4529-85de-f886b629b2c1" providerId="ADAL" clId="{709486BA-C7A1-4124-A938-7A5B203D5BF5}" dt="2024-04-29T05:44:51.293" v="5722"/>
        <pc:sldMkLst>
          <pc:docMk/>
          <pc:sldMk cId="346847932" sldId="372"/>
        </pc:sldMkLst>
        <pc:spChg chg="mod">
          <ac:chgData name="Marcus Roehming" userId="c33ed90f-6218-4529-85de-f886b629b2c1" providerId="ADAL" clId="{709486BA-C7A1-4124-A938-7A5B203D5BF5}" dt="2024-04-28T11:42:31.058" v="4675"/>
          <ac:spMkLst>
            <pc:docMk/>
            <pc:sldMk cId="346847932" sldId="372"/>
            <ac:spMk id="7" creationId="{FCD0FFE1-3C0F-7A84-9FA6-9C69B8CF4165}"/>
          </ac:spMkLst>
        </pc:spChg>
        <pc:spChg chg="del">
          <ac:chgData name="Marcus Roehming" userId="c33ed90f-6218-4529-85de-f886b629b2c1" providerId="ADAL" clId="{709486BA-C7A1-4124-A938-7A5B203D5BF5}" dt="2024-04-27T20:57:49.057" v="2753" actId="478"/>
          <ac:spMkLst>
            <pc:docMk/>
            <pc:sldMk cId="346847932" sldId="372"/>
            <ac:spMk id="8" creationId="{5AF1D403-12E3-CD45-2080-4061BD926278}"/>
          </ac:spMkLst>
        </pc:spChg>
        <pc:spChg chg="add mod">
          <ac:chgData name="Marcus Roehming" userId="c33ed90f-6218-4529-85de-f886b629b2c1" providerId="ADAL" clId="{709486BA-C7A1-4124-A938-7A5B203D5BF5}" dt="2024-04-27T20:57:49.526" v="2754"/>
          <ac:spMkLst>
            <pc:docMk/>
            <pc:sldMk cId="346847932" sldId="372"/>
            <ac:spMk id="9" creationId="{0EFF6FB7-7CF0-74B6-A71B-699DE35D75BA}"/>
          </ac:spMkLst>
        </pc:spChg>
        <pc:picChg chg="add mod">
          <ac:chgData name="Marcus Roehming" userId="c33ed90f-6218-4529-85de-f886b629b2c1" providerId="ADAL" clId="{709486BA-C7A1-4124-A938-7A5B203D5BF5}" dt="2024-04-27T20:57:49.526" v="2754"/>
          <ac:picMkLst>
            <pc:docMk/>
            <pc:sldMk cId="346847932" sldId="372"/>
            <ac:picMk id="4" creationId="{14E9B2CD-A4F2-ED50-08AC-5C6C949293CB}"/>
          </ac:picMkLst>
        </pc:picChg>
        <pc:picChg chg="del">
          <ac:chgData name="Marcus Roehming" userId="c33ed90f-6218-4529-85de-f886b629b2c1" providerId="ADAL" clId="{709486BA-C7A1-4124-A938-7A5B203D5BF5}" dt="2024-04-27T20:57:49.057" v="2753" actId="478"/>
          <ac:picMkLst>
            <pc:docMk/>
            <pc:sldMk cId="346847932" sldId="372"/>
            <ac:picMk id="6" creationId="{36047EBB-AE34-544D-700D-0FFF2CB3D045}"/>
          </ac:picMkLst>
        </pc:picChg>
      </pc:sldChg>
      <pc:sldChg chg="modSp add del mod ord modTransition modShow modNotesTx">
        <pc:chgData name="Marcus Roehming" userId="c33ed90f-6218-4529-85de-f886b629b2c1" providerId="ADAL" clId="{709486BA-C7A1-4124-A938-7A5B203D5BF5}" dt="2024-04-28T12:06:22.961" v="5542"/>
        <pc:sldMkLst>
          <pc:docMk/>
          <pc:sldMk cId="1444311425" sldId="374"/>
        </pc:sldMkLst>
        <pc:spChg chg="mod">
          <ac:chgData name="Marcus Roehming" userId="c33ed90f-6218-4529-85de-f886b629b2c1" providerId="ADAL" clId="{709486BA-C7A1-4124-A938-7A5B203D5BF5}" dt="2024-04-28T11:42:31.058" v="4675"/>
          <ac:spMkLst>
            <pc:docMk/>
            <pc:sldMk cId="1444311425" sldId="374"/>
            <ac:spMk id="20" creationId="{B051E315-B40D-0D52-0C83-AF181ED9ADA5}"/>
          </ac:spMkLst>
        </pc:spChg>
      </pc:sldChg>
      <pc:sldChg chg="add del ord">
        <pc:chgData name="Marcus Roehming" userId="c33ed90f-6218-4529-85de-f886b629b2c1" providerId="ADAL" clId="{709486BA-C7A1-4124-A938-7A5B203D5BF5}" dt="2024-04-27T20:54:50.349" v="2750" actId="47"/>
        <pc:sldMkLst>
          <pc:docMk/>
          <pc:sldMk cId="112171231" sldId="375"/>
        </pc:sldMkLst>
      </pc:sldChg>
      <pc:sldChg chg="modSp add del mod modTransition">
        <pc:chgData name="Marcus Roehming" userId="c33ed90f-6218-4529-85de-f886b629b2c1" providerId="ADAL" clId="{709486BA-C7A1-4124-A938-7A5B203D5BF5}" dt="2024-04-28T11:42:31.058" v="4675"/>
        <pc:sldMkLst>
          <pc:docMk/>
          <pc:sldMk cId="3336605633" sldId="376"/>
        </pc:sldMkLst>
        <pc:spChg chg="mod">
          <ac:chgData name="Marcus Roehming" userId="c33ed90f-6218-4529-85de-f886b629b2c1" providerId="ADAL" clId="{709486BA-C7A1-4124-A938-7A5B203D5BF5}" dt="2024-04-27T20:57:38.602" v="2752" actId="255"/>
          <ac:spMkLst>
            <pc:docMk/>
            <pc:sldMk cId="3336605633" sldId="376"/>
            <ac:spMk id="6" creationId="{4EDFF6A6-C3F0-7590-E5AE-6DE64DAAD863}"/>
          </ac:spMkLst>
        </pc:spChg>
        <pc:spChg chg="mod">
          <ac:chgData name="Marcus Roehming" userId="c33ed90f-6218-4529-85de-f886b629b2c1" providerId="ADAL" clId="{709486BA-C7A1-4124-A938-7A5B203D5BF5}" dt="2024-04-28T11:42:31.058" v="4675"/>
          <ac:spMkLst>
            <pc:docMk/>
            <pc:sldMk cId="3336605633" sldId="376"/>
            <ac:spMk id="7" creationId="{FCD0FFE1-3C0F-7A84-9FA6-9C69B8CF4165}"/>
          </ac:spMkLst>
        </pc:spChg>
      </pc:sldChg>
      <pc:sldChg chg="addSp delSp add del mod modTransition">
        <pc:chgData name="Marcus Roehming" userId="c33ed90f-6218-4529-85de-f886b629b2c1" providerId="ADAL" clId="{709486BA-C7A1-4124-A938-7A5B203D5BF5}" dt="2024-04-29T06:19:21.985" v="5895" actId="47"/>
        <pc:sldMkLst>
          <pc:docMk/>
          <pc:sldMk cId="3479429989" sldId="377"/>
        </pc:sldMkLst>
        <pc:spChg chg="add del">
          <ac:chgData name="Marcus Roehming" userId="c33ed90f-6218-4529-85de-f886b629b2c1" providerId="ADAL" clId="{709486BA-C7A1-4124-A938-7A5B203D5BF5}" dt="2024-04-29T06:11:02.966" v="5797" actId="22"/>
          <ac:spMkLst>
            <pc:docMk/>
            <pc:sldMk cId="3479429989" sldId="377"/>
            <ac:spMk id="7" creationId="{A46664AB-E77A-1D2D-D971-0DBED7435982}"/>
          </ac:spMkLst>
        </pc:spChg>
      </pc:sldChg>
      <pc:sldChg chg="modSp add del modTransition">
        <pc:chgData name="Marcus Roehming" userId="c33ed90f-6218-4529-85de-f886b629b2c1" providerId="ADAL" clId="{709486BA-C7A1-4124-A938-7A5B203D5BF5}" dt="2024-04-28T11:35:44.741" v="4458" actId="47"/>
        <pc:sldMkLst>
          <pc:docMk/>
          <pc:sldMk cId="3228982404" sldId="378"/>
        </pc:sldMkLst>
        <pc:spChg chg="mod">
          <ac:chgData name="Marcus Roehming" userId="c33ed90f-6218-4529-85de-f886b629b2c1" providerId="ADAL" clId="{709486BA-C7A1-4124-A938-7A5B203D5BF5}" dt="2024-04-28T10:29:17.714" v="3045"/>
          <ac:spMkLst>
            <pc:docMk/>
            <pc:sldMk cId="3228982404" sldId="378"/>
            <ac:spMk id="6" creationId="{C055D327-7F53-D629-18C2-B8E5FF10E7A5}"/>
          </ac:spMkLst>
        </pc:spChg>
      </pc:sldChg>
      <pc:sldChg chg="modSp add del modTransition">
        <pc:chgData name="Marcus Roehming" userId="c33ed90f-6218-4529-85de-f886b629b2c1" providerId="ADAL" clId="{709486BA-C7A1-4124-A938-7A5B203D5BF5}" dt="2024-04-28T11:35:46.824" v="4459" actId="47"/>
        <pc:sldMkLst>
          <pc:docMk/>
          <pc:sldMk cId="731231242" sldId="379"/>
        </pc:sldMkLst>
        <pc:spChg chg="mod">
          <ac:chgData name="Marcus Roehming" userId="c33ed90f-6218-4529-85de-f886b629b2c1" providerId="ADAL" clId="{709486BA-C7A1-4124-A938-7A5B203D5BF5}" dt="2024-04-28T10:29:17.714" v="3045"/>
          <ac:spMkLst>
            <pc:docMk/>
            <pc:sldMk cId="731231242" sldId="379"/>
            <ac:spMk id="6" creationId="{C055D327-7F53-D629-18C2-B8E5FF10E7A5}"/>
          </ac:spMkLst>
        </pc:spChg>
      </pc:sldChg>
      <pc:sldChg chg="modSp add del modTransition">
        <pc:chgData name="Marcus Roehming" userId="c33ed90f-6218-4529-85de-f886b629b2c1" providerId="ADAL" clId="{709486BA-C7A1-4124-A938-7A5B203D5BF5}" dt="2024-04-28T11:41:24.914" v="4651" actId="47"/>
        <pc:sldMkLst>
          <pc:docMk/>
          <pc:sldMk cId="2641803267" sldId="380"/>
        </pc:sldMkLst>
        <pc:spChg chg="mod">
          <ac:chgData name="Marcus Roehming" userId="c33ed90f-6218-4529-85de-f886b629b2c1" providerId="ADAL" clId="{709486BA-C7A1-4124-A938-7A5B203D5BF5}" dt="2024-04-28T10:29:17.714" v="3045"/>
          <ac:spMkLst>
            <pc:docMk/>
            <pc:sldMk cId="2641803267" sldId="380"/>
            <ac:spMk id="3" creationId="{17992210-AE6E-916F-DF1E-31C7A473EC52}"/>
          </ac:spMkLst>
        </pc:spChg>
        <pc:spChg chg="mod">
          <ac:chgData name="Marcus Roehming" userId="c33ed90f-6218-4529-85de-f886b629b2c1" providerId="ADAL" clId="{709486BA-C7A1-4124-A938-7A5B203D5BF5}" dt="2024-04-28T11:41:23.387" v="4650" actId="6549"/>
          <ac:spMkLst>
            <pc:docMk/>
            <pc:sldMk cId="2641803267" sldId="380"/>
            <ac:spMk id="9" creationId="{CB3FB68D-020C-EBA4-4FBF-12FD9DE97FB0}"/>
          </ac:spMkLst>
        </pc:spChg>
      </pc:sldChg>
      <pc:sldChg chg="addSp delSp modSp add mod modTransition addCm modNotesTx">
        <pc:chgData name="Marcus Roehming" userId="c33ed90f-6218-4529-85de-f886b629b2c1" providerId="ADAL" clId="{709486BA-C7A1-4124-A938-7A5B203D5BF5}" dt="2024-04-29T05:37:21.857" v="5715" actId="1076"/>
        <pc:sldMkLst>
          <pc:docMk/>
          <pc:sldMk cId="1512211002" sldId="381"/>
        </pc:sldMkLst>
        <pc:spChg chg="mod">
          <ac:chgData name="Marcus Roehming" userId="c33ed90f-6218-4529-85de-f886b629b2c1" providerId="ADAL" clId="{709486BA-C7A1-4124-A938-7A5B203D5BF5}" dt="2024-04-29T05:32:27.423" v="5708" actId="1076"/>
          <ac:spMkLst>
            <pc:docMk/>
            <pc:sldMk cId="1512211002" sldId="381"/>
            <ac:spMk id="2" creationId="{6B0125D9-D58F-9AC3-481C-E8DD47F3B4D0}"/>
          </ac:spMkLst>
        </pc:spChg>
        <pc:spChg chg="mod">
          <ac:chgData name="Marcus Roehming" userId="c33ed90f-6218-4529-85de-f886b629b2c1" providerId="ADAL" clId="{709486BA-C7A1-4124-A938-7A5B203D5BF5}" dt="2024-04-29T05:32:24.972" v="5707" actId="1076"/>
          <ac:spMkLst>
            <pc:docMk/>
            <pc:sldMk cId="1512211002" sldId="381"/>
            <ac:spMk id="3" creationId="{F89ACA65-6902-006C-6A8A-116CD275866D}"/>
          </ac:spMkLst>
        </pc:spChg>
        <pc:spChg chg="del">
          <ac:chgData name="Marcus Roehming" userId="c33ed90f-6218-4529-85de-f886b629b2c1" providerId="ADAL" clId="{709486BA-C7A1-4124-A938-7A5B203D5BF5}" dt="2024-04-27T11:36:09.380" v="75" actId="478"/>
          <ac:spMkLst>
            <pc:docMk/>
            <pc:sldMk cId="1512211002" sldId="381"/>
            <ac:spMk id="8" creationId="{BD19E125-EF42-E752-5464-81774D0C4010}"/>
          </ac:spMkLst>
        </pc:spChg>
        <pc:spChg chg="mod">
          <ac:chgData name="Marcus Roehming" userId="c33ed90f-6218-4529-85de-f886b629b2c1" providerId="ADAL" clId="{709486BA-C7A1-4124-A938-7A5B203D5BF5}" dt="2024-04-29T05:32:29.988" v="5709" actId="1076"/>
          <ac:spMkLst>
            <pc:docMk/>
            <pc:sldMk cId="1512211002" sldId="381"/>
            <ac:spMk id="11" creationId="{0F706BFD-2DA0-9441-6700-8C349956BEB6}"/>
          </ac:spMkLst>
        </pc:spChg>
        <pc:spChg chg="mod">
          <ac:chgData name="Marcus Roehming" userId="c33ed90f-6218-4529-85de-f886b629b2c1" providerId="ADAL" clId="{709486BA-C7A1-4124-A938-7A5B203D5BF5}" dt="2024-04-29T05:37:19.096" v="5714" actId="1076"/>
          <ac:spMkLst>
            <pc:docMk/>
            <pc:sldMk cId="1512211002" sldId="381"/>
            <ac:spMk id="15" creationId="{4D62315E-FD3E-DA07-DEBB-CA8176BDE989}"/>
          </ac:spMkLst>
        </pc:spChg>
        <pc:spChg chg="del mod">
          <ac:chgData name="Marcus Roehming" userId="c33ed90f-6218-4529-85de-f886b629b2c1" providerId="ADAL" clId="{709486BA-C7A1-4124-A938-7A5B203D5BF5}" dt="2024-04-27T11:36:59.418" v="88" actId="478"/>
          <ac:spMkLst>
            <pc:docMk/>
            <pc:sldMk cId="1512211002" sldId="381"/>
            <ac:spMk id="16" creationId="{2655A898-DD31-1D22-7BAC-02383228342B}"/>
          </ac:spMkLst>
        </pc:spChg>
        <pc:spChg chg="mod">
          <ac:chgData name="Marcus Roehming" userId="c33ed90f-6218-4529-85de-f886b629b2c1" providerId="ADAL" clId="{709486BA-C7A1-4124-A938-7A5B203D5BF5}" dt="2024-04-29T05:37:19.096" v="5714" actId="1076"/>
          <ac:spMkLst>
            <pc:docMk/>
            <pc:sldMk cId="1512211002" sldId="381"/>
            <ac:spMk id="17" creationId="{33441F36-E3FC-DC38-B49A-6078091772E5}"/>
          </ac:spMkLst>
        </pc:spChg>
        <pc:spChg chg="mod">
          <ac:chgData name="Marcus Roehming" userId="c33ed90f-6218-4529-85de-f886b629b2c1" providerId="ADAL" clId="{709486BA-C7A1-4124-A938-7A5B203D5BF5}" dt="2024-04-29T05:37:19.096" v="5714" actId="1076"/>
          <ac:spMkLst>
            <pc:docMk/>
            <pc:sldMk cId="1512211002" sldId="381"/>
            <ac:spMk id="18" creationId="{9219EE47-C31C-C9DA-9F68-355378B7FE7D}"/>
          </ac:spMkLst>
        </pc:spChg>
        <pc:spChg chg="del mod">
          <ac:chgData name="Marcus Roehming" userId="c33ed90f-6218-4529-85de-f886b629b2c1" providerId="ADAL" clId="{709486BA-C7A1-4124-A938-7A5B203D5BF5}" dt="2024-04-29T05:31:56.009" v="5702" actId="478"/>
          <ac:spMkLst>
            <pc:docMk/>
            <pc:sldMk cId="1512211002" sldId="381"/>
            <ac:spMk id="19" creationId="{4C63A486-9DCF-E820-00E0-676321EF18B9}"/>
          </ac:spMkLst>
        </pc:spChg>
        <pc:spChg chg="del mod">
          <ac:chgData name="Marcus Roehming" userId="c33ed90f-6218-4529-85de-f886b629b2c1" providerId="ADAL" clId="{709486BA-C7A1-4124-A938-7A5B203D5BF5}" dt="2024-04-29T05:31:56.009" v="5702" actId="478"/>
          <ac:spMkLst>
            <pc:docMk/>
            <pc:sldMk cId="1512211002" sldId="381"/>
            <ac:spMk id="20" creationId="{B051E315-B40D-0D52-0C83-AF181ED9ADA5}"/>
          </ac:spMkLst>
        </pc:spChg>
        <pc:graphicFrameChg chg="add mod">
          <ac:chgData name="Marcus Roehming" userId="c33ed90f-6218-4529-85de-f886b629b2c1" providerId="ADAL" clId="{709486BA-C7A1-4124-A938-7A5B203D5BF5}" dt="2024-04-29T05:37:21.857" v="5715" actId="1076"/>
          <ac:graphicFrameMkLst>
            <pc:docMk/>
            <pc:sldMk cId="1512211002" sldId="381"/>
            <ac:graphicFrameMk id="4" creationId="{4DD79DDE-5202-CC05-7858-2444EF8BB95F}"/>
          </ac:graphicFrameMkLst>
        </pc:graphicFrameChg>
        <pc:picChg chg="del">
          <ac:chgData name="Marcus Roehming" userId="c33ed90f-6218-4529-85de-f886b629b2c1" providerId="ADAL" clId="{709486BA-C7A1-4124-A938-7A5B203D5BF5}" dt="2024-04-27T11:36:12.172" v="76" actId="478"/>
          <ac:picMkLst>
            <pc:docMk/>
            <pc:sldMk cId="1512211002" sldId="381"/>
            <ac:picMk id="10" creationId="{BBCB8371-7941-85BE-B6B5-47BE4C91E7F9}"/>
          </ac:picMkLst>
        </pc:picChg>
        <pc:picChg chg="del">
          <ac:chgData name="Marcus Roehming" userId="c33ed90f-6218-4529-85de-f886b629b2c1" providerId="ADAL" clId="{709486BA-C7A1-4124-A938-7A5B203D5BF5}" dt="2024-04-27T11:36:20.795" v="79" actId="478"/>
          <ac:picMkLst>
            <pc:docMk/>
            <pc:sldMk cId="1512211002" sldId="381"/>
            <ac:picMk id="21" creationId="{DB445E98-95B5-9DC1-9003-68CBB0FC7ED9}"/>
          </ac:picMkLst>
        </pc:picChg>
        <pc:extLst>
          <p:ext xmlns:p="http://schemas.openxmlformats.org/presentationml/2006/main" uri="{D6D511B9-2390-475A-947B-AFAB55BFBCF1}">
            <pc226:cmChg xmlns:pc226="http://schemas.microsoft.com/office/powerpoint/2022/06/main/command" chg="add">
              <pc226:chgData name="Marcus Roehming" userId="c33ed90f-6218-4529-85de-f886b629b2c1" providerId="ADAL" clId="{709486BA-C7A1-4124-A938-7A5B203D5BF5}" dt="2024-04-27T11:39:00.798" v="114"/>
              <pc2:cmMkLst xmlns:pc2="http://schemas.microsoft.com/office/powerpoint/2019/9/main/command">
                <pc:docMk/>
                <pc:sldMk cId="1512211002" sldId="381"/>
                <pc2:cmMk id="{5141D431-2DDD-44FE-B01A-AD7C75E303EB}"/>
              </pc2:cmMkLst>
            </pc226:cmChg>
          </p:ext>
        </pc:extLst>
      </pc:sldChg>
      <pc:sldChg chg="modSp new del mod ord">
        <pc:chgData name="Marcus Roehming" userId="c33ed90f-6218-4529-85de-f886b629b2c1" providerId="ADAL" clId="{709486BA-C7A1-4124-A938-7A5B203D5BF5}" dt="2024-04-27T11:14:21.359" v="38" actId="18676"/>
        <pc:sldMkLst>
          <pc:docMk/>
          <pc:sldMk cId="1648633550" sldId="381"/>
        </pc:sldMkLst>
        <pc:spChg chg="mod">
          <ac:chgData name="Marcus Roehming" userId="c33ed90f-6218-4529-85de-f886b629b2c1" providerId="ADAL" clId="{709486BA-C7A1-4124-A938-7A5B203D5BF5}" dt="2024-04-27T11:02:17.494" v="17"/>
          <ac:spMkLst>
            <pc:docMk/>
            <pc:sldMk cId="1648633550" sldId="381"/>
            <ac:spMk id="3" creationId="{D823071F-8230-F329-60D2-4F773AD652A0}"/>
          </ac:spMkLst>
        </pc:spChg>
      </pc:sldChg>
      <pc:sldChg chg="addSp delSp modSp new del mod addAnim delAnim modAnim">
        <pc:chgData name="Marcus Roehming" userId="c33ed90f-6218-4529-85de-f886b629b2c1" providerId="ADAL" clId="{709486BA-C7A1-4124-A938-7A5B203D5BF5}" dt="2024-04-27T19:59:56.748" v="1957" actId="47"/>
        <pc:sldMkLst>
          <pc:docMk/>
          <pc:sldMk cId="1134461360" sldId="382"/>
        </pc:sldMkLst>
        <pc:spChg chg="del">
          <ac:chgData name="Marcus Roehming" userId="c33ed90f-6218-4529-85de-f886b629b2c1" providerId="ADAL" clId="{709486BA-C7A1-4124-A938-7A5B203D5BF5}" dt="2024-04-27T11:53:29.910" v="116" actId="478"/>
          <ac:spMkLst>
            <pc:docMk/>
            <pc:sldMk cId="1134461360" sldId="382"/>
            <ac:spMk id="2" creationId="{0B6C7DA3-CBF5-56A1-2651-D7CDD788C4B0}"/>
          </ac:spMkLst>
        </pc:spChg>
        <pc:spChg chg="del">
          <ac:chgData name="Marcus Roehming" userId="c33ed90f-6218-4529-85de-f886b629b2c1" providerId="ADAL" clId="{709486BA-C7A1-4124-A938-7A5B203D5BF5}" dt="2024-04-27T11:53:29.910" v="116" actId="478"/>
          <ac:spMkLst>
            <pc:docMk/>
            <pc:sldMk cId="1134461360" sldId="382"/>
            <ac:spMk id="3" creationId="{D4D4A3FA-9622-1795-C5CC-F327A9920937}"/>
          </ac:spMkLst>
        </pc:spChg>
        <pc:spChg chg="del">
          <ac:chgData name="Marcus Roehming" userId="c33ed90f-6218-4529-85de-f886b629b2c1" providerId="ADAL" clId="{709486BA-C7A1-4124-A938-7A5B203D5BF5}" dt="2024-04-27T11:53:29.910" v="116" actId="478"/>
          <ac:spMkLst>
            <pc:docMk/>
            <pc:sldMk cId="1134461360" sldId="382"/>
            <ac:spMk id="4" creationId="{01382B40-B339-1D82-D3CA-4357C333F216}"/>
          </ac:spMkLst>
        </pc:spChg>
        <pc:spChg chg="add mod">
          <ac:chgData name="Marcus Roehming" userId="c33ed90f-6218-4529-85de-f886b629b2c1" providerId="ADAL" clId="{709486BA-C7A1-4124-A938-7A5B203D5BF5}" dt="2024-04-27T11:55:32.309" v="156" actId="20577"/>
          <ac:spMkLst>
            <pc:docMk/>
            <pc:sldMk cId="1134461360" sldId="382"/>
            <ac:spMk id="9" creationId="{75B6C12D-00D0-5FE5-6201-F414C45F7C2C}"/>
          </ac:spMkLst>
        </pc:spChg>
        <pc:spChg chg="add mod">
          <ac:chgData name="Marcus Roehming" userId="c33ed90f-6218-4529-85de-f886b629b2c1" providerId="ADAL" clId="{709486BA-C7A1-4124-A938-7A5B203D5BF5}" dt="2024-04-27T11:55:50.134" v="160" actId="404"/>
          <ac:spMkLst>
            <pc:docMk/>
            <pc:sldMk cId="1134461360" sldId="382"/>
            <ac:spMk id="10" creationId="{76CF3933-9F6F-D976-28EF-C36854E3B41B}"/>
          </ac:spMkLst>
        </pc:spChg>
        <pc:spChg chg="add mod">
          <ac:chgData name="Marcus Roehming" userId="c33ed90f-6218-4529-85de-f886b629b2c1" providerId="ADAL" clId="{709486BA-C7A1-4124-A938-7A5B203D5BF5}" dt="2024-04-27T11:55:50.134" v="160" actId="404"/>
          <ac:spMkLst>
            <pc:docMk/>
            <pc:sldMk cId="1134461360" sldId="382"/>
            <ac:spMk id="11" creationId="{C29AF34F-433C-78F0-BE11-9E0F5E61243C}"/>
          </ac:spMkLst>
        </pc:spChg>
        <pc:spChg chg="add mod">
          <ac:chgData name="Marcus Roehming" userId="c33ed90f-6218-4529-85de-f886b629b2c1" providerId="ADAL" clId="{709486BA-C7A1-4124-A938-7A5B203D5BF5}" dt="2024-04-27T13:21:59.068" v="782" actId="20577"/>
          <ac:spMkLst>
            <pc:docMk/>
            <pc:sldMk cId="1134461360" sldId="382"/>
            <ac:spMk id="12" creationId="{A7CA51B9-2E7F-9A8D-59F2-85C06D056BDD}"/>
          </ac:spMkLst>
        </pc:spChg>
        <pc:spChg chg="add mod">
          <ac:chgData name="Marcus Roehming" userId="c33ed90f-6218-4529-85de-f886b629b2c1" providerId="ADAL" clId="{709486BA-C7A1-4124-A938-7A5B203D5BF5}" dt="2024-04-27T12:00:56.730" v="336" actId="207"/>
          <ac:spMkLst>
            <pc:docMk/>
            <pc:sldMk cId="1134461360" sldId="382"/>
            <ac:spMk id="13" creationId="{5075A77D-E220-7854-9139-89DEF162F12B}"/>
          </ac:spMkLst>
        </pc:spChg>
        <pc:spChg chg="add del mod">
          <ac:chgData name="Marcus Roehming" userId="c33ed90f-6218-4529-85de-f886b629b2c1" providerId="ADAL" clId="{709486BA-C7A1-4124-A938-7A5B203D5BF5}" dt="2024-04-27T12:03:12.616" v="378" actId="478"/>
          <ac:spMkLst>
            <pc:docMk/>
            <pc:sldMk cId="1134461360" sldId="382"/>
            <ac:spMk id="14" creationId="{584B5EE4-E293-418E-1F63-D1947C961162}"/>
          </ac:spMkLst>
        </pc:spChg>
        <pc:spChg chg="add del mod">
          <ac:chgData name="Marcus Roehming" userId="c33ed90f-6218-4529-85de-f886b629b2c1" providerId="ADAL" clId="{709486BA-C7A1-4124-A938-7A5B203D5BF5}" dt="2024-04-27T11:58:02.921" v="277" actId="478"/>
          <ac:spMkLst>
            <pc:docMk/>
            <pc:sldMk cId="1134461360" sldId="382"/>
            <ac:spMk id="15" creationId="{C5B4B181-597D-7658-539A-CDEFD63FAF61}"/>
          </ac:spMkLst>
        </pc:spChg>
        <pc:spChg chg="add del mod">
          <ac:chgData name="Marcus Roehming" userId="c33ed90f-6218-4529-85de-f886b629b2c1" providerId="ADAL" clId="{709486BA-C7A1-4124-A938-7A5B203D5BF5}" dt="2024-04-27T12:00:12.134" v="330"/>
          <ac:spMkLst>
            <pc:docMk/>
            <pc:sldMk cId="1134461360" sldId="382"/>
            <ac:spMk id="16" creationId="{7D47C5E1-3AEF-521C-5572-B3C30497013B}"/>
          </ac:spMkLst>
        </pc:spChg>
        <pc:spChg chg="add del mod">
          <ac:chgData name="Marcus Roehming" userId="c33ed90f-6218-4529-85de-f886b629b2c1" providerId="ADAL" clId="{709486BA-C7A1-4124-A938-7A5B203D5BF5}" dt="2024-04-27T12:00:12.134" v="330"/>
          <ac:spMkLst>
            <pc:docMk/>
            <pc:sldMk cId="1134461360" sldId="382"/>
            <ac:spMk id="17" creationId="{AD974FBC-1BF3-373A-F935-168A6CC4FAD8}"/>
          </ac:spMkLst>
        </pc:spChg>
        <pc:spChg chg="add del mod">
          <ac:chgData name="Marcus Roehming" userId="c33ed90f-6218-4529-85de-f886b629b2c1" providerId="ADAL" clId="{709486BA-C7A1-4124-A938-7A5B203D5BF5}" dt="2024-04-27T12:00:12.134" v="330"/>
          <ac:spMkLst>
            <pc:docMk/>
            <pc:sldMk cId="1134461360" sldId="382"/>
            <ac:spMk id="18" creationId="{177AC465-D9FD-AF7E-D0E9-3EA69FABED6C}"/>
          </ac:spMkLst>
        </pc:spChg>
        <pc:spChg chg="mod">
          <ac:chgData name="Marcus Roehming" userId="c33ed90f-6218-4529-85de-f886b629b2c1" providerId="ADAL" clId="{709486BA-C7A1-4124-A938-7A5B203D5BF5}" dt="2024-04-27T11:59:42.886" v="323"/>
          <ac:spMkLst>
            <pc:docMk/>
            <pc:sldMk cId="1134461360" sldId="382"/>
            <ac:spMk id="19" creationId="{09DA6A9D-30A6-6960-A0E8-6CE6A701400C}"/>
          </ac:spMkLst>
        </pc:spChg>
        <pc:spChg chg="mod">
          <ac:chgData name="Marcus Roehming" userId="c33ed90f-6218-4529-85de-f886b629b2c1" providerId="ADAL" clId="{709486BA-C7A1-4124-A938-7A5B203D5BF5}" dt="2024-04-27T12:00:00.855" v="328"/>
          <ac:spMkLst>
            <pc:docMk/>
            <pc:sldMk cId="1134461360" sldId="382"/>
            <ac:spMk id="20" creationId="{A829710F-A79F-F200-61F7-F1F02B7F7C35}"/>
          </ac:spMkLst>
        </pc:spChg>
        <pc:spChg chg="del mod">
          <ac:chgData name="Marcus Roehming" userId="c33ed90f-6218-4529-85de-f886b629b2c1" providerId="ADAL" clId="{709486BA-C7A1-4124-A938-7A5B203D5BF5}" dt="2024-04-27T12:03:00.779" v="376" actId="478"/>
          <ac:spMkLst>
            <pc:docMk/>
            <pc:sldMk cId="1134461360" sldId="382"/>
            <ac:spMk id="21" creationId="{B2977421-6340-7F58-46DC-3A2FE4D53C89}"/>
          </ac:spMkLst>
        </pc:spChg>
        <pc:spChg chg="add del mod">
          <ac:chgData name="Marcus Roehming" userId="c33ed90f-6218-4529-85de-f886b629b2c1" providerId="ADAL" clId="{709486BA-C7A1-4124-A938-7A5B203D5BF5}" dt="2024-04-27T12:03:01.307" v="377" actId="478"/>
          <ac:spMkLst>
            <pc:docMk/>
            <pc:sldMk cId="1134461360" sldId="382"/>
            <ac:spMk id="22" creationId="{E7573AB1-81FE-DBCD-ADA0-FE753CFB535B}"/>
          </ac:spMkLst>
        </pc:spChg>
        <pc:spChg chg="add mod">
          <ac:chgData name="Marcus Roehming" userId="c33ed90f-6218-4529-85de-f886b629b2c1" providerId="ADAL" clId="{709486BA-C7A1-4124-A938-7A5B203D5BF5}" dt="2024-04-27T19:28:32.979" v="1222" actId="20577"/>
          <ac:spMkLst>
            <pc:docMk/>
            <pc:sldMk cId="1134461360" sldId="382"/>
            <ac:spMk id="23" creationId="{E5590FA8-990C-3D3C-2EDA-2C29801E2CB2}"/>
          </ac:spMkLst>
        </pc:spChg>
        <pc:spChg chg="add mod ord">
          <ac:chgData name="Marcus Roehming" userId="c33ed90f-6218-4529-85de-f886b629b2c1" providerId="ADAL" clId="{709486BA-C7A1-4124-A938-7A5B203D5BF5}" dt="2024-04-27T19:24:17.139" v="1173" actId="1076"/>
          <ac:spMkLst>
            <pc:docMk/>
            <pc:sldMk cId="1134461360" sldId="382"/>
            <ac:spMk id="24" creationId="{1C8946D9-E1CD-79EF-4FC5-E8BBCB0D8DDA}"/>
          </ac:spMkLst>
        </pc:spChg>
        <pc:spChg chg="add mod ord">
          <ac:chgData name="Marcus Roehming" userId="c33ed90f-6218-4529-85de-f886b629b2c1" providerId="ADAL" clId="{709486BA-C7A1-4124-A938-7A5B203D5BF5}" dt="2024-04-27T19:16:48.985" v="1004" actId="167"/>
          <ac:spMkLst>
            <pc:docMk/>
            <pc:sldMk cId="1134461360" sldId="382"/>
            <ac:spMk id="25" creationId="{C7E8B0C5-18E7-3C05-66BC-329F8F85CF46}"/>
          </ac:spMkLst>
        </pc:spChg>
        <pc:spChg chg="add mod">
          <ac:chgData name="Marcus Roehming" userId="c33ed90f-6218-4529-85de-f886b629b2c1" providerId="ADAL" clId="{709486BA-C7A1-4124-A938-7A5B203D5BF5}" dt="2024-04-27T13:28:04.231" v="934" actId="14100"/>
          <ac:spMkLst>
            <pc:docMk/>
            <pc:sldMk cId="1134461360" sldId="382"/>
            <ac:spMk id="26" creationId="{9BF9540E-5799-A46B-FE34-A6630968EE3E}"/>
          </ac:spMkLst>
        </pc:spChg>
        <pc:spChg chg="add mod">
          <ac:chgData name="Marcus Roehming" userId="c33ed90f-6218-4529-85de-f886b629b2c1" providerId="ADAL" clId="{709486BA-C7A1-4124-A938-7A5B203D5BF5}" dt="2024-04-27T13:28:09.804" v="936" actId="208"/>
          <ac:spMkLst>
            <pc:docMk/>
            <pc:sldMk cId="1134461360" sldId="382"/>
            <ac:spMk id="27" creationId="{DB95BA9E-6D07-8DF2-2524-307184FDC343}"/>
          </ac:spMkLst>
        </pc:spChg>
        <pc:spChg chg="add del mod">
          <ac:chgData name="Marcus Roehming" userId="c33ed90f-6218-4529-85de-f886b629b2c1" providerId="ADAL" clId="{709486BA-C7A1-4124-A938-7A5B203D5BF5}" dt="2024-04-27T19:18:05.496" v="1010" actId="478"/>
          <ac:spMkLst>
            <pc:docMk/>
            <pc:sldMk cId="1134461360" sldId="382"/>
            <ac:spMk id="29" creationId="{D0A4AF5B-E741-84B7-D708-528474635703}"/>
          </ac:spMkLst>
        </pc:spChg>
        <pc:spChg chg="add del mod">
          <ac:chgData name="Marcus Roehming" userId="c33ed90f-6218-4529-85de-f886b629b2c1" providerId="ADAL" clId="{709486BA-C7A1-4124-A938-7A5B203D5BF5}" dt="2024-04-27T19:23:30.812" v="1168" actId="164"/>
          <ac:spMkLst>
            <pc:docMk/>
            <pc:sldMk cId="1134461360" sldId="382"/>
            <ac:spMk id="30" creationId="{396BA4EE-B2DA-75DB-2E50-EE74D2E27FA5}"/>
          </ac:spMkLst>
        </pc:spChg>
        <pc:spChg chg="add del mod">
          <ac:chgData name="Marcus Roehming" userId="c33ed90f-6218-4529-85de-f886b629b2c1" providerId="ADAL" clId="{709486BA-C7A1-4124-A938-7A5B203D5BF5}" dt="2024-04-27T19:19:33.690" v="1047" actId="478"/>
          <ac:spMkLst>
            <pc:docMk/>
            <pc:sldMk cId="1134461360" sldId="382"/>
            <ac:spMk id="31" creationId="{BA51AA6C-15C5-CA2E-EB91-54074AFBD50F}"/>
          </ac:spMkLst>
        </pc:spChg>
        <pc:spChg chg="add del mod">
          <ac:chgData name="Marcus Roehming" userId="c33ed90f-6218-4529-85de-f886b629b2c1" providerId="ADAL" clId="{709486BA-C7A1-4124-A938-7A5B203D5BF5}" dt="2024-04-27T19:26:20.785" v="1199" actId="478"/>
          <ac:spMkLst>
            <pc:docMk/>
            <pc:sldMk cId="1134461360" sldId="382"/>
            <ac:spMk id="32" creationId="{AC81A89E-81BD-AA7D-D223-4AB0FE14495D}"/>
          </ac:spMkLst>
        </pc:spChg>
        <pc:spChg chg="add mod">
          <ac:chgData name="Marcus Roehming" userId="c33ed90f-6218-4529-85de-f886b629b2c1" providerId="ADAL" clId="{709486BA-C7A1-4124-A938-7A5B203D5BF5}" dt="2024-04-27T19:20:16.742" v="1062" actId="571"/>
          <ac:spMkLst>
            <pc:docMk/>
            <pc:sldMk cId="1134461360" sldId="382"/>
            <ac:spMk id="34" creationId="{3438A86F-02BD-4DCC-37DA-525B0AB6DFF0}"/>
          </ac:spMkLst>
        </pc:spChg>
        <pc:spChg chg="add del mod">
          <ac:chgData name="Marcus Roehming" userId="c33ed90f-6218-4529-85de-f886b629b2c1" providerId="ADAL" clId="{709486BA-C7A1-4124-A938-7A5B203D5BF5}" dt="2024-04-27T19:26:22.137" v="1200" actId="478"/>
          <ac:spMkLst>
            <pc:docMk/>
            <pc:sldMk cId="1134461360" sldId="382"/>
            <ac:spMk id="35" creationId="{B7627A88-4938-A7F0-B27C-0664B737ED48}"/>
          </ac:spMkLst>
        </pc:spChg>
        <pc:spChg chg="add mod">
          <ac:chgData name="Marcus Roehming" userId="c33ed90f-6218-4529-85de-f886b629b2c1" providerId="ADAL" clId="{709486BA-C7A1-4124-A938-7A5B203D5BF5}" dt="2024-04-27T19:23:44.203" v="1170" actId="164"/>
          <ac:spMkLst>
            <pc:docMk/>
            <pc:sldMk cId="1134461360" sldId="382"/>
            <ac:spMk id="36" creationId="{1CF2B976-FD4D-8335-EF25-7DE7D8A0954A}"/>
          </ac:spMkLst>
        </pc:spChg>
        <pc:spChg chg="add mod">
          <ac:chgData name="Marcus Roehming" userId="c33ed90f-6218-4529-85de-f886b629b2c1" providerId="ADAL" clId="{709486BA-C7A1-4124-A938-7A5B203D5BF5}" dt="2024-04-27T19:25:22.371" v="1195" actId="164"/>
          <ac:spMkLst>
            <pc:docMk/>
            <pc:sldMk cId="1134461360" sldId="382"/>
            <ac:spMk id="37" creationId="{1ED12DBB-16C9-371F-D318-D364F333029E}"/>
          </ac:spMkLst>
        </pc:spChg>
        <pc:spChg chg="add mod">
          <ac:chgData name="Marcus Roehming" userId="c33ed90f-6218-4529-85de-f886b629b2c1" providerId="ADAL" clId="{709486BA-C7A1-4124-A938-7A5B203D5BF5}" dt="2024-04-27T19:21:30.424" v="1093"/>
          <ac:spMkLst>
            <pc:docMk/>
            <pc:sldMk cId="1134461360" sldId="382"/>
            <ac:spMk id="38" creationId="{FF0B13F7-C596-53B7-4557-0344B1F57D73}"/>
          </ac:spMkLst>
        </pc:spChg>
        <pc:spChg chg="add mod">
          <ac:chgData name="Marcus Roehming" userId="c33ed90f-6218-4529-85de-f886b629b2c1" providerId="ADAL" clId="{709486BA-C7A1-4124-A938-7A5B203D5BF5}" dt="2024-04-27T19:25:16.403" v="1194" actId="164"/>
          <ac:spMkLst>
            <pc:docMk/>
            <pc:sldMk cId="1134461360" sldId="382"/>
            <ac:spMk id="39" creationId="{F50E0072-E0A4-2D74-E74C-94EE589FD7FC}"/>
          </ac:spMkLst>
        </pc:spChg>
        <pc:spChg chg="add mod">
          <ac:chgData name="Marcus Roehming" userId="c33ed90f-6218-4529-85de-f886b629b2c1" providerId="ADAL" clId="{709486BA-C7A1-4124-A938-7A5B203D5BF5}" dt="2024-04-27T19:23:30.812" v="1168" actId="164"/>
          <ac:spMkLst>
            <pc:docMk/>
            <pc:sldMk cId="1134461360" sldId="382"/>
            <ac:spMk id="40" creationId="{24BC9D74-A5C6-C414-A704-FCE28EEE2E1E}"/>
          </ac:spMkLst>
        </pc:spChg>
        <pc:spChg chg="add mod">
          <ac:chgData name="Marcus Roehming" userId="c33ed90f-6218-4529-85de-f886b629b2c1" providerId="ADAL" clId="{709486BA-C7A1-4124-A938-7A5B203D5BF5}" dt="2024-04-27T19:23:44.203" v="1170" actId="164"/>
          <ac:spMkLst>
            <pc:docMk/>
            <pc:sldMk cId="1134461360" sldId="382"/>
            <ac:spMk id="41" creationId="{7B3BEC9F-BAB0-294D-0AB1-43EB0B496DCE}"/>
          </ac:spMkLst>
        </pc:spChg>
        <pc:spChg chg="add mod">
          <ac:chgData name="Marcus Roehming" userId="c33ed90f-6218-4529-85de-f886b629b2c1" providerId="ADAL" clId="{709486BA-C7A1-4124-A938-7A5B203D5BF5}" dt="2024-04-27T19:24:53.180" v="1188" actId="164"/>
          <ac:spMkLst>
            <pc:docMk/>
            <pc:sldMk cId="1134461360" sldId="382"/>
            <ac:spMk id="42" creationId="{E91CB801-CEE2-1731-CDCB-8F12A447E5ED}"/>
          </ac:spMkLst>
        </pc:spChg>
        <pc:spChg chg="add mod">
          <ac:chgData name="Marcus Roehming" userId="c33ed90f-6218-4529-85de-f886b629b2c1" providerId="ADAL" clId="{709486BA-C7A1-4124-A938-7A5B203D5BF5}" dt="2024-04-27T19:25:16.403" v="1194" actId="164"/>
          <ac:spMkLst>
            <pc:docMk/>
            <pc:sldMk cId="1134461360" sldId="382"/>
            <ac:spMk id="43" creationId="{A79786C2-3AB0-8812-3222-055A647DAACA}"/>
          </ac:spMkLst>
        </pc:spChg>
        <pc:spChg chg="add mod">
          <ac:chgData name="Marcus Roehming" userId="c33ed90f-6218-4529-85de-f886b629b2c1" providerId="ADAL" clId="{709486BA-C7A1-4124-A938-7A5B203D5BF5}" dt="2024-04-27T19:25:22.371" v="1195" actId="164"/>
          <ac:spMkLst>
            <pc:docMk/>
            <pc:sldMk cId="1134461360" sldId="382"/>
            <ac:spMk id="44" creationId="{9F880CE0-03A3-8D74-A3CE-2A3E71C6B6EE}"/>
          </ac:spMkLst>
        </pc:spChg>
        <pc:spChg chg="add mod">
          <ac:chgData name="Marcus Roehming" userId="c33ed90f-6218-4529-85de-f886b629b2c1" providerId="ADAL" clId="{709486BA-C7A1-4124-A938-7A5B203D5BF5}" dt="2024-04-27T19:25:55.507" v="1198" actId="207"/>
          <ac:spMkLst>
            <pc:docMk/>
            <pc:sldMk cId="1134461360" sldId="382"/>
            <ac:spMk id="47" creationId="{A6E3B5C0-33F4-D4B5-8848-C662DFA580D2}"/>
          </ac:spMkLst>
        </pc:spChg>
        <pc:grpChg chg="add mod">
          <ac:chgData name="Marcus Roehming" userId="c33ed90f-6218-4529-85de-f886b629b2c1" providerId="ADAL" clId="{709486BA-C7A1-4124-A938-7A5B203D5BF5}" dt="2024-04-27T19:23:30.812" v="1168" actId="164"/>
          <ac:grpSpMkLst>
            <pc:docMk/>
            <pc:sldMk cId="1134461360" sldId="382"/>
            <ac:grpSpMk id="45" creationId="{D0C39380-EC43-9C89-0712-C7DD21ECA63C}"/>
          </ac:grpSpMkLst>
        </pc:grpChg>
        <pc:grpChg chg="add mod">
          <ac:chgData name="Marcus Roehming" userId="c33ed90f-6218-4529-85de-f886b629b2c1" providerId="ADAL" clId="{709486BA-C7A1-4124-A938-7A5B203D5BF5}" dt="2024-04-27T19:23:44.203" v="1170" actId="164"/>
          <ac:grpSpMkLst>
            <pc:docMk/>
            <pc:sldMk cId="1134461360" sldId="382"/>
            <ac:grpSpMk id="46" creationId="{C4D4E447-1B1B-7055-24F6-05C93A76E606}"/>
          </ac:grpSpMkLst>
        </pc:grpChg>
        <pc:grpChg chg="add mod">
          <ac:chgData name="Marcus Roehming" userId="c33ed90f-6218-4529-85de-f886b629b2c1" providerId="ADAL" clId="{709486BA-C7A1-4124-A938-7A5B203D5BF5}" dt="2024-04-27T19:24:53.180" v="1188" actId="164"/>
          <ac:grpSpMkLst>
            <pc:docMk/>
            <pc:sldMk cId="1134461360" sldId="382"/>
            <ac:grpSpMk id="48" creationId="{7FA2121C-EE87-4924-3739-68099E6B63D5}"/>
          </ac:grpSpMkLst>
        </pc:grpChg>
        <pc:grpChg chg="add mod">
          <ac:chgData name="Marcus Roehming" userId="c33ed90f-6218-4529-85de-f886b629b2c1" providerId="ADAL" clId="{709486BA-C7A1-4124-A938-7A5B203D5BF5}" dt="2024-04-27T19:25:16.403" v="1194" actId="164"/>
          <ac:grpSpMkLst>
            <pc:docMk/>
            <pc:sldMk cId="1134461360" sldId="382"/>
            <ac:grpSpMk id="49" creationId="{FDC067F0-170C-C379-A657-067BE6EC3C21}"/>
          </ac:grpSpMkLst>
        </pc:grpChg>
        <pc:grpChg chg="add mod">
          <ac:chgData name="Marcus Roehming" userId="c33ed90f-6218-4529-85de-f886b629b2c1" providerId="ADAL" clId="{709486BA-C7A1-4124-A938-7A5B203D5BF5}" dt="2024-04-27T19:25:22.371" v="1195" actId="164"/>
          <ac:grpSpMkLst>
            <pc:docMk/>
            <pc:sldMk cId="1134461360" sldId="382"/>
            <ac:grpSpMk id="50" creationId="{D98564AF-A6A9-6EE5-83A2-9FEA8C05AC2A}"/>
          </ac:grpSpMkLst>
        </pc:grpChg>
        <pc:picChg chg="add del mod">
          <ac:chgData name="Marcus Roehming" userId="c33ed90f-6218-4529-85de-f886b629b2c1" providerId="ADAL" clId="{709486BA-C7A1-4124-A938-7A5B203D5BF5}" dt="2024-04-27T11:53:35.486" v="121" actId="478"/>
          <ac:picMkLst>
            <pc:docMk/>
            <pc:sldMk cId="1134461360" sldId="382"/>
            <ac:picMk id="6" creationId="{0A862946-E02A-1490-097B-7B5C10CF9197}"/>
          </ac:picMkLst>
        </pc:picChg>
        <pc:picChg chg="add mod ord">
          <ac:chgData name="Marcus Roehming" userId="c33ed90f-6218-4529-85de-f886b629b2c1" providerId="ADAL" clId="{709486BA-C7A1-4124-A938-7A5B203D5BF5}" dt="2024-04-27T19:22:20.600" v="1109" actId="167"/>
          <ac:picMkLst>
            <pc:docMk/>
            <pc:sldMk cId="1134461360" sldId="382"/>
            <ac:picMk id="8" creationId="{F4F38D3E-757D-D1C0-35DE-FBE58E4A4574}"/>
          </ac:picMkLst>
        </pc:picChg>
        <pc:picChg chg="add del mod">
          <ac:chgData name="Marcus Roehming" userId="c33ed90f-6218-4529-85de-f886b629b2c1" providerId="ADAL" clId="{709486BA-C7A1-4124-A938-7A5B203D5BF5}" dt="2024-04-27T19:16:52.237" v="1005" actId="478"/>
          <ac:picMkLst>
            <pc:docMk/>
            <pc:sldMk cId="1134461360" sldId="382"/>
            <ac:picMk id="28" creationId="{F38073D9-6BA4-45B6-CD07-3500148DBD13}"/>
          </ac:picMkLst>
        </pc:picChg>
        <pc:picChg chg="add mod">
          <ac:chgData name="Marcus Roehming" userId="c33ed90f-6218-4529-85de-f886b629b2c1" providerId="ADAL" clId="{709486BA-C7A1-4124-A938-7A5B203D5BF5}" dt="2024-04-27T19:20:16.742" v="1062" actId="571"/>
          <ac:picMkLst>
            <pc:docMk/>
            <pc:sldMk cId="1134461360" sldId="382"/>
            <ac:picMk id="33" creationId="{3C3C2498-4FAD-0160-D30C-D296E86E7F5E}"/>
          </ac:picMkLst>
        </pc:picChg>
      </pc:sldChg>
      <pc:sldChg chg="addSp delSp modSp add del mod modTransition addAnim delAnim modAnim">
        <pc:chgData name="Marcus Roehming" userId="c33ed90f-6218-4529-85de-f886b629b2c1" providerId="ADAL" clId="{709486BA-C7A1-4124-A938-7A5B203D5BF5}" dt="2024-04-27T20:11:44.228" v="2166" actId="47"/>
        <pc:sldMkLst>
          <pc:docMk/>
          <pc:sldMk cId="159967383" sldId="383"/>
        </pc:sldMkLst>
        <pc:spChg chg="add mod">
          <ac:chgData name="Marcus Roehming" userId="c33ed90f-6218-4529-85de-f886b629b2c1" providerId="ADAL" clId="{709486BA-C7A1-4124-A938-7A5B203D5BF5}" dt="2024-04-27T13:30:04.202" v="1000"/>
          <ac:spMkLst>
            <pc:docMk/>
            <pc:sldMk cId="159967383" sldId="383"/>
            <ac:spMk id="2" creationId="{3F712286-D450-F381-EB70-38DA10B08374}"/>
          </ac:spMkLst>
        </pc:spChg>
        <pc:spChg chg="add del mod">
          <ac:chgData name="Marcus Roehming" userId="c33ed90f-6218-4529-85de-f886b629b2c1" providerId="ADAL" clId="{709486BA-C7A1-4124-A938-7A5B203D5BF5}" dt="2024-04-27T13:29:49.333" v="992" actId="478"/>
          <ac:spMkLst>
            <pc:docMk/>
            <pc:sldMk cId="159967383" sldId="383"/>
            <ac:spMk id="23" creationId="{E5590FA8-990C-3D3C-2EDA-2C29801E2CB2}"/>
          </ac:spMkLst>
        </pc:spChg>
        <pc:spChg chg="del">
          <ac:chgData name="Marcus Roehming" userId="c33ed90f-6218-4529-85de-f886b629b2c1" providerId="ADAL" clId="{709486BA-C7A1-4124-A938-7A5B203D5BF5}" dt="2024-04-27T13:29:52.795" v="994" actId="478"/>
          <ac:spMkLst>
            <pc:docMk/>
            <pc:sldMk cId="159967383" sldId="383"/>
            <ac:spMk id="24" creationId="{1C8946D9-E1CD-79EF-4FC5-E8BBCB0D8DDA}"/>
          </ac:spMkLst>
        </pc:spChg>
        <pc:spChg chg="del">
          <ac:chgData name="Marcus Roehming" userId="c33ed90f-6218-4529-85de-f886b629b2c1" providerId="ADAL" clId="{709486BA-C7A1-4124-A938-7A5B203D5BF5}" dt="2024-04-27T13:29:53.402" v="995" actId="478"/>
          <ac:spMkLst>
            <pc:docMk/>
            <pc:sldMk cId="159967383" sldId="383"/>
            <ac:spMk id="25" creationId="{C7E8B0C5-18E7-3C05-66BC-329F8F85CF46}"/>
          </ac:spMkLst>
        </pc:spChg>
        <pc:spChg chg="del">
          <ac:chgData name="Marcus Roehming" userId="c33ed90f-6218-4529-85de-f886b629b2c1" providerId="ADAL" clId="{709486BA-C7A1-4124-A938-7A5B203D5BF5}" dt="2024-04-27T13:29:50.794" v="993" actId="478"/>
          <ac:spMkLst>
            <pc:docMk/>
            <pc:sldMk cId="159967383" sldId="383"/>
            <ac:spMk id="26" creationId="{9BF9540E-5799-A46B-FE34-A6630968EE3E}"/>
          </ac:spMkLst>
        </pc:spChg>
        <pc:spChg chg="del">
          <ac:chgData name="Marcus Roehming" userId="c33ed90f-6218-4529-85de-f886b629b2c1" providerId="ADAL" clId="{709486BA-C7A1-4124-A938-7A5B203D5BF5}" dt="2024-04-27T13:29:47.456" v="990" actId="478"/>
          <ac:spMkLst>
            <pc:docMk/>
            <pc:sldMk cId="159967383" sldId="383"/>
            <ac:spMk id="27" creationId="{DB95BA9E-6D07-8DF2-2524-307184FDC343}"/>
          </ac:spMkLst>
        </pc:spChg>
      </pc:sldChg>
      <pc:sldChg chg="modSp add del modAnim">
        <pc:chgData name="Marcus Roehming" userId="c33ed90f-6218-4529-85de-f886b629b2c1" providerId="ADAL" clId="{709486BA-C7A1-4124-A938-7A5B203D5BF5}" dt="2024-04-27T13:18:30.473" v="594" actId="47"/>
        <pc:sldMkLst>
          <pc:docMk/>
          <pc:sldMk cId="1259943469" sldId="383"/>
        </pc:sldMkLst>
        <pc:spChg chg="mod">
          <ac:chgData name="Marcus Roehming" userId="c33ed90f-6218-4529-85de-f886b629b2c1" providerId="ADAL" clId="{709486BA-C7A1-4124-A938-7A5B203D5BF5}" dt="2024-04-27T13:18:10.173" v="592" actId="20577"/>
          <ac:spMkLst>
            <pc:docMk/>
            <pc:sldMk cId="1259943469" sldId="383"/>
            <ac:spMk id="14" creationId="{584B5EE4-E293-418E-1F63-D1947C961162}"/>
          </ac:spMkLst>
        </pc:spChg>
      </pc:sldChg>
      <pc:sldChg chg="addSp delSp modSp add del mod">
        <pc:chgData name="Marcus Roehming" userId="c33ed90f-6218-4529-85de-f886b629b2c1" providerId="ADAL" clId="{709486BA-C7A1-4124-A938-7A5B203D5BF5}" dt="2024-04-27T12:02:49.658" v="374" actId="47"/>
        <pc:sldMkLst>
          <pc:docMk/>
          <pc:sldMk cId="3540323998" sldId="383"/>
        </pc:sldMkLst>
        <pc:spChg chg="mod">
          <ac:chgData name="Marcus Roehming" userId="c33ed90f-6218-4529-85de-f886b629b2c1" providerId="ADAL" clId="{709486BA-C7A1-4124-A938-7A5B203D5BF5}" dt="2024-04-27T12:02:23.713" v="364"/>
          <ac:spMkLst>
            <pc:docMk/>
            <pc:sldMk cId="3540323998" sldId="383"/>
            <ac:spMk id="2" creationId="{AB8CF66C-0884-4A7B-DFDA-5037BDAE1D42}"/>
          </ac:spMkLst>
        </pc:spChg>
        <pc:spChg chg="del mod">
          <ac:chgData name="Marcus Roehming" userId="c33ed90f-6218-4529-85de-f886b629b2c1" providerId="ADAL" clId="{709486BA-C7A1-4124-A938-7A5B203D5BF5}" dt="2024-04-27T12:02:47.284" v="372" actId="21"/>
          <ac:spMkLst>
            <pc:docMk/>
            <pc:sldMk cId="3540323998" sldId="383"/>
            <ac:spMk id="3" creationId="{E7573AB1-81FE-DBCD-ADA0-FE753CFB535B}"/>
          </ac:spMkLst>
        </pc:spChg>
        <pc:spChg chg="add del mod">
          <ac:chgData name="Marcus Roehming" userId="c33ed90f-6218-4529-85de-f886b629b2c1" providerId="ADAL" clId="{709486BA-C7A1-4124-A938-7A5B203D5BF5}" dt="2024-04-27T12:02:32.507" v="366"/>
          <ac:spMkLst>
            <pc:docMk/>
            <pc:sldMk cId="3540323998" sldId="383"/>
            <ac:spMk id="16" creationId="{7D47C5E1-3AEF-521C-5572-B3C30497013B}"/>
          </ac:spMkLst>
        </pc:spChg>
        <pc:spChg chg="add del mod">
          <ac:chgData name="Marcus Roehming" userId="c33ed90f-6218-4529-85de-f886b629b2c1" providerId="ADAL" clId="{709486BA-C7A1-4124-A938-7A5B203D5BF5}" dt="2024-04-27T12:02:32.507" v="366"/>
          <ac:spMkLst>
            <pc:docMk/>
            <pc:sldMk cId="3540323998" sldId="383"/>
            <ac:spMk id="17" creationId="{AD974FBC-1BF3-373A-F935-168A6CC4FAD8}"/>
          </ac:spMkLst>
        </pc:spChg>
        <pc:spChg chg="add del mod">
          <ac:chgData name="Marcus Roehming" userId="c33ed90f-6218-4529-85de-f886b629b2c1" providerId="ADAL" clId="{709486BA-C7A1-4124-A938-7A5B203D5BF5}" dt="2024-04-27T12:02:32.507" v="366"/>
          <ac:spMkLst>
            <pc:docMk/>
            <pc:sldMk cId="3540323998" sldId="383"/>
            <ac:spMk id="18" creationId="{177AC465-D9FD-AF7E-D0E9-3EA69FABED6C}"/>
          </ac:spMkLst>
        </pc:spChg>
      </pc:sldChg>
      <pc:sldChg chg="addSp delSp modSp add mod ord modTransition addAnim delAnim modAnim addCm modCm modNotesTx">
        <pc:chgData name="Marcus Roehming" userId="c33ed90f-6218-4529-85de-f886b629b2c1" providerId="ADAL" clId="{709486BA-C7A1-4124-A938-7A5B203D5BF5}" dt="2024-04-28T10:59:46.601" v="3656"/>
        <pc:sldMkLst>
          <pc:docMk/>
          <pc:sldMk cId="868299544" sldId="384"/>
        </pc:sldMkLst>
        <pc:spChg chg="mod">
          <ac:chgData name="Marcus Roehming" userId="c33ed90f-6218-4529-85de-f886b629b2c1" providerId="ADAL" clId="{709486BA-C7A1-4124-A938-7A5B203D5BF5}" dt="2024-04-27T19:28:01.766" v="1220" actId="1076"/>
          <ac:spMkLst>
            <pc:docMk/>
            <pc:sldMk cId="868299544" sldId="384"/>
            <ac:spMk id="3" creationId="{949DE468-8BA8-1FC8-363B-7DD669829855}"/>
          </ac:spMkLst>
        </pc:spChg>
        <pc:spChg chg="mod ord">
          <ac:chgData name="Marcus Roehming" userId="c33ed90f-6218-4529-85de-f886b629b2c1" providerId="ADAL" clId="{709486BA-C7A1-4124-A938-7A5B203D5BF5}" dt="2024-04-27T19:27:57.406" v="1219" actId="167"/>
          <ac:spMkLst>
            <pc:docMk/>
            <pc:sldMk cId="868299544" sldId="384"/>
            <ac:spMk id="4" creationId="{E9B41D69-67B1-A973-C0C7-8D60C59318A9}"/>
          </ac:spMkLst>
        </pc:spChg>
        <pc:spChg chg="add mod">
          <ac:chgData name="Marcus Roehming" userId="c33ed90f-6218-4529-85de-f886b629b2c1" providerId="ADAL" clId="{709486BA-C7A1-4124-A938-7A5B203D5BF5}" dt="2024-04-27T19:30:43.766" v="1254" actId="164"/>
          <ac:spMkLst>
            <pc:docMk/>
            <pc:sldMk cId="868299544" sldId="384"/>
            <ac:spMk id="18" creationId="{46AEE4BA-EDD9-FCCC-2478-FB93FD93AA29}"/>
          </ac:spMkLst>
        </pc:spChg>
        <pc:spChg chg="add mod">
          <ac:chgData name="Marcus Roehming" userId="c33ed90f-6218-4529-85de-f886b629b2c1" providerId="ADAL" clId="{709486BA-C7A1-4124-A938-7A5B203D5BF5}" dt="2024-04-27T19:30:43.766" v="1254" actId="164"/>
          <ac:spMkLst>
            <pc:docMk/>
            <pc:sldMk cId="868299544" sldId="384"/>
            <ac:spMk id="19" creationId="{56FC4527-2E07-3E70-83E3-DB7A16B8B17A}"/>
          </ac:spMkLst>
        </pc:spChg>
        <pc:spChg chg="add mod">
          <ac:chgData name="Marcus Roehming" userId="c33ed90f-6218-4529-85de-f886b629b2c1" providerId="ADAL" clId="{709486BA-C7A1-4124-A938-7A5B203D5BF5}" dt="2024-04-27T19:30:43.766" v="1254" actId="164"/>
          <ac:spMkLst>
            <pc:docMk/>
            <pc:sldMk cId="868299544" sldId="384"/>
            <ac:spMk id="20" creationId="{AFC7E045-08B6-ADFF-58DB-E8F8C85F3CAA}"/>
          </ac:spMkLst>
        </pc:spChg>
        <pc:spChg chg="mod">
          <ac:chgData name="Marcus Roehming" userId="c33ed90f-6218-4529-85de-f886b629b2c1" providerId="ADAL" clId="{709486BA-C7A1-4124-A938-7A5B203D5BF5}" dt="2024-04-27T19:44:58.720" v="1828" actId="1076"/>
          <ac:spMkLst>
            <pc:docMk/>
            <pc:sldMk cId="868299544" sldId="384"/>
            <ac:spMk id="23" creationId="{E5590FA8-990C-3D3C-2EDA-2C29801E2CB2}"/>
          </ac:spMkLst>
        </pc:spChg>
        <pc:spChg chg="del">
          <ac:chgData name="Marcus Roehming" userId="c33ed90f-6218-4529-85de-f886b629b2c1" providerId="ADAL" clId="{709486BA-C7A1-4124-A938-7A5B203D5BF5}" dt="2024-04-27T19:27:07.618" v="1209" actId="478"/>
          <ac:spMkLst>
            <pc:docMk/>
            <pc:sldMk cId="868299544" sldId="384"/>
            <ac:spMk id="24" creationId="{1C8946D9-E1CD-79EF-4FC5-E8BBCB0D8DDA}"/>
          </ac:spMkLst>
        </pc:spChg>
        <pc:spChg chg="del">
          <ac:chgData name="Marcus Roehming" userId="c33ed90f-6218-4529-85de-f886b629b2c1" providerId="ADAL" clId="{709486BA-C7A1-4124-A938-7A5B203D5BF5}" dt="2024-04-27T19:27:08.245" v="1210" actId="478"/>
          <ac:spMkLst>
            <pc:docMk/>
            <pc:sldMk cId="868299544" sldId="384"/>
            <ac:spMk id="25" creationId="{C7E8B0C5-18E7-3C05-66BC-329F8F85CF46}"/>
          </ac:spMkLst>
        </pc:spChg>
        <pc:spChg chg="del">
          <ac:chgData name="Marcus Roehming" userId="c33ed90f-6218-4529-85de-f886b629b2c1" providerId="ADAL" clId="{709486BA-C7A1-4124-A938-7A5B203D5BF5}" dt="2024-04-27T19:27:17.329" v="1215" actId="478"/>
          <ac:spMkLst>
            <pc:docMk/>
            <pc:sldMk cId="868299544" sldId="384"/>
            <ac:spMk id="26" creationId="{9BF9540E-5799-A46B-FE34-A6630968EE3E}"/>
          </ac:spMkLst>
        </pc:spChg>
        <pc:spChg chg="del">
          <ac:chgData name="Marcus Roehming" userId="c33ed90f-6218-4529-85de-f886b629b2c1" providerId="ADAL" clId="{709486BA-C7A1-4124-A938-7A5B203D5BF5}" dt="2024-04-27T19:27:16.458" v="1214" actId="478"/>
          <ac:spMkLst>
            <pc:docMk/>
            <pc:sldMk cId="868299544" sldId="384"/>
            <ac:spMk id="27" creationId="{DB95BA9E-6D07-8DF2-2524-307184FDC343}"/>
          </ac:spMkLst>
        </pc:spChg>
        <pc:spChg chg="mod">
          <ac:chgData name="Marcus Roehming" userId="c33ed90f-6218-4529-85de-f886b629b2c1" providerId="ADAL" clId="{709486BA-C7A1-4124-A938-7A5B203D5BF5}" dt="2024-04-27T19:34:28.267" v="1451"/>
          <ac:spMkLst>
            <pc:docMk/>
            <pc:sldMk cId="868299544" sldId="384"/>
            <ac:spMk id="29" creationId="{8BF46F0E-7D33-D54F-9247-2C1DC9FE4952}"/>
          </ac:spMkLst>
        </pc:spChg>
        <pc:spChg chg="mod">
          <ac:chgData name="Marcus Roehming" userId="c33ed90f-6218-4529-85de-f886b629b2c1" providerId="ADAL" clId="{709486BA-C7A1-4124-A938-7A5B203D5BF5}" dt="2024-04-27T19:34:28.267" v="1451"/>
          <ac:spMkLst>
            <pc:docMk/>
            <pc:sldMk cId="868299544" sldId="384"/>
            <ac:spMk id="31" creationId="{90626B34-C8EB-6A70-F6AE-B85962346C45}"/>
          </ac:spMkLst>
        </pc:spChg>
        <pc:spChg chg="mod">
          <ac:chgData name="Marcus Roehming" userId="c33ed90f-6218-4529-85de-f886b629b2c1" providerId="ADAL" clId="{709486BA-C7A1-4124-A938-7A5B203D5BF5}" dt="2024-04-27T19:34:35.992" v="1452"/>
          <ac:spMkLst>
            <pc:docMk/>
            <pc:sldMk cId="868299544" sldId="384"/>
            <ac:spMk id="33" creationId="{60C1F06E-6BD5-F19A-7555-0A98550F2C97}"/>
          </ac:spMkLst>
        </pc:spChg>
        <pc:spChg chg="mod">
          <ac:chgData name="Marcus Roehming" userId="c33ed90f-6218-4529-85de-f886b629b2c1" providerId="ADAL" clId="{709486BA-C7A1-4124-A938-7A5B203D5BF5}" dt="2024-04-27T19:34:35.992" v="1452"/>
          <ac:spMkLst>
            <pc:docMk/>
            <pc:sldMk cId="868299544" sldId="384"/>
            <ac:spMk id="34" creationId="{8B49A38A-55FC-0EC4-D55F-2A86369AA368}"/>
          </ac:spMkLst>
        </pc:spChg>
        <pc:spChg chg="add del mod">
          <ac:chgData name="Marcus Roehming" userId="c33ed90f-6218-4529-85de-f886b629b2c1" providerId="ADAL" clId="{709486BA-C7A1-4124-A938-7A5B203D5BF5}" dt="2024-04-27T19:47:39.659" v="1844" actId="478"/>
          <ac:spMkLst>
            <pc:docMk/>
            <pc:sldMk cId="868299544" sldId="384"/>
            <ac:spMk id="35" creationId="{9B1C1664-29F0-383C-48A0-672E08B25A22}"/>
          </ac:spMkLst>
        </pc:spChg>
        <pc:grpChg chg="add mod ord">
          <ac:chgData name="Marcus Roehming" userId="c33ed90f-6218-4529-85de-f886b629b2c1" providerId="ADAL" clId="{709486BA-C7A1-4124-A938-7A5B203D5BF5}" dt="2024-04-27T19:45:03.462" v="1829" actId="167"/>
          <ac:grpSpMkLst>
            <pc:docMk/>
            <pc:sldMk cId="868299544" sldId="384"/>
            <ac:grpSpMk id="2" creationId="{F1F93549-88DE-5BE8-F033-74E6F73E16FA}"/>
          </ac:grpSpMkLst>
        </pc:grpChg>
        <pc:grpChg chg="add mod">
          <ac:chgData name="Marcus Roehming" userId="c33ed90f-6218-4529-85de-f886b629b2c1" providerId="ADAL" clId="{709486BA-C7A1-4124-A938-7A5B203D5BF5}" dt="2024-04-27T19:30:41.737" v="1253" actId="164"/>
          <ac:grpSpMkLst>
            <pc:docMk/>
            <pc:sldMk cId="868299544" sldId="384"/>
            <ac:grpSpMk id="21" creationId="{C4814BFF-7EBF-67DF-0902-D37DCF6DC517}"/>
          </ac:grpSpMkLst>
        </pc:grpChg>
        <pc:grpChg chg="add del mod">
          <ac:chgData name="Marcus Roehming" userId="c33ed90f-6218-4529-85de-f886b629b2c1" providerId="ADAL" clId="{709486BA-C7A1-4124-A938-7A5B203D5BF5}" dt="2024-04-27T19:35:34.831" v="1464" actId="478"/>
          <ac:grpSpMkLst>
            <pc:docMk/>
            <pc:sldMk cId="868299544" sldId="384"/>
            <ac:grpSpMk id="22" creationId="{B5EC8512-7BCC-013A-B5B5-86E626F5142B}"/>
          </ac:grpSpMkLst>
        </pc:grpChg>
        <pc:grpChg chg="add mod ord">
          <ac:chgData name="Marcus Roehming" userId="c33ed90f-6218-4529-85de-f886b629b2c1" providerId="ADAL" clId="{709486BA-C7A1-4124-A938-7A5B203D5BF5}" dt="2024-04-27T19:45:03.462" v="1829" actId="167"/>
          <ac:grpSpMkLst>
            <pc:docMk/>
            <pc:sldMk cId="868299544" sldId="384"/>
            <ac:grpSpMk id="28" creationId="{6F5C9BE9-BE0D-564A-E0F4-5F7E00AB09E4}"/>
          </ac:grpSpMkLst>
        </pc:grpChg>
        <pc:grpChg chg="add mod ord">
          <ac:chgData name="Marcus Roehming" userId="c33ed90f-6218-4529-85de-f886b629b2c1" providerId="ADAL" clId="{709486BA-C7A1-4124-A938-7A5B203D5BF5}" dt="2024-04-27T19:45:03.462" v="1829" actId="167"/>
          <ac:grpSpMkLst>
            <pc:docMk/>
            <pc:sldMk cId="868299544" sldId="384"/>
            <ac:grpSpMk id="32" creationId="{A09536E4-9FF1-C109-DE8C-C61DCE242BA1}"/>
          </ac:grpSpMkLst>
        </pc:grpChg>
        <pc:grpChg chg="del">
          <ac:chgData name="Marcus Roehming" userId="c33ed90f-6218-4529-85de-f886b629b2c1" providerId="ADAL" clId="{709486BA-C7A1-4124-A938-7A5B203D5BF5}" dt="2024-04-27T19:27:06.737" v="1208" actId="478"/>
          <ac:grpSpMkLst>
            <pc:docMk/>
            <pc:sldMk cId="868299544" sldId="384"/>
            <ac:grpSpMk id="45" creationId="{D0C39380-EC43-9C89-0712-C7DD21ECA63C}"/>
          </ac:grpSpMkLst>
        </pc:grpChg>
        <pc:grpChg chg="del">
          <ac:chgData name="Marcus Roehming" userId="c33ed90f-6218-4529-85de-f886b629b2c1" providerId="ADAL" clId="{709486BA-C7A1-4124-A938-7A5B203D5BF5}" dt="2024-04-27T19:27:04.473" v="1207" actId="478"/>
          <ac:grpSpMkLst>
            <pc:docMk/>
            <pc:sldMk cId="868299544" sldId="384"/>
            <ac:grpSpMk id="46" creationId="{C4D4E447-1B1B-7055-24F6-05C93A76E606}"/>
          </ac:grpSpMkLst>
        </pc:grpChg>
        <pc:grpChg chg="del">
          <ac:chgData name="Marcus Roehming" userId="c33ed90f-6218-4529-85de-f886b629b2c1" providerId="ADAL" clId="{709486BA-C7A1-4124-A938-7A5B203D5BF5}" dt="2024-04-27T19:26:58.368" v="1204" actId="478"/>
          <ac:grpSpMkLst>
            <pc:docMk/>
            <pc:sldMk cId="868299544" sldId="384"/>
            <ac:grpSpMk id="48" creationId="{7FA2121C-EE87-4924-3739-68099E6B63D5}"/>
          </ac:grpSpMkLst>
        </pc:grpChg>
        <pc:grpChg chg="del">
          <ac:chgData name="Marcus Roehming" userId="c33ed90f-6218-4529-85de-f886b629b2c1" providerId="ADAL" clId="{709486BA-C7A1-4124-A938-7A5B203D5BF5}" dt="2024-04-27T19:27:00.232" v="1205" actId="478"/>
          <ac:grpSpMkLst>
            <pc:docMk/>
            <pc:sldMk cId="868299544" sldId="384"/>
            <ac:grpSpMk id="49" creationId="{FDC067F0-170C-C379-A657-067BE6EC3C21}"/>
          </ac:grpSpMkLst>
        </pc:grpChg>
        <pc:grpChg chg="del">
          <ac:chgData name="Marcus Roehming" userId="c33ed90f-6218-4529-85de-f886b629b2c1" providerId="ADAL" clId="{709486BA-C7A1-4124-A938-7A5B203D5BF5}" dt="2024-04-27T19:27:02.187" v="1206" actId="478"/>
          <ac:grpSpMkLst>
            <pc:docMk/>
            <pc:sldMk cId="868299544" sldId="384"/>
            <ac:grpSpMk id="50" creationId="{D98564AF-A6A9-6EE5-83A2-9FEA8C05AC2A}"/>
          </ac:grpSpMkLst>
        </pc:grpChg>
        <pc:cxnChg chg="add mod">
          <ac:chgData name="Marcus Roehming" userId="c33ed90f-6218-4529-85de-f886b629b2c1" providerId="ADAL" clId="{709486BA-C7A1-4124-A938-7A5B203D5BF5}" dt="2024-04-27T19:30:43.766" v="1254" actId="164"/>
          <ac:cxnSpMkLst>
            <pc:docMk/>
            <pc:sldMk cId="868299544" sldId="384"/>
            <ac:cxnSpMk id="6" creationId="{24154AD9-FAC1-6FF0-8EAF-8F8559349FA9}"/>
          </ac:cxnSpMkLst>
        </pc:cxnChg>
        <pc:cxnChg chg="add mod">
          <ac:chgData name="Marcus Roehming" userId="c33ed90f-6218-4529-85de-f886b629b2c1" providerId="ADAL" clId="{709486BA-C7A1-4124-A938-7A5B203D5BF5}" dt="2024-04-27T19:30:43.766" v="1254" actId="164"/>
          <ac:cxnSpMkLst>
            <pc:docMk/>
            <pc:sldMk cId="868299544" sldId="384"/>
            <ac:cxnSpMk id="15" creationId="{FC089C24-6814-ED7B-6F10-1D9A059C7407}"/>
          </ac:cxnSpMkLst>
        </pc:cxnChg>
        <pc:extLst>
          <p:ext xmlns:p="http://schemas.openxmlformats.org/presentationml/2006/main" uri="{D6D511B9-2390-475A-947B-AFAB55BFBCF1}">
            <pc226:cmChg xmlns:pc226="http://schemas.microsoft.com/office/powerpoint/2022/06/main/command" chg="add mod">
              <pc226:chgData name="Marcus Roehming" userId="c33ed90f-6218-4529-85de-f886b629b2c1" providerId="ADAL" clId="{709486BA-C7A1-4124-A938-7A5B203D5BF5}" dt="2024-04-27T19:58:49.981" v="1944"/>
              <pc2:cmMkLst xmlns:pc2="http://schemas.microsoft.com/office/powerpoint/2019/9/main/command">
                <pc:docMk/>
                <pc:sldMk cId="868299544" sldId="384"/>
                <pc2:cmMk id="{7B0315CB-21F0-4B87-933B-F97A29C9DF6C}"/>
              </pc2:cmMkLst>
            </pc226:cmChg>
          </p:ext>
        </pc:extLst>
      </pc:sldChg>
      <pc:sldChg chg="modSp add del modAnim">
        <pc:chgData name="Marcus Roehming" userId="c33ed90f-6218-4529-85de-f886b629b2c1" providerId="ADAL" clId="{709486BA-C7A1-4124-A938-7A5B203D5BF5}" dt="2024-04-27T12:07:11.054" v="540" actId="47"/>
        <pc:sldMkLst>
          <pc:docMk/>
          <pc:sldMk cId="2061865809" sldId="384"/>
        </pc:sldMkLst>
        <pc:spChg chg="mod">
          <ac:chgData name="Marcus Roehming" userId="c33ed90f-6218-4529-85de-f886b629b2c1" providerId="ADAL" clId="{709486BA-C7A1-4124-A938-7A5B203D5BF5}" dt="2024-04-27T12:06:39.098" v="539" actId="20577"/>
          <ac:spMkLst>
            <pc:docMk/>
            <pc:sldMk cId="2061865809" sldId="384"/>
            <ac:spMk id="14" creationId="{584B5EE4-E293-418E-1F63-D1947C961162}"/>
          </ac:spMkLst>
        </pc:spChg>
      </pc:sldChg>
      <pc:sldChg chg="add del modNotesTx">
        <pc:chgData name="Marcus Roehming" userId="c33ed90f-6218-4529-85de-f886b629b2c1" providerId="ADAL" clId="{709486BA-C7A1-4124-A938-7A5B203D5BF5}" dt="2024-04-27T19:51:49.209" v="1905" actId="47"/>
        <pc:sldMkLst>
          <pc:docMk/>
          <pc:sldMk cId="3250734621" sldId="385"/>
        </pc:sldMkLst>
      </pc:sldChg>
      <pc:sldChg chg="addSp delSp modSp add mod modTransition delAnim modAnim delCm">
        <pc:chgData name="Marcus Roehming" userId="c33ed90f-6218-4529-85de-f886b629b2c1" providerId="ADAL" clId="{709486BA-C7A1-4124-A938-7A5B203D5BF5}" dt="2024-04-28T10:59:46.601" v="3656"/>
        <pc:sldMkLst>
          <pc:docMk/>
          <pc:sldMk cId="3687581900" sldId="386"/>
        </pc:sldMkLst>
        <pc:spChg chg="mod">
          <ac:chgData name="Marcus Roehming" userId="c33ed90f-6218-4529-85de-f886b629b2c1" providerId="ADAL" clId="{709486BA-C7A1-4124-A938-7A5B203D5BF5}" dt="2024-04-27T19:51:16.071" v="1901" actId="207"/>
          <ac:spMkLst>
            <pc:docMk/>
            <pc:sldMk cId="3687581900" sldId="386"/>
            <ac:spMk id="14" creationId="{C60B34FC-AB8A-21DF-D8A2-7504CD66FD28}"/>
          </ac:spMkLst>
        </pc:spChg>
        <pc:spChg chg="mod">
          <ac:chgData name="Marcus Roehming" userId="c33ed90f-6218-4529-85de-f886b629b2c1" providerId="ADAL" clId="{709486BA-C7A1-4124-A938-7A5B203D5BF5}" dt="2024-04-27T19:51:16.071" v="1901" actId="207"/>
          <ac:spMkLst>
            <pc:docMk/>
            <pc:sldMk cId="3687581900" sldId="386"/>
            <ac:spMk id="15" creationId="{4619B011-00F5-52DD-B273-9FA0FBEC63F9}"/>
          </ac:spMkLst>
        </pc:spChg>
        <pc:spChg chg="mod">
          <ac:chgData name="Marcus Roehming" userId="c33ed90f-6218-4529-85de-f886b629b2c1" providerId="ADAL" clId="{709486BA-C7A1-4124-A938-7A5B203D5BF5}" dt="2024-04-27T19:51:16.071" v="1901" actId="207"/>
          <ac:spMkLst>
            <pc:docMk/>
            <pc:sldMk cId="3687581900" sldId="386"/>
            <ac:spMk id="16" creationId="{9F7144B9-4F79-9467-745B-45A136050394}"/>
          </ac:spMkLst>
        </pc:spChg>
        <pc:spChg chg="add mod">
          <ac:chgData name="Marcus Roehming" userId="c33ed90f-6218-4529-85de-f886b629b2c1" providerId="ADAL" clId="{709486BA-C7A1-4124-A938-7A5B203D5BF5}" dt="2024-04-27T19:55:47.509" v="1923"/>
          <ac:spMkLst>
            <pc:docMk/>
            <pc:sldMk cId="3687581900" sldId="386"/>
            <ac:spMk id="19" creationId="{0FA365D9-008B-06F2-6F87-7DC3617AEF82}"/>
          </ac:spMkLst>
        </pc:spChg>
        <pc:spChg chg="mod">
          <ac:chgData name="Marcus Roehming" userId="c33ed90f-6218-4529-85de-f886b629b2c1" providerId="ADAL" clId="{709486BA-C7A1-4124-A938-7A5B203D5BF5}" dt="2024-04-27T19:56:06.186" v="1925"/>
          <ac:spMkLst>
            <pc:docMk/>
            <pc:sldMk cId="3687581900" sldId="386"/>
            <ac:spMk id="21" creationId="{59031120-8ABE-1A0C-8A48-13EF2FCB4E77}"/>
          </ac:spMkLst>
        </pc:spChg>
        <pc:spChg chg="mod">
          <ac:chgData name="Marcus Roehming" userId="c33ed90f-6218-4529-85de-f886b629b2c1" providerId="ADAL" clId="{709486BA-C7A1-4124-A938-7A5B203D5BF5}" dt="2024-04-27T19:56:06.186" v="1925"/>
          <ac:spMkLst>
            <pc:docMk/>
            <pc:sldMk cId="3687581900" sldId="386"/>
            <ac:spMk id="22" creationId="{036F432D-4B34-27F7-06E6-76CA95A3BD43}"/>
          </ac:spMkLst>
        </pc:spChg>
        <pc:spChg chg="mod">
          <ac:chgData name="Marcus Roehming" userId="c33ed90f-6218-4529-85de-f886b629b2c1" providerId="ADAL" clId="{709486BA-C7A1-4124-A938-7A5B203D5BF5}" dt="2024-04-27T19:59:24.575" v="1951" actId="6549"/>
          <ac:spMkLst>
            <pc:docMk/>
            <pc:sldMk cId="3687581900" sldId="386"/>
            <ac:spMk id="23" creationId="{E5590FA8-990C-3D3C-2EDA-2C29801E2CB2}"/>
          </ac:spMkLst>
        </pc:spChg>
        <pc:spChg chg="mod">
          <ac:chgData name="Marcus Roehming" userId="c33ed90f-6218-4529-85de-f886b629b2c1" providerId="ADAL" clId="{709486BA-C7A1-4124-A938-7A5B203D5BF5}" dt="2024-04-27T19:56:06.186" v="1925"/>
          <ac:spMkLst>
            <pc:docMk/>
            <pc:sldMk cId="3687581900" sldId="386"/>
            <ac:spMk id="25" creationId="{A06EA624-4EE9-53E7-9917-D26F13A97D33}"/>
          </ac:spMkLst>
        </pc:spChg>
        <pc:spChg chg="mod">
          <ac:chgData name="Marcus Roehming" userId="c33ed90f-6218-4529-85de-f886b629b2c1" providerId="ADAL" clId="{709486BA-C7A1-4124-A938-7A5B203D5BF5}" dt="2024-04-27T19:56:06.186" v="1925"/>
          <ac:spMkLst>
            <pc:docMk/>
            <pc:sldMk cId="3687581900" sldId="386"/>
            <ac:spMk id="26" creationId="{1D2151E4-A16B-F635-A12E-2313230F74BC}"/>
          </ac:spMkLst>
        </pc:spChg>
        <pc:spChg chg="add mod ord">
          <ac:chgData name="Marcus Roehming" userId="c33ed90f-6218-4529-85de-f886b629b2c1" providerId="ADAL" clId="{709486BA-C7A1-4124-A938-7A5B203D5BF5}" dt="2024-04-27T19:56:54.846" v="1929" actId="167"/>
          <ac:spMkLst>
            <pc:docMk/>
            <pc:sldMk cId="3687581900" sldId="386"/>
            <ac:spMk id="27" creationId="{98987062-7B3A-2B4B-B0DC-E3F126D37868}"/>
          </ac:spMkLst>
        </pc:spChg>
        <pc:spChg chg="add mod ord">
          <ac:chgData name="Marcus Roehming" userId="c33ed90f-6218-4529-85de-f886b629b2c1" providerId="ADAL" clId="{709486BA-C7A1-4124-A938-7A5B203D5BF5}" dt="2024-04-27T19:56:54.846" v="1929" actId="167"/>
          <ac:spMkLst>
            <pc:docMk/>
            <pc:sldMk cId="3687581900" sldId="386"/>
            <ac:spMk id="30" creationId="{019E1AB9-E63A-370D-E701-A3D12E2850C7}"/>
          </ac:spMkLst>
        </pc:spChg>
        <pc:spChg chg="del">
          <ac:chgData name="Marcus Roehming" userId="c33ed90f-6218-4529-85de-f886b629b2c1" providerId="ADAL" clId="{709486BA-C7A1-4124-A938-7A5B203D5BF5}" dt="2024-04-27T19:44:17.993" v="1822" actId="478"/>
          <ac:spMkLst>
            <pc:docMk/>
            <pc:sldMk cId="3687581900" sldId="386"/>
            <ac:spMk id="35" creationId="{9B1C1664-29F0-383C-48A0-672E08B25A22}"/>
          </ac:spMkLst>
        </pc:spChg>
        <pc:spChg chg="add mod">
          <ac:chgData name="Marcus Roehming" userId="c33ed90f-6218-4529-85de-f886b629b2c1" providerId="ADAL" clId="{709486BA-C7A1-4124-A938-7A5B203D5BF5}" dt="2024-04-27T19:59:48.217" v="1956" actId="1036"/>
          <ac:spMkLst>
            <pc:docMk/>
            <pc:sldMk cId="3687581900" sldId="386"/>
            <ac:spMk id="36" creationId="{47A4A241-0700-3C9F-25C4-2E11AEEDF268}"/>
          </ac:spMkLst>
        </pc:spChg>
        <pc:spChg chg="add mod">
          <ac:chgData name="Marcus Roehming" userId="c33ed90f-6218-4529-85de-f886b629b2c1" providerId="ADAL" clId="{709486BA-C7A1-4124-A938-7A5B203D5BF5}" dt="2024-04-27T19:59:48.217" v="1956" actId="1036"/>
          <ac:spMkLst>
            <pc:docMk/>
            <pc:sldMk cId="3687581900" sldId="386"/>
            <ac:spMk id="37" creationId="{2C50A5EA-12EF-97ED-6FAE-4FF6FAE3A54B}"/>
          </ac:spMkLst>
        </pc:spChg>
        <pc:spChg chg="add del mod">
          <ac:chgData name="Marcus Roehming" userId="c33ed90f-6218-4529-85de-f886b629b2c1" providerId="ADAL" clId="{709486BA-C7A1-4124-A938-7A5B203D5BF5}" dt="2024-04-27T20:07:16.953" v="2106" actId="478"/>
          <ac:spMkLst>
            <pc:docMk/>
            <pc:sldMk cId="3687581900" sldId="386"/>
            <ac:spMk id="38" creationId="{EB62556F-3B2E-0894-2C70-50A0B477F119}"/>
          </ac:spMkLst>
        </pc:spChg>
        <pc:spChg chg="add del mod">
          <ac:chgData name="Marcus Roehming" userId="c33ed90f-6218-4529-85de-f886b629b2c1" providerId="ADAL" clId="{709486BA-C7A1-4124-A938-7A5B203D5BF5}" dt="2024-04-27T20:08:54.237" v="2145" actId="478"/>
          <ac:spMkLst>
            <pc:docMk/>
            <pc:sldMk cId="3687581900" sldId="386"/>
            <ac:spMk id="39" creationId="{978C1FBA-7985-8A43-72D2-CA6134BF114C}"/>
          </ac:spMkLst>
        </pc:spChg>
        <pc:spChg chg="add mod ord">
          <ac:chgData name="Marcus Roehming" userId="c33ed90f-6218-4529-85de-f886b629b2c1" providerId="ADAL" clId="{709486BA-C7A1-4124-A938-7A5B203D5BF5}" dt="2024-04-27T20:09:05.203" v="2147" actId="208"/>
          <ac:spMkLst>
            <pc:docMk/>
            <pc:sldMk cId="3687581900" sldId="386"/>
            <ac:spMk id="40" creationId="{0876F3FA-30F7-D9E7-D01B-D5412E2D9A17}"/>
          </ac:spMkLst>
        </pc:spChg>
        <pc:grpChg chg="ord">
          <ac:chgData name="Marcus Roehming" userId="c33ed90f-6218-4529-85de-f886b629b2c1" providerId="ADAL" clId="{709486BA-C7A1-4124-A938-7A5B203D5BF5}" dt="2024-04-27T19:50:48.251" v="1899" actId="167"/>
          <ac:grpSpMkLst>
            <pc:docMk/>
            <pc:sldMk cId="3687581900" sldId="386"/>
            <ac:grpSpMk id="2" creationId="{F1F93549-88DE-5BE8-F033-74E6F73E16FA}"/>
          </ac:grpSpMkLst>
        </pc:grpChg>
        <pc:grpChg chg="add mod">
          <ac:chgData name="Marcus Roehming" userId="c33ed90f-6218-4529-85de-f886b629b2c1" providerId="ADAL" clId="{709486BA-C7A1-4124-A938-7A5B203D5BF5}" dt="2024-04-27T19:49:01.062" v="1853"/>
          <ac:grpSpMkLst>
            <pc:docMk/>
            <pc:sldMk cId="3687581900" sldId="386"/>
            <ac:grpSpMk id="5" creationId="{095F55F7-E9A6-42F6-C221-0C705E9989E5}"/>
          </ac:grpSpMkLst>
        </pc:grpChg>
        <pc:grpChg chg="add mod ord">
          <ac:chgData name="Marcus Roehming" userId="c33ed90f-6218-4529-85de-f886b629b2c1" providerId="ADAL" clId="{709486BA-C7A1-4124-A938-7A5B203D5BF5}" dt="2024-04-27T19:56:27.033" v="1927" actId="167"/>
          <ac:grpSpMkLst>
            <pc:docMk/>
            <pc:sldMk cId="3687581900" sldId="386"/>
            <ac:grpSpMk id="20" creationId="{8116171F-AC93-715A-0FBE-11EC2B7619A0}"/>
          </ac:grpSpMkLst>
        </pc:grpChg>
        <pc:grpChg chg="add mod ord">
          <ac:chgData name="Marcus Roehming" userId="c33ed90f-6218-4529-85de-f886b629b2c1" providerId="ADAL" clId="{709486BA-C7A1-4124-A938-7A5B203D5BF5}" dt="2024-04-27T19:56:27.033" v="1927" actId="167"/>
          <ac:grpSpMkLst>
            <pc:docMk/>
            <pc:sldMk cId="3687581900" sldId="386"/>
            <ac:grpSpMk id="24" creationId="{84088106-EA12-40FB-CCAB-D4372D77D338}"/>
          </ac:grpSpMkLst>
        </pc:grpChg>
        <pc:grpChg chg="ord">
          <ac:chgData name="Marcus Roehming" userId="c33ed90f-6218-4529-85de-f886b629b2c1" providerId="ADAL" clId="{709486BA-C7A1-4124-A938-7A5B203D5BF5}" dt="2024-04-27T19:50:48.251" v="1899" actId="167"/>
          <ac:grpSpMkLst>
            <pc:docMk/>
            <pc:sldMk cId="3687581900" sldId="386"/>
            <ac:grpSpMk id="28" creationId="{6F5C9BE9-BE0D-564A-E0F4-5F7E00AB09E4}"/>
          </ac:grpSpMkLst>
        </pc:grpChg>
        <pc:grpChg chg="ord">
          <ac:chgData name="Marcus Roehming" userId="c33ed90f-6218-4529-85de-f886b629b2c1" providerId="ADAL" clId="{709486BA-C7A1-4124-A938-7A5B203D5BF5}" dt="2024-04-27T19:50:48.251" v="1899" actId="167"/>
          <ac:grpSpMkLst>
            <pc:docMk/>
            <pc:sldMk cId="3687581900" sldId="386"/>
            <ac:grpSpMk id="32" creationId="{A09536E4-9FF1-C109-DE8C-C61DCE242BA1}"/>
          </ac:grpSpMkLst>
        </pc:grpChg>
        <pc:cxnChg chg="mod">
          <ac:chgData name="Marcus Roehming" userId="c33ed90f-6218-4529-85de-f886b629b2c1" providerId="ADAL" clId="{709486BA-C7A1-4124-A938-7A5B203D5BF5}" dt="2024-04-27T19:51:04.687" v="1900" actId="208"/>
          <ac:cxnSpMkLst>
            <pc:docMk/>
            <pc:sldMk cId="3687581900" sldId="386"/>
            <ac:cxnSpMk id="6" creationId="{1BF59B7A-D761-72BE-13DB-A75ACA4EDCAF}"/>
          </ac:cxnSpMkLst>
        </pc:cxnChg>
        <pc:cxnChg chg="mod">
          <ac:chgData name="Marcus Roehming" userId="c33ed90f-6218-4529-85de-f886b629b2c1" providerId="ADAL" clId="{709486BA-C7A1-4124-A938-7A5B203D5BF5}" dt="2024-04-27T19:51:04.687" v="1900" actId="208"/>
          <ac:cxnSpMkLst>
            <pc:docMk/>
            <pc:sldMk cId="3687581900" sldId="386"/>
            <ac:cxnSpMk id="7" creationId="{C1979C55-B694-DAF3-1AFA-0D28D0CFD8F6}"/>
          </ac:cxnSpMkLst>
        </pc:cxnChg>
        <pc:cxnChg chg="add mod">
          <ac:chgData name="Marcus Roehming" userId="c33ed90f-6218-4529-85de-f886b629b2c1" providerId="ADAL" clId="{709486BA-C7A1-4124-A938-7A5B203D5BF5}" dt="2024-04-27T19:49:48.620" v="1891" actId="1038"/>
          <ac:cxnSpMkLst>
            <pc:docMk/>
            <pc:sldMk cId="3687581900" sldId="386"/>
            <ac:cxnSpMk id="18" creationId="{F6D97DCB-CC9B-9C46-46A4-D3E3F23A78FC}"/>
          </ac:cxnSpMkLst>
        </pc:cxnChg>
        <pc:extLst>
          <p:ext xmlns:p="http://schemas.openxmlformats.org/presentationml/2006/main" uri="{D6D511B9-2390-475A-947B-AFAB55BFBCF1}">
            <pc226:cmChg xmlns:pc226="http://schemas.microsoft.com/office/powerpoint/2022/06/main/command" chg="del">
              <pc226:chgData name="Marcus Roehming" userId="c33ed90f-6218-4529-85de-f886b629b2c1" providerId="ADAL" clId="{709486BA-C7A1-4124-A938-7A5B203D5BF5}" dt="2024-04-27T19:43:43.930" v="1815"/>
              <pc2:cmMkLst xmlns:pc2="http://schemas.microsoft.com/office/powerpoint/2019/9/main/command">
                <pc:docMk/>
                <pc:sldMk cId="3687581900" sldId="386"/>
                <pc2:cmMk id="{00DA7E81-33A4-4451-B016-507C1CC3B960}"/>
              </pc2:cmMkLst>
            </pc226:cmChg>
          </p:ext>
        </pc:extLst>
      </pc:sldChg>
      <pc:sldChg chg="addSp delSp modSp add mod modTransition delAnim modAnim">
        <pc:chgData name="Marcus Roehming" userId="c33ed90f-6218-4529-85de-f886b629b2c1" providerId="ADAL" clId="{709486BA-C7A1-4124-A938-7A5B203D5BF5}" dt="2024-04-29T05:56:02.060" v="5728"/>
        <pc:sldMkLst>
          <pc:docMk/>
          <pc:sldMk cId="554660277" sldId="387"/>
        </pc:sldMkLst>
        <pc:spChg chg="add mod">
          <ac:chgData name="Marcus Roehming" userId="c33ed90f-6218-4529-85de-f886b629b2c1" providerId="ADAL" clId="{709486BA-C7A1-4124-A938-7A5B203D5BF5}" dt="2024-04-27T21:01:22.110" v="2766" actId="1038"/>
          <ac:spMkLst>
            <pc:docMk/>
            <pc:sldMk cId="554660277" sldId="387"/>
            <ac:spMk id="17" creationId="{83B7903E-87C3-CB07-9A7A-B3ED87E6835C}"/>
          </ac:spMkLst>
        </pc:spChg>
        <pc:spChg chg="mod">
          <ac:chgData name="Marcus Roehming" userId="c33ed90f-6218-4529-85de-f886b629b2c1" providerId="ADAL" clId="{709486BA-C7A1-4124-A938-7A5B203D5BF5}" dt="2024-04-29T05:55:32.141" v="5724" actId="20577"/>
          <ac:spMkLst>
            <pc:docMk/>
            <pc:sldMk cId="554660277" sldId="387"/>
            <ac:spMk id="23" creationId="{E5590FA8-990C-3D3C-2EDA-2C29801E2CB2}"/>
          </ac:spMkLst>
        </pc:spChg>
        <pc:spChg chg="add del">
          <ac:chgData name="Marcus Roehming" userId="c33ed90f-6218-4529-85de-f886b629b2c1" providerId="ADAL" clId="{709486BA-C7A1-4124-A938-7A5B203D5BF5}" dt="2024-04-27T20:00:39.765" v="1989" actId="478"/>
          <ac:spMkLst>
            <pc:docMk/>
            <pc:sldMk cId="554660277" sldId="387"/>
            <ac:spMk id="27" creationId="{98987062-7B3A-2B4B-B0DC-E3F126D37868}"/>
          </ac:spMkLst>
        </pc:spChg>
        <pc:spChg chg="del">
          <ac:chgData name="Marcus Roehming" userId="c33ed90f-6218-4529-85de-f886b629b2c1" providerId="ADAL" clId="{709486BA-C7A1-4124-A938-7A5B203D5BF5}" dt="2024-04-27T20:00:33.980" v="1986" actId="478"/>
          <ac:spMkLst>
            <pc:docMk/>
            <pc:sldMk cId="554660277" sldId="387"/>
            <ac:spMk id="30" creationId="{019E1AB9-E63A-370D-E701-A3D12E2850C7}"/>
          </ac:spMkLst>
        </pc:spChg>
        <pc:spChg chg="del">
          <ac:chgData name="Marcus Roehming" userId="c33ed90f-6218-4529-85de-f886b629b2c1" providerId="ADAL" clId="{709486BA-C7A1-4124-A938-7A5B203D5BF5}" dt="2024-04-27T20:00:19.039" v="1973" actId="478"/>
          <ac:spMkLst>
            <pc:docMk/>
            <pc:sldMk cId="554660277" sldId="387"/>
            <ac:spMk id="36" creationId="{47A4A241-0700-3C9F-25C4-2E11AEEDF268}"/>
          </ac:spMkLst>
        </pc:spChg>
        <pc:spChg chg="del">
          <ac:chgData name="Marcus Roehming" userId="c33ed90f-6218-4529-85de-f886b629b2c1" providerId="ADAL" clId="{709486BA-C7A1-4124-A938-7A5B203D5BF5}" dt="2024-04-27T20:00:18.178" v="1972" actId="478"/>
          <ac:spMkLst>
            <pc:docMk/>
            <pc:sldMk cId="554660277" sldId="387"/>
            <ac:spMk id="37" creationId="{2C50A5EA-12EF-97ED-6FAE-4FF6FAE3A54B}"/>
          </ac:spMkLst>
        </pc:spChg>
        <pc:grpChg chg="add del">
          <ac:chgData name="Marcus Roehming" userId="c33ed90f-6218-4529-85de-f886b629b2c1" providerId="ADAL" clId="{709486BA-C7A1-4124-A938-7A5B203D5BF5}" dt="2024-04-27T20:00:33.133" v="1985" actId="478"/>
          <ac:grpSpMkLst>
            <pc:docMk/>
            <pc:sldMk cId="554660277" sldId="387"/>
            <ac:grpSpMk id="5" creationId="{095F55F7-E9A6-42F6-C221-0C705E9989E5}"/>
          </ac:grpSpMkLst>
        </pc:grpChg>
        <pc:picChg chg="add del ord">
          <ac:chgData name="Marcus Roehming" userId="c33ed90f-6218-4529-85de-f886b629b2c1" providerId="ADAL" clId="{709486BA-C7A1-4124-A938-7A5B203D5BF5}" dt="2024-04-27T20:00:42.087" v="1990" actId="166"/>
          <ac:picMkLst>
            <pc:docMk/>
            <pc:sldMk cId="554660277" sldId="387"/>
            <ac:picMk id="8" creationId="{F4F38D3E-757D-D1C0-35DE-FBE58E4A4574}"/>
          </ac:picMkLst>
        </pc:picChg>
        <pc:cxnChg chg="del">
          <ac:chgData name="Marcus Roehming" userId="c33ed90f-6218-4529-85de-f886b629b2c1" providerId="ADAL" clId="{709486BA-C7A1-4124-A938-7A5B203D5BF5}" dt="2024-04-27T20:00:31.669" v="1984" actId="478"/>
          <ac:cxnSpMkLst>
            <pc:docMk/>
            <pc:sldMk cId="554660277" sldId="387"/>
            <ac:cxnSpMk id="7" creationId="{C1979C55-B694-DAF3-1AFA-0D28D0CFD8F6}"/>
          </ac:cxnSpMkLst>
        </pc:cxnChg>
        <pc:cxnChg chg="mod">
          <ac:chgData name="Marcus Roehming" userId="c33ed90f-6218-4529-85de-f886b629b2c1" providerId="ADAL" clId="{709486BA-C7A1-4124-A938-7A5B203D5BF5}" dt="2024-04-27T20:00:47.592" v="1991" actId="1076"/>
          <ac:cxnSpMkLst>
            <pc:docMk/>
            <pc:sldMk cId="554660277" sldId="387"/>
            <ac:cxnSpMk id="18" creationId="{F6D97DCB-CC9B-9C46-46A4-D3E3F23A78FC}"/>
          </ac:cxnSpMkLst>
        </pc:cxnChg>
      </pc:sldChg>
      <pc:sldChg chg="addSp delSp modSp add mod modTransition addAnim delAnim modAnim">
        <pc:chgData name="Marcus Roehming" userId="c33ed90f-6218-4529-85de-f886b629b2c1" providerId="ADAL" clId="{709486BA-C7A1-4124-A938-7A5B203D5BF5}" dt="2024-04-29T06:07:09.724" v="5768" actId="113"/>
        <pc:sldMkLst>
          <pc:docMk/>
          <pc:sldMk cId="2344314661" sldId="388"/>
        </pc:sldMkLst>
        <pc:spChg chg="add del mod">
          <ac:chgData name="Marcus Roehming" userId="c33ed90f-6218-4529-85de-f886b629b2c1" providerId="ADAL" clId="{709486BA-C7A1-4124-A938-7A5B203D5BF5}" dt="2024-04-27T20:12:32.095" v="2184" actId="478"/>
          <ac:spMkLst>
            <pc:docMk/>
            <pc:sldMk cId="2344314661" sldId="388"/>
            <ac:spMk id="5" creationId="{03D277D3-75A5-198B-0080-95242562E3C1}"/>
          </ac:spMkLst>
        </pc:spChg>
        <pc:spChg chg="add del mod">
          <ac:chgData name="Marcus Roehming" userId="c33ed90f-6218-4529-85de-f886b629b2c1" providerId="ADAL" clId="{709486BA-C7A1-4124-A938-7A5B203D5BF5}" dt="2024-04-27T20:49:16.663" v="2696" actId="478"/>
          <ac:spMkLst>
            <pc:docMk/>
            <pc:sldMk cId="2344314661" sldId="388"/>
            <ac:spMk id="6" creationId="{59A69A76-BB24-9E61-002F-946785F6342A}"/>
          </ac:spMkLst>
        </pc:spChg>
        <pc:spChg chg="add del mod">
          <ac:chgData name="Marcus Roehming" userId="c33ed90f-6218-4529-85de-f886b629b2c1" providerId="ADAL" clId="{709486BA-C7A1-4124-A938-7A5B203D5BF5}" dt="2024-04-27T20:49:15.208" v="2695" actId="478"/>
          <ac:spMkLst>
            <pc:docMk/>
            <pc:sldMk cId="2344314661" sldId="388"/>
            <ac:spMk id="7" creationId="{4E5F176A-43A5-1531-B371-ADF286718A02}"/>
          </ac:spMkLst>
        </pc:spChg>
        <pc:spChg chg="add mod">
          <ac:chgData name="Marcus Roehming" userId="c33ed90f-6218-4529-85de-f886b629b2c1" providerId="ADAL" clId="{709486BA-C7A1-4124-A938-7A5B203D5BF5}" dt="2024-04-27T20:35:08.440" v="2418" actId="571"/>
          <ac:spMkLst>
            <pc:docMk/>
            <pc:sldMk cId="2344314661" sldId="388"/>
            <ac:spMk id="14" creationId="{94121448-9B1F-0071-0D5B-0710B1D964B9}"/>
          </ac:spMkLst>
        </pc:spChg>
        <pc:spChg chg="add mod">
          <ac:chgData name="Marcus Roehming" userId="c33ed90f-6218-4529-85de-f886b629b2c1" providerId="ADAL" clId="{709486BA-C7A1-4124-A938-7A5B203D5BF5}" dt="2024-04-27T20:35:08.440" v="2418" actId="571"/>
          <ac:spMkLst>
            <pc:docMk/>
            <pc:sldMk cId="2344314661" sldId="388"/>
            <ac:spMk id="15" creationId="{016507F6-E2B3-C4AD-6D96-6DE682AF2E66}"/>
          </ac:spMkLst>
        </pc:spChg>
        <pc:spChg chg="add mod">
          <ac:chgData name="Marcus Roehming" userId="c33ed90f-6218-4529-85de-f886b629b2c1" providerId="ADAL" clId="{709486BA-C7A1-4124-A938-7A5B203D5BF5}" dt="2024-04-27T20:35:11.528" v="2420" actId="571"/>
          <ac:spMkLst>
            <pc:docMk/>
            <pc:sldMk cId="2344314661" sldId="388"/>
            <ac:spMk id="16" creationId="{7592F482-02FB-1C8B-CE6E-0A89BEA1D7EC}"/>
          </ac:spMkLst>
        </pc:spChg>
        <pc:spChg chg="add mod">
          <ac:chgData name="Marcus Roehming" userId="c33ed90f-6218-4529-85de-f886b629b2c1" providerId="ADAL" clId="{709486BA-C7A1-4124-A938-7A5B203D5BF5}" dt="2024-04-27T20:35:11.528" v="2420" actId="571"/>
          <ac:spMkLst>
            <pc:docMk/>
            <pc:sldMk cId="2344314661" sldId="388"/>
            <ac:spMk id="17" creationId="{45663B2E-1A1F-5F9F-D5AE-BBA1A39D1692}"/>
          </ac:spMkLst>
        </pc:spChg>
        <pc:spChg chg="add del mod">
          <ac:chgData name="Marcus Roehming" userId="c33ed90f-6218-4529-85de-f886b629b2c1" providerId="ADAL" clId="{709486BA-C7A1-4124-A938-7A5B203D5BF5}" dt="2024-04-27T20:49:56.189" v="2706" actId="478"/>
          <ac:spMkLst>
            <pc:docMk/>
            <pc:sldMk cId="2344314661" sldId="388"/>
            <ac:spMk id="19" creationId="{697DD16C-B29D-3C13-5582-9F346BB700A9}"/>
          </ac:spMkLst>
        </pc:spChg>
        <pc:spChg chg="mod">
          <ac:chgData name="Marcus Roehming" userId="c33ed90f-6218-4529-85de-f886b629b2c1" providerId="ADAL" clId="{709486BA-C7A1-4124-A938-7A5B203D5BF5}" dt="2024-04-29T06:07:09.724" v="5768" actId="113"/>
          <ac:spMkLst>
            <pc:docMk/>
            <pc:sldMk cId="2344314661" sldId="388"/>
            <ac:spMk id="23" creationId="{E5590FA8-990C-3D3C-2EDA-2C29801E2CB2}"/>
          </ac:spMkLst>
        </pc:spChg>
        <pc:spChg chg="add del mod">
          <ac:chgData name="Marcus Roehming" userId="c33ed90f-6218-4529-85de-f886b629b2c1" providerId="ADAL" clId="{709486BA-C7A1-4124-A938-7A5B203D5BF5}" dt="2024-04-27T20:49:09.802" v="2691" actId="478"/>
          <ac:spMkLst>
            <pc:docMk/>
            <pc:sldMk cId="2344314661" sldId="388"/>
            <ac:spMk id="27" creationId="{23403AD7-CEB9-B94F-EE8B-A21A1AD6C8E7}"/>
          </ac:spMkLst>
        </pc:spChg>
        <pc:spChg chg="add del mod">
          <ac:chgData name="Marcus Roehming" userId="c33ed90f-6218-4529-85de-f886b629b2c1" providerId="ADAL" clId="{709486BA-C7A1-4124-A938-7A5B203D5BF5}" dt="2024-04-27T20:49:10.233" v="2692" actId="478"/>
          <ac:spMkLst>
            <pc:docMk/>
            <pc:sldMk cId="2344314661" sldId="388"/>
            <ac:spMk id="30" creationId="{B6760D7D-3240-353B-9942-1680D58634C4}"/>
          </ac:spMkLst>
        </pc:spChg>
        <pc:spChg chg="add del mod">
          <ac:chgData name="Marcus Roehming" userId="c33ed90f-6218-4529-85de-f886b629b2c1" providerId="ADAL" clId="{709486BA-C7A1-4124-A938-7A5B203D5BF5}" dt="2024-04-27T20:49:10.944" v="2693" actId="478"/>
          <ac:spMkLst>
            <pc:docMk/>
            <pc:sldMk cId="2344314661" sldId="388"/>
            <ac:spMk id="35" creationId="{EC9A6946-BE55-2B7A-5A1B-57B3EBA10224}"/>
          </ac:spMkLst>
        </pc:spChg>
        <pc:spChg chg="add mod">
          <ac:chgData name="Marcus Roehming" userId="c33ed90f-6218-4529-85de-f886b629b2c1" providerId="ADAL" clId="{709486BA-C7A1-4124-A938-7A5B203D5BF5}" dt="2024-04-27T20:54:10.302" v="2743" actId="207"/>
          <ac:spMkLst>
            <pc:docMk/>
            <pc:sldMk cId="2344314661" sldId="388"/>
            <ac:spMk id="42" creationId="{9C22A258-0D12-1EAA-07E6-D9334F3A0FBE}"/>
          </ac:spMkLst>
        </pc:spChg>
        <pc:spChg chg="add mod">
          <ac:chgData name="Marcus Roehming" userId="c33ed90f-6218-4529-85de-f886b629b2c1" providerId="ADAL" clId="{709486BA-C7A1-4124-A938-7A5B203D5BF5}" dt="2024-04-27T20:54:21.674" v="2747" actId="1038"/>
          <ac:spMkLst>
            <pc:docMk/>
            <pc:sldMk cId="2344314661" sldId="388"/>
            <ac:spMk id="43" creationId="{4E293EF2-97B0-8721-2505-C46D6A6D3090}"/>
          </ac:spMkLst>
        </pc:spChg>
        <pc:spChg chg="add mod ord">
          <ac:chgData name="Marcus Roehming" userId="c33ed90f-6218-4529-85de-f886b629b2c1" providerId="ADAL" clId="{709486BA-C7A1-4124-A938-7A5B203D5BF5}" dt="2024-04-27T21:12:00.837" v="2846" actId="164"/>
          <ac:spMkLst>
            <pc:docMk/>
            <pc:sldMk cId="2344314661" sldId="388"/>
            <ac:spMk id="44" creationId="{F0F34E4E-6CCA-D950-1162-BF1641F54C8D}"/>
          </ac:spMkLst>
        </pc:spChg>
        <pc:spChg chg="add mod">
          <ac:chgData name="Marcus Roehming" userId="c33ed90f-6218-4529-85de-f886b629b2c1" providerId="ADAL" clId="{709486BA-C7A1-4124-A938-7A5B203D5BF5}" dt="2024-04-27T21:12:00.837" v="2846" actId="164"/>
          <ac:spMkLst>
            <pc:docMk/>
            <pc:sldMk cId="2344314661" sldId="388"/>
            <ac:spMk id="45" creationId="{3A0D982D-104F-20E4-F7DC-25CAADA67149}"/>
          </ac:spMkLst>
        </pc:spChg>
        <pc:spChg chg="add mod">
          <ac:chgData name="Marcus Roehming" userId="c33ed90f-6218-4529-85de-f886b629b2c1" providerId="ADAL" clId="{709486BA-C7A1-4124-A938-7A5B203D5BF5}" dt="2024-04-27T21:12:00.837" v="2846" actId="164"/>
          <ac:spMkLst>
            <pc:docMk/>
            <pc:sldMk cId="2344314661" sldId="388"/>
            <ac:spMk id="46" creationId="{A3380CF5-3F48-06BE-4250-45539AD0D151}"/>
          </ac:spMkLst>
        </pc:spChg>
        <pc:spChg chg="add mod">
          <ac:chgData name="Marcus Roehming" userId="c33ed90f-6218-4529-85de-f886b629b2c1" providerId="ADAL" clId="{709486BA-C7A1-4124-A938-7A5B203D5BF5}" dt="2024-04-27T21:12:00.837" v="2846" actId="164"/>
          <ac:spMkLst>
            <pc:docMk/>
            <pc:sldMk cId="2344314661" sldId="388"/>
            <ac:spMk id="47" creationId="{A18BE6D3-6455-AF41-9A24-5AD3A2A4E6AD}"/>
          </ac:spMkLst>
        </pc:spChg>
        <pc:grpChg chg="add mod">
          <ac:chgData name="Marcus Roehming" userId="c33ed90f-6218-4529-85de-f886b629b2c1" providerId="ADAL" clId="{709486BA-C7A1-4124-A938-7A5B203D5BF5}" dt="2024-04-27T20:49:52.566" v="2705" actId="164"/>
          <ac:grpSpMkLst>
            <pc:docMk/>
            <pc:sldMk cId="2344314661" sldId="388"/>
            <ac:grpSpMk id="41" creationId="{8EB85832-CB12-6A8C-F256-13C9CD58231A}"/>
          </ac:grpSpMkLst>
        </pc:grpChg>
        <pc:grpChg chg="add mod">
          <ac:chgData name="Marcus Roehming" userId="c33ed90f-6218-4529-85de-f886b629b2c1" providerId="ADAL" clId="{709486BA-C7A1-4124-A938-7A5B203D5BF5}" dt="2024-04-27T21:12:00.837" v="2846" actId="164"/>
          <ac:grpSpMkLst>
            <pc:docMk/>
            <pc:sldMk cId="2344314661" sldId="388"/>
            <ac:grpSpMk id="48" creationId="{89144A16-606B-7722-B88D-2A70B4BE3045}"/>
          </ac:grpSpMkLst>
        </pc:grpChg>
        <pc:picChg chg="ord">
          <ac:chgData name="Marcus Roehming" userId="c33ed90f-6218-4529-85de-f886b629b2c1" providerId="ADAL" clId="{709486BA-C7A1-4124-A938-7A5B203D5BF5}" dt="2024-04-27T21:12:22.858" v="2851" actId="166"/>
          <ac:picMkLst>
            <pc:docMk/>
            <pc:sldMk cId="2344314661" sldId="388"/>
            <ac:picMk id="8" creationId="{F4F38D3E-757D-D1C0-35DE-FBE58E4A4574}"/>
          </ac:picMkLst>
        </pc:picChg>
        <pc:cxnChg chg="mod">
          <ac:chgData name="Marcus Roehming" userId="c33ed90f-6218-4529-85de-f886b629b2c1" providerId="ADAL" clId="{709486BA-C7A1-4124-A938-7A5B203D5BF5}" dt="2024-04-27T20:31:41.556" v="2271" actId="1035"/>
          <ac:cxnSpMkLst>
            <pc:docMk/>
            <pc:sldMk cId="2344314661" sldId="388"/>
            <ac:cxnSpMk id="18" creationId="{F6D97DCB-CC9B-9C46-46A4-D3E3F23A78FC}"/>
          </ac:cxnSpMkLst>
        </pc:cxnChg>
        <pc:cxnChg chg="add mod">
          <ac:chgData name="Marcus Roehming" userId="c33ed90f-6218-4529-85de-f886b629b2c1" providerId="ADAL" clId="{709486BA-C7A1-4124-A938-7A5B203D5BF5}" dt="2024-04-27T20:49:52.566" v="2705" actId="164"/>
          <ac:cxnSpMkLst>
            <pc:docMk/>
            <pc:sldMk cId="2344314661" sldId="388"/>
            <ac:cxnSpMk id="37" creationId="{53D9327F-F155-0F4D-FCC2-F6A88DE7E081}"/>
          </ac:cxnSpMkLst>
        </pc:cxnChg>
        <pc:cxnChg chg="add mod">
          <ac:chgData name="Marcus Roehming" userId="c33ed90f-6218-4529-85de-f886b629b2c1" providerId="ADAL" clId="{709486BA-C7A1-4124-A938-7A5B203D5BF5}" dt="2024-04-27T20:49:52.566" v="2705" actId="164"/>
          <ac:cxnSpMkLst>
            <pc:docMk/>
            <pc:sldMk cId="2344314661" sldId="388"/>
            <ac:cxnSpMk id="39" creationId="{8FA14B39-51AE-5569-E718-0A47030AC809}"/>
          </ac:cxnSpMkLst>
        </pc:cxnChg>
      </pc:sldChg>
      <pc:sldChg chg="addSp modSp add mod modTransition modAnim modNotesTx">
        <pc:chgData name="Marcus Roehming" userId="c33ed90f-6218-4529-85de-f886b629b2c1" providerId="ADAL" clId="{709486BA-C7A1-4124-A938-7A5B203D5BF5}" dt="2024-04-29T05:18:37.615" v="5653" actId="20577"/>
        <pc:sldMkLst>
          <pc:docMk/>
          <pc:sldMk cId="2085740346" sldId="389"/>
        </pc:sldMkLst>
        <pc:spChg chg="add mod">
          <ac:chgData name="Marcus Roehming" userId="c33ed90f-6218-4529-85de-f886b629b2c1" providerId="ADAL" clId="{709486BA-C7A1-4124-A938-7A5B203D5BF5}" dt="2024-04-29T05:15:56.922" v="5648"/>
          <ac:spMkLst>
            <pc:docMk/>
            <pc:sldMk cId="2085740346" sldId="389"/>
            <ac:spMk id="2" creationId="{B85DD016-E106-D7D5-10FE-7A1EDF5E16F0}"/>
          </ac:spMkLst>
        </pc:spChg>
        <pc:spChg chg="mod">
          <ac:chgData name="Marcus Roehming" userId="c33ed90f-6218-4529-85de-f886b629b2c1" providerId="ADAL" clId="{709486BA-C7A1-4124-A938-7A5B203D5BF5}" dt="2024-04-28T11:42:31.058" v="4675"/>
          <ac:spMkLst>
            <pc:docMk/>
            <pc:sldMk cId="2085740346" sldId="389"/>
            <ac:spMk id="6" creationId="{C055D327-7F53-D629-18C2-B8E5FF10E7A5}"/>
          </ac:spMkLst>
        </pc:spChg>
        <pc:spChg chg="mod">
          <ac:chgData name="Marcus Roehming" userId="c33ed90f-6218-4529-85de-f886b629b2c1" providerId="ADAL" clId="{709486BA-C7A1-4124-A938-7A5B203D5BF5}" dt="2024-04-28T10:54:29.394" v="3437" actId="20577"/>
          <ac:spMkLst>
            <pc:docMk/>
            <pc:sldMk cId="2085740346" sldId="389"/>
            <ac:spMk id="12" creationId="{C12BB2C1-EFF6-D6B7-0AAC-C2C8A46A7399}"/>
          </ac:spMkLst>
        </pc:spChg>
        <pc:spChg chg="add mod">
          <ac:chgData name="Marcus Roehming" userId="c33ed90f-6218-4529-85de-f886b629b2c1" providerId="ADAL" clId="{709486BA-C7A1-4124-A938-7A5B203D5BF5}" dt="2024-04-29T05:18:37.615" v="5653" actId="20577"/>
          <ac:spMkLst>
            <pc:docMk/>
            <pc:sldMk cId="2085740346" sldId="389"/>
            <ac:spMk id="13" creationId="{D2AFE8FE-D5FF-8FC9-AE3B-D67A061F78E2}"/>
          </ac:spMkLst>
        </pc:spChg>
        <pc:picChg chg="add mod">
          <ac:chgData name="Marcus Roehming" userId="c33ed90f-6218-4529-85de-f886b629b2c1" providerId="ADAL" clId="{709486BA-C7A1-4124-A938-7A5B203D5BF5}" dt="2024-04-28T10:56:23.667" v="3561"/>
          <ac:picMkLst>
            <pc:docMk/>
            <pc:sldMk cId="2085740346" sldId="389"/>
            <ac:picMk id="3" creationId="{6C1E3368-ED82-E855-F111-F2DA8312657E}"/>
          </ac:picMkLst>
        </pc:picChg>
        <pc:picChg chg="add mod">
          <ac:chgData name="Marcus Roehming" userId="c33ed90f-6218-4529-85de-f886b629b2c1" providerId="ADAL" clId="{709486BA-C7A1-4124-A938-7A5B203D5BF5}" dt="2024-04-28T10:58:09.131" v="3644"/>
          <ac:picMkLst>
            <pc:docMk/>
            <pc:sldMk cId="2085740346" sldId="389"/>
            <ac:picMk id="11" creationId="{8621BA80-2594-33FF-7DC0-38EEC3D6BF82}"/>
          </ac:picMkLst>
        </pc:picChg>
      </pc:sldChg>
      <pc:sldChg chg="addSp delSp modSp add mod addAnim delAnim modAnim modNotesTx">
        <pc:chgData name="Marcus Roehming" userId="c33ed90f-6218-4529-85de-f886b629b2c1" providerId="ADAL" clId="{709486BA-C7A1-4124-A938-7A5B203D5BF5}" dt="2024-04-28T12:10:28.455" v="5623" actId="113"/>
        <pc:sldMkLst>
          <pc:docMk/>
          <pc:sldMk cId="3950850409" sldId="390"/>
        </pc:sldMkLst>
        <pc:spChg chg="mod">
          <ac:chgData name="Marcus Roehming" userId="c33ed90f-6218-4529-85de-f886b629b2c1" providerId="ADAL" clId="{709486BA-C7A1-4124-A938-7A5B203D5BF5}" dt="2024-04-28T11:07:21.050" v="3860"/>
          <ac:spMkLst>
            <pc:docMk/>
            <pc:sldMk cId="3950850409" sldId="390"/>
            <ac:spMk id="4" creationId="{E8AA7405-1BCD-4520-0CA6-9B71411228F2}"/>
          </ac:spMkLst>
        </pc:spChg>
        <pc:spChg chg="mod">
          <ac:chgData name="Marcus Roehming" userId="c33ed90f-6218-4529-85de-f886b629b2c1" providerId="ADAL" clId="{709486BA-C7A1-4124-A938-7A5B203D5BF5}" dt="2024-04-28T11:07:21.050" v="3860"/>
          <ac:spMkLst>
            <pc:docMk/>
            <pc:sldMk cId="3950850409" sldId="390"/>
            <ac:spMk id="7" creationId="{944A5655-B677-A52C-C1DA-A6C8C0364E32}"/>
          </ac:spMkLst>
        </pc:spChg>
        <pc:spChg chg="mod">
          <ac:chgData name="Marcus Roehming" userId="c33ed90f-6218-4529-85de-f886b629b2c1" providerId="ADAL" clId="{709486BA-C7A1-4124-A938-7A5B203D5BF5}" dt="2024-04-28T11:07:21.050" v="3860"/>
          <ac:spMkLst>
            <pc:docMk/>
            <pc:sldMk cId="3950850409" sldId="390"/>
            <ac:spMk id="10" creationId="{44C0DDB5-B125-0084-2D32-0B5F395925BC}"/>
          </ac:spMkLst>
        </pc:spChg>
        <pc:spChg chg="del">
          <ac:chgData name="Marcus Roehming" userId="c33ed90f-6218-4529-85de-f886b629b2c1" providerId="ADAL" clId="{709486BA-C7A1-4124-A938-7A5B203D5BF5}" dt="2024-04-28T11:07:13.482" v="3859" actId="478"/>
          <ac:spMkLst>
            <pc:docMk/>
            <pc:sldMk cId="3950850409" sldId="390"/>
            <ac:spMk id="15" creationId="{1E379606-7D71-4414-08DD-ADF52CF70A1A}"/>
          </ac:spMkLst>
        </pc:spChg>
        <pc:spChg chg="mod">
          <ac:chgData name="Marcus Roehming" userId="c33ed90f-6218-4529-85de-f886b629b2c1" providerId="ADAL" clId="{709486BA-C7A1-4124-A938-7A5B203D5BF5}" dt="2024-04-28T11:07:47.734" v="3871" actId="20577"/>
          <ac:spMkLst>
            <pc:docMk/>
            <pc:sldMk cId="3950850409" sldId="390"/>
            <ac:spMk id="16" creationId="{5DDEA1D7-AC92-DE11-EE82-786943EF3ED6}"/>
          </ac:spMkLst>
        </pc:spChg>
        <pc:spChg chg="mod">
          <ac:chgData name="Marcus Roehming" userId="c33ed90f-6218-4529-85de-f886b629b2c1" providerId="ADAL" clId="{709486BA-C7A1-4124-A938-7A5B203D5BF5}" dt="2024-04-28T11:07:40.075" v="3867"/>
          <ac:spMkLst>
            <pc:docMk/>
            <pc:sldMk cId="3950850409" sldId="390"/>
            <ac:spMk id="20" creationId="{E8AA7405-1BCD-4520-0CA6-9B71411228F2}"/>
          </ac:spMkLst>
        </pc:spChg>
        <pc:spChg chg="mod">
          <ac:chgData name="Marcus Roehming" userId="c33ed90f-6218-4529-85de-f886b629b2c1" providerId="ADAL" clId="{709486BA-C7A1-4124-A938-7A5B203D5BF5}" dt="2024-04-28T11:42:31.058" v="4675"/>
          <ac:spMkLst>
            <pc:docMk/>
            <pc:sldMk cId="3950850409" sldId="390"/>
            <ac:spMk id="22" creationId="{52193289-51C4-7760-B104-69414E965840}"/>
          </ac:spMkLst>
        </pc:spChg>
        <pc:spChg chg="mod">
          <ac:chgData name="Marcus Roehming" userId="c33ed90f-6218-4529-85de-f886b629b2c1" providerId="ADAL" clId="{709486BA-C7A1-4124-A938-7A5B203D5BF5}" dt="2024-04-28T11:07:40.075" v="3867"/>
          <ac:spMkLst>
            <pc:docMk/>
            <pc:sldMk cId="3950850409" sldId="390"/>
            <ac:spMk id="23" creationId="{944A5655-B677-A52C-C1DA-A6C8C0364E32}"/>
          </ac:spMkLst>
        </pc:spChg>
        <pc:spChg chg="mod">
          <ac:chgData name="Marcus Roehming" userId="c33ed90f-6218-4529-85de-f886b629b2c1" providerId="ADAL" clId="{709486BA-C7A1-4124-A938-7A5B203D5BF5}" dt="2024-04-28T11:07:40.075" v="3867"/>
          <ac:spMkLst>
            <pc:docMk/>
            <pc:sldMk cId="3950850409" sldId="390"/>
            <ac:spMk id="24" creationId="{44C0DDB5-B125-0084-2D32-0B5F395925BC}"/>
          </ac:spMkLst>
        </pc:spChg>
        <pc:grpChg chg="add del mod">
          <ac:chgData name="Marcus Roehming" userId="c33ed90f-6218-4529-85de-f886b629b2c1" providerId="ADAL" clId="{709486BA-C7A1-4124-A938-7A5B203D5BF5}" dt="2024-04-28T11:07:24.536" v="3862" actId="21"/>
          <ac:grpSpMkLst>
            <pc:docMk/>
            <pc:sldMk cId="3950850409" sldId="390"/>
            <ac:grpSpMk id="2" creationId="{B7C427A6-2F19-63CD-810C-185CEFAB4AA1}"/>
          </ac:grpSpMkLst>
        </pc:grpChg>
        <pc:grpChg chg="del">
          <ac:chgData name="Marcus Roehming" userId="c33ed90f-6218-4529-85de-f886b629b2c1" providerId="ADAL" clId="{709486BA-C7A1-4124-A938-7A5B203D5BF5}" dt="2024-04-28T11:07:12.111" v="3858" actId="478"/>
          <ac:grpSpMkLst>
            <pc:docMk/>
            <pc:sldMk cId="3950850409" sldId="390"/>
            <ac:grpSpMk id="14" creationId="{18BF0E3C-2960-1116-C55C-8B1752E20855}"/>
          </ac:grpSpMkLst>
        </pc:grpChg>
        <pc:grpChg chg="add mod">
          <ac:chgData name="Marcus Roehming" userId="c33ed90f-6218-4529-85de-f886b629b2c1" providerId="ADAL" clId="{709486BA-C7A1-4124-A938-7A5B203D5BF5}" dt="2024-04-28T11:07:40.075" v="3867"/>
          <ac:grpSpMkLst>
            <pc:docMk/>
            <pc:sldMk cId="3950850409" sldId="390"/>
            <ac:grpSpMk id="18" creationId="{B7C427A6-2F19-63CD-810C-185CEFAB4AA1}"/>
          </ac:grpSpMkLst>
        </pc:grpChg>
        <pc:picChg chg="mod">
          <ac:chgData name="Marcus Roehming" userId="c33ed90f-6218-4529-85de-f886b629b2c1" providerId="ADAL" clId="{709486BA-C7A1-4124-A938-7A5B203D5BF5}" dt="2024-04-28T11:07:21.050" v="3860"/>
          <ac:picMkLst>
            <pc:docMk/>
            <pc:sldMk cId="3950850409" sldId="390"/>
            <ac:picMk id="3" creationId="{4D2FABAF-7335-4723-879D-FB498621247C}"/>
          </ac:picMkLst>
        </pc:picChg>
        <pc:picChg chg="del">
          <ac:chgData name="Marcus Roehming" userId="c33ed90f-6218-4529-85de-f886b629b2c1" providerId="ADAL" clId="{709486BA-C7A1-4124-A938-7A5B203D5BF5}" dt="2024-04-28T11:08:14.963" v="3881" actId="478"/>
          <ac:picMkLst>
            <pc:docMk/>
            <pc:sldMk cId="3950850409" sldId="390"/>
            <ac:picMk id="5" creationId="{9E26661D-83C9-75A7-391F-04C4699D576C}"/>
          </ac:picMkLst>
        </pc:picChg>
        <pc:picChg chg="del">
          <ac:chgData name="Marcus Roehming" userId="c33ed90f-6218-4529-85de-f886b629b2c1" providerId="ADAL" clId="{709486BA-C7A1-4124-A938-7A5B203D5BF5}" dt="2024-04-28T11:07:13.482" v="3859" actId="478"/>
          <ac:picMkLst>
            <pc:docMk/>
            <pc:sldMk cId="3950850409" sldId="390"/>
            <ac:picMk id="17" creationId="{3D244765-05E3-ACD3-5CFF-BECE322E031C}"/>
          </ac:picMkLst>
        </pc:picChg>
        <pc:picChg chg="mod">
          <ac:chgData name="Marcus Roehming" userId="c33ed90f-6218-4529-85de-f886b629b2c1" providerId="ADAL" clId="{709486BA-C7A1-4124-A938-7A5B203D5BF5}" dt="2024-04-28T11:07:40.075" v="3867"/>
          <ac:picMkLst>
            <pc:docMk/>
            <pc:sldMk cId="3950850409" sldId="390"/>
            <ac:picMk id="19" creationId="{4D2FABAF-7335-4723-879D-FB498621247C}"/>
          </ac:picMkLst>
        </pc:picChg>
        <pc:picChg chg="add del mod">
          <ac:chgData name="Marcus Roehming" userId="c33ed90f-6218-4529-85de-f886b629b2c1" providerId="ADAL" clId="{709486BA-C7A1-4124-A938-7A5B203D5BF5}" dt="2024-04-28T11:08:10.919" v="3880" actId="21"/>
          <ac:picMkLst>
            <pc:docMk/>
            <pc:sldMk cId="3950850409" sldId="390"/>
            <ac:picMk id="25" creationId="{10BC5593-55A2-E29D-9F98-8326F1E08569}"/>
          </ac:picMkLst>
        </pc:picChg>
        <pc:picChg chg="add mod">
          <ac:chgData name="Marcus Roehming" userId="c33ed90f-6218-4529-85de-f886b629b2c1" providerId="ADAL" clId="{709486BA-C7A1-4124-A938-7A5B203D5BF5}" dt="2024-04-28T11:08:17.252" v="3884" actId="1037"/>
          <ac:picMkLst>
            <pc:docMk/>
            <pc:sldMk cId="3950850409" sldId="390"/>
            <ac:picMk id="26" creationId="{10BC5593-55A2-E29D-9F98-8326F1E08569}"/>
          </ac:picMkLst>
        </pc:picChg>
      </pc:sldChg>
      <pc:sldChg chg="addSp delSp modSp add mod modTransition delAnim modAnim">
        <pc:chgData name="Marcus Roehming" userId="c33ed90f-6218-4529-85de-f886b629b2c1" providerId="ADAL" clId="{709486BA-C7A1-4124-A938-7A5B203D5BF5}" dt="2024-04-29T05:23:21.543" v="5667" actId="20577"/>
        <pc:sldMkLst>
          <pc:docMk/>
          <pc:sldMk cId="937546608" sldId="391"/>
        </pc:sldMkLst>
        <pc:spChg chg="add del mod">
          <ac:chgData name="Marcus Roehming" userId="c33ed90f-6218-4529-85de-f886b629b2c1" providerId="ADAL" clId="{709486BA-C7A1-4124-A938-7A5B203D5BF5}" dt="2024-04-28T11:14:56.369" v="4011" actId="478"/>
          <ac:spMkLst>
            <pc:docMk/>
            <pc:sldMk cId="937546608" sldId="391"/>
            <ac:spMk id="4" creationId="{0377392B-721C-4ADF-0C50-CB7DF7B79C09}"/>
          </ac:spMkLst>
        </pc:spChg>
        <pc:spChg chg="del">
          <ac:chgData name="Marcus Roehming" userId="c33ed90f-6218-4529-85de-f886b629b2c1" providerId="ADAL" clId="{709486BA-C7A1-4124-A938-7A5B203D5BF5}" dt="2024-04-28T11:10:17.490" v="3897" actId="478"/>
          <ac:spMkLst>
            <pc:docMk/>
            <pc:sldMk cId="937546608" sldId="391"/>
            <ac:spMk id="15" creationId="{1E379606-7D71-4414-08DD-ADF52CF70A1A}"/>
          </ac:spMkLst>
        </pc:spChg>
        <pc:spChg chg="mod">
          <ac:chgData name="Marcus Roehming" userId="c33ed90f-6218-4529-85de-f886b629b2c1" providerId="ADAL" clId="{709486BA-C7A1-4124-A938-7A5B203D5BF5}" dt="2024-04-29T05:23:21.543" v="5667" actId="20577"/>
          <ac:spMkLst>
            <pc:docMk/>
            <pc:sldMk cId="937546608" sldId="391"/>
            <ac:spMk id="16" creationId="{5DDEA1D7-AC92-DE11-EE82-786943EF3ED6}"/>
          </ac:spMkLst>
        </pc:spChg>
        <pc:spChg chg="mod">
          <ac:chgData name="Marcus Roehming" userId="c33ed90f-6218-4529-85de-f886b629b2c1" providerId="ADAL" clId="{709486BA-C7A1-4124-A938-7A5B203D5BF5}" dt="2024-04-28T11:42:31.058" v="4675"/>
          <ac:spMkLst>
            <pc:docMk/>
            <pc:sldMk cId="937546608" sldId="391"/>
            <ac:spMk id="22" creationId="{52193289-51C4-7760-B104-69414E965840}"/>
          </ac:spMkLst>
        </pc:spChg>
        <pc:spChg chg="mod">
          <ac:chgData name="Marcus Roehming" userId="c33ed90f-6218-4529-85de-f886b629b2c1" providerId="ADAL" clId="{709486BA-C7A1-4124-A938-7A5B203D5BF5}" dt="2024-04-28T11:13:47.750" v="3985"/>
          <ac:spMkLst>
            <pc:docMk/>
            <pc:sldMk cId="937546608" sldId="391"/>
            <ac:spMk id="24" creationId="{524FFC3D-5BC9-EB90-5D86-2E13C630FA88}"/>
          </ac:spMkLst>
        </pc:spChg>
        <pc:spChg chg="mod">
          <ac:chgData name="Marcus Roehming" userId="c33ed90f-6218-4529-85de-f886b629b2c1" providerId="ADAL" clId="{709486BA-C7A1-4124-A938-7A5B203D5BF5}" dt="2024-04-28T11:13:47.750" v="3985"/>
          <ac:spMkLst>
            <pc:docMk/>
            <pc:sldMk cId="937546608" sldId="391"/>
            <ac:spMk id="25" creationId="{ED65EEB5-B4B3-6836-5633-40C443F31E7A}"/>
          </ac:spMkLst>
        </pc:spChg>
        <pc:spChg chg="mod">
          <ac:chgData name="Marcus Roehming" userId="c33ed90f-6218-4529-85de-f886b629b2c1" providerId="ADAL" clId="{709486BA-C7A1-4124-A938-7A5B203D5BF5}" dt="2024-04-28T11:13:47.750" v="3985"/>
          <ac:spMkLst>
            <pc:docMk/>
            <pc:sldMk cId="937546608" sldId="391"/>
            <ac:spMk id="26" creationId="{B024873D-3393-D06B-02F5-AE205D3EA096}"/>
          </ac:spMkLst>
        </pc:spChg>
        <pc:spChg chg="mod">
          <ac:chgData name="Marcus Roehming" userId="c33ed90f-6218-4529-85de-f886b629b2c1" providerId="ADAL" clId="{709486BA-C7A1-4124-A938-7A5B203D5BF5}" dt="2024-04-28T11:18:26.014" v="4020"/>
          <ac:spMkLst>
            <pc:docMk/>
            <pc:sldMk cId="937546608" sldId="391"/>
            <ac:spMk id="27" creationId="{83A970A1-E690-CE39-1078-B023530F9E5F}"/>
          </ac:spMkLst>
        </pc:spChg>
        <pc:spChg chg="mod">
          <ac:chgData name="Marcus Roehming" userId="c33ed90f-6218-4529-85de-f886b629b2c1" providerId="ADAL" clId="{709486BA-C7A1-4124-A938-7A5B203D5BF5}" dt="2024-04-28T11:18:26.014" v="4020"/>
          <ac:spMkLst>
            <pc:docMk/>
            <pc:sldMk cId="937546608" sldId="391"/>
            <ac:spMk id="28" creationId="{70550277-0108-B02E-4AFB-74A5B405F670}"/>
          </ac:spMkLst>
        </pc:spChg>
        <pc:spChg chg="mod">
          <ac:chgData name="Marcus Roehming" userId="c33ed90f-6218-4529-85de-f886b629b2c1" providerId="ADAL" clId="{709486BA-C7A1-4124-A938-7A5B203D5BF5}" dt="2024-04-28T11:18:26.014" v="4020"/>
          <ac:spMkLst>
            <pc:docMk/>
            <pc:sldMk cId="937546608" sldId="391"/>
            <ac:spMk id="29" creationId="{5363F5E0-3EC9-E23E-F3F6-9B418800A2D0}"/>
          </ac:spMkLst>
        </pc:spChg>
        <pc:grpChg chg="add del mod">
          <ac:chgData name="Marcus Roehming" userId="c33ed90f-6218-4529-85de-f886b629b2c1" providerId="ADAL" clId="{709486BA-C7A1-4124-A938-7A5B203D5BF5}" dt="2024-04-28T11:18:38.736" v="4023" actId="21"/>
          <ac:grpSpMkLst>
            <pc:docMk/>
            <pc:sldMk cId="937546608" sldId="391"/>
            <ac:grpSpMk id="10" creationId="{12AD5C78-6FCE-C616-F91F-475BEF34D5FE}"/>
          </ac:grpSpMkLst>
        </pc:grpChg>
        <pc:grpChg chg="del">
          <ac:chgData name="Marcus Roehming" userId="c33ed90f-6218-4529-85de-f886b629b2c1" providerId="ADAL" clId="{709486BA-C7A1-4124-A938-7A5B203D5BF5}" dt="2024-04-28T11:10:17.490" v="3897" actId="478"/>
          <ac:grpSpMkLst>
            <pc:docMk/>
            <pc:sldMk cId="937546608" sldId="391"/>
            <ac:grpSpMk id="14" creationId="{18BF0E3C-2960-1116-C55C-8B1752E20855}"/>
          </ac:grpSpMkLst>
        </pc:grpChg>
        <pc:grpChg chg="mod">
          <ac:chgData name="Marcus Roehming" userId="c33ed90f-6218-4529-85de-f886b629b2c1" providerId="ADAL" clId="{709486BA-C7A1-4124-A938-7A5B203D5BF5}" dt="2024-04-28T11:18:26.014" v="4020"/>
          <ac:grpSpMkLst>
            <pc:docMk/>
            <pc:sldMk cId="937546608" sldId="391"/>
            <ac:grpSpMk id="18" creationId="{AA6DD37F-8D72-BDD8-A1DD-30B71B9543F8}"/>
          </ac:grpSpMkLst>
        </pc:grpChg>
        <pc:grpChg chg="add mod">
          <ac:chgData name="Marcus Roehming" userId="c33ed90f-6218-4529-85de-f886b629b2c1" providerId="ADAL" clId="{709486BA-C7A1-4124-A938-7A5B203D5BF5}" dt="2024-04-28T11:13:47.750" v="3985"/>
          <ac:grpSpMkLst>
            <pc:docMk/>
            <pc:sldMk cId="937546608" sldId="391"/>
            <ac:grpSpMk id="20" creationId="{58AB5286-0410-C773-EFC9-350251323899}"/>
          </ac:grpSpMkLst>
        </pc:grpChg>
        <pc:picChg chg="add del mod">
          <ac:chgData name="Marcus Roehming" userId="c33ed90f-6218-4529-85de-f886b629b2c1" providerId="ADAL" clId="{709486BA-C7A1-4124-A938-7A5B203D5BF5}" dt="2024-04-28T11:09:59.192" v="3892" actId="21"/>
          <ac:picMkLst>
            <pc:docMk/>
            <pc:sldMk cId="937546608" sldId="391"/>
            <ac:picMk id="2" creationId="{1BE17410-AFD7-6E96-4392-0DA10E8D7DCA}"/>
          </ac:picMkLst>
        </pc:picChg>
        <pc:picChg chg="add mod">
          <ac:chgData name="Marcus Roehming" userId="c33ed90f-6218-4529-85de-f886b629b2c1" providerId="ADAL" clId="{709486BA-C7A1-4124-A938-7A5B203D5BF5}" dt="2024-04-28T11:10:00.480" v="3894"/>
          <ac:picMkLst>
            <pc:docMk/>
            <pc:sldMk cId="937546608" sldId="391"/>
            <ac:picMk id="3" creationId="{1BE17410-AFD7-6E96-4392-0DA10E8D7DCA}"/>
          </ac:picMkLst>
        </pc:picChg>
        <pc:picChg chg="del">
          <ac:chgData name="Marcus Roehming" userId="c33ed90f-6218-4529-85de-f886b629b2c1" providerId="ADAL" clId="{709486BA-C7A1-4124-A938-7A5B203D5BF5}" dt="2024-04-28T11:10:00.251" v="3893" actId="478"/>
          <ac:picMkLst>
            <pc:docMk/>
            <pc:sldMk cId="937546608" sldId="391"/>
            <ac:picMk id="5" creationId="{9E26661D-83C9-75A7-391F-04C4699D576C}"/>
          </ac:picMkLst>
        </pc:picChg>
        <pc:picChg chg="add del mod">
          <ac:chgData name="Marcus Roehming" userId="c33ed90f-6218-4529-85de-f886b629b2c1" providerId="ADAL" clId="{709486BA-C7A1-4124-A938-7A5B203D5BF5}" dt="2024-04-28T11:14:54.977" v="4010" actId="478"/>
          <ac:picMkLst>
            <pc:docMk/>
            <pc:sldMk cId="937546608" sldId="391"/>
            <ac:picMk id="7" creationId="{ABBB03FD-655D-A7C6-7A3B-7DAE5152CF50}"/>
          </ac:picMkLst>
        </pc:picChg>
        <pc:picChg chg="del">
          <ac:chgData name="Marcus Roehming" userId="c33ed90f-6218-4529-85de-f886b629b2c1" providerId="ADAL" clId="{709486BA-C7A1-4124-A938-7A5B203D5BF5}" dt="2024-04-28T11:10:17.490" v="3897" actId="478"/>
          <ac:picMkLst>
            <pc:docMk/>
            <pc:sldMk cId="937546608" sldId="391"/>
            <ac:picMk id="17" creationId="{3D244765-05E3-ACD3-5CFF-BECE322E031C}"/>
          </ac:picMkLst>
        </pc:picChg>
        <pc:picChg chg="mod">
          <ac:chgData name="Marcus Roehming" userId="c33ed90f-6218-4529-85de-f886b629b2c1" providerId="ADAL" clId="{709486BA-C7A1-4124-A938-7A5B203D5BF5}" dt="2024-04-28T11:18:26.014" v="4020"/>
          <ac:picMkLst>
            <pc:docMk/>
            <pc:sldMk cId="937546608" sldId="391"/>
            <ac:picMk id="19" creationId="{8DBBD2FA-AB25-A167-6045-4B6ED2CF543C}"/>
          </ac:picMkLst>
        </pc:picChg>
        <pc:picChg chg="mod">
          <ac:chgData name="Marcus Roehming" userId="c33ed90f-6218-4529-85de-f886b629b2c1" providerId="ADAL" clId="{709486BA-C7A1-4124-A938-7A5B203D5BF5}" dt="2024-04-28T11:13:47.750" v="3985"/>
          <ac:picMkLst>
            <pc:docMk/>
            <pc:sldMk cId="937546608" sldId="391"/>
            <ac:picMk id="23" creationId="{210A54FF-C9D0-7090-8426-F0EB9080ECDE}"/>
          </ac:picMkLst>
        </pc:picChg>
      </pc:sldChg>
      <pc:sldChg chg="add del">
        <pc:chgData name="Marcus Roehming" userId="c33ed90f-6218-4529-85de-f886b629b2c1" providerId="ADAL" clId="{709486BA-C7A1-4124-A938-7A5B203D5BF5}" dt="2024-04-28T11:11:01.756" v="3905" actId="47"/>
        <pc:sldMkLst>
          <pc:docMk/>
          <pc:sldMk cId="693349265" sldId="392"/>
        </pc:sldMkLst>
      </pc:sldChg>
      <pc:sldChg chg="addSp delSp modSp add mod delAnim modAnim">
        <pc:chgData name="Marcus Roehming" userId="c33ed90f-6218-4529-85de-f886b629b2c1" providerId="ADAL" clId="{709486BA-C7A1-4124-A938-7A5B203D5BF5}" dt="2024-04-29T05:28:58.524" v="5683" actId="20577"/>
        <pc:sldMkLst>
          <pc:docMk/>
          <pc:sldMk cId="2396209877" sldId="392"/>
        </pc:sldMkLst>
        <pc:spChg chg="mod">
          <ac:chgData name="Marcus Roehming" userId="c33ed90f-6218-4529-85de-f886b629b2c1" providerId="ADAL" clId="{709486BA-C7A1-4124-A938-7A5B203D5BF5}" dt="2024-04-29T05:28:58.524" v="5683" actId="20577"/>
          <ac:spMkLst>
            <pc:docMk/>
            <pc:sldMk cId="2396209877" sldId="392"/>
            <ac:spMk id="16" creationId="{5DDEA1D7-AC92-DE11-EE82-786943EF3ED6}"/>
          </ac:spMkLst>
        </pc:spChg>
        <pc:spChg chg="mod">
          <ac:chgData name="Marcus Roehming" userId="c33ed90f-6218-4529-85de-f886b629b2c1" providerId="ADAL" clId="{709486BA-C7A1-4124-A938-7A5B203D5BF5}" dt="2024-04-28T11:42:31.058" v="4675"/>
          <ac:spMkLst>
            <pc:docMk/>
            <pc:sldMk cId="2396209877" sldId="392"/>
            <ac:spMk id="22" creationId="{52193289-51C4-7760-B104-69414E965840}"/>
          </ac:spMkLst>
        </pc:spChg>
        <pc:spChg chg="mod">
          <ac:chgData name="Marcus Roehming" userId="c33ed90f-6218-4529-85de-f886b629b2c1" providerId="ADAL" clId="{709486BA-C7A1-4124-A938-7A5B203D5BF5}" dt="2024-04-28T11:18:40.077" v="4024"/>
          <ac:spMkLst>
            <pc:docMk/>
            <pc:sldMk cId="2396209877" sldId="392"/>
            <ac:spMk id="27" creationId="{83A970A1-E690-CE39-1078-B023530F9E5F}"/>
          </ac:spMkLst>
        </pc:spChg>
        <pc:spChg chg="mod">
          <ac:chgData name="Marcus Roehming" userId="c33ed90f-6218-4529-85de-f886b629b2c1" providerId="ADAL" clId="{709486BA-C7A1-4124-A938-7A5B203D5BF5}" dt="2024-04-28T11:18:40.077" v="4024"/>
          <ac:spMkLst>
            <pc:docMk/>
            <pc:sldMk cId="2396209877" sldId="392"/>
            <ac:spMk id="28" creationId="{70550277-0108-B02E-4AFB-74A5B405F670}"/>
          </ac:spMkLst>
        </pc:spChg>
        <pc:spChg chg="mod">
          <ac:chgData name="Marcus Roehming" userId="c33ed90f-6218-4529-85de-f886b629b2c1" providerId="ADAL" clId="{709486BA-C7A1-4124-A938-7A5B203D5BF5}" dt="2024-04-28T11:18:40.077" v="4024"/>
          <ac:spMkLst>
            <pc:docMk/>
            <pc:sldMk cId="2396209877" sldId="392"/>
            <ac:spMk id="29" creationId="{5363F5E0-3EC9-E23E-F3F6-9B418800A2D0}"/>
          </ac:spMkLst>
        </pc:spChg>
        <pc:grpChg chg="add mod">
          <ac:chgData name="Marcus Roehming" userId="c33ed90f-6218-4529-85de-f886b629b2c1" providerId="ADAL" clId="{709486BA-C7A1-4124-A938-7A5B203D5BF5}" dt="2024-04-28T11:18:40.077" v="4024"/>
          <ac:grpSpMkLst>
            <pc:docMk/>
            <pc:sldMk cId="2396209877" sldId="392"/>
            <ac:grpSpMk id="10" creationId="{12AD5C78-6FCE-C616-F91F-475BEF34D5FE}"/>
          </ac:grpSpMkLst>
        </pc:grpChg>
        <pc:grpChg chg="mod">
          <ac:chgData name="Marcus Roehming" userId="c33ed90f-6218-4529-85de-f886b629b2c1" providerId="ADAL" clId="{709486BA-C7A1-4124-A938-7A5B203D5BF5}" dt="2024-04-28T11:18:40.077" v="4024"/>
          <ac:grpSpMkLst>
            <pc:docMk/>
            <pc:sldMk cId="2396209877" sldId="392"/>
            <ac:grpSpMk id="18" creationId="{AA6DD37F-8D72-BDD8-A1DD-30B71B9543F8}"/>
          </ac:grpSpMkLst>
        </pc:grpChg>
        <pc:grpChg chg="del">
          <ac:chgData name="Marcus Roehming" userId="c33ed90f-6218-4529-85de-f886b629b2c1" providerId="ADAL" clId="{709486BA-C7A1-4124-A938-7A5B203D5BF5}" dt="2024-04-28T11:18:09.745" v="4018" actId="478"/>
          <ac:grpSpMkLst>
            <pc:docMk/>
            <pc:sldMk cId="2396209877" sldId="392"/>
            <ac:grpSpMk id="20" creationId="{58AB5286-0410-C773-EFC9-350251323899}"/>
          </ac:grpSpMkLst>
        </pc:grpChg>
        <pc:picChg chg="add del mod modCrop">
          <ac:chgData name="Marcus Roehming" userId="c33ed90f-6218-4529-85de-f886b629b2c1" providerId="ADAL" clId="{709486BA-C7A1-4124-A938-7A5B203D5BF5}" dt="2024-04-28T11:19:45.092" v="4061" actId="21"/>
          <ac:picMkLst>
            <pc:docMk/>
            <pc:sldMk cId="2396209877" sldId="392"/>
            <ac:picMk id="2" creationId="{0B46E48C-702E-8199-9B61-5932234954F9}"/>
          </ac:picMkLst>
        </pc:picChg>
        <pc:picChg chg="del">
          <ac:chgData name="Marcus Roehming" userId="c33ed90f-6218-4529-85de-f886b629b2c1" providerId="ADAL" clId="{709486BA-C7A1-4124-A938-7A5B203D5BF5}" dt="2024-04-28T11:19:46.231" v="4062" actId="478"/>
          <ac:picMkLst>
            <pc:docMk/>
            <pc:sldMk cId="2396209877" sldId="392"/>
            <ac:picMk id="3" creationId="{1BE17410-AFD7-6E96-4392-0DA10E8D7DCA}"/>
          </ac:picMkLst>
        </pc:picChg>
        <pc:picChg chg="add mod">
          <ac:chgData name="Marcus Roehming" userId="c33ed90f-6218-4529-85de-f886b629b2c1" providerId="ADAL" clId="{709486BA-C7A1-4124-A938-7A5B203D5BF5}" dt="2024-04-28T11:19:46.541" v="4063"/>
          <ac:picMkLst>
            <pc:docMk/>
            <pc:sldMk cId="2396209877" sldId="392"/>
            <ac:picMk id="4" creationId="{0B46E48C-702E-8199-9B61-5932234954F9}"/>
          </ac:picMkLst>
        </pc:picChg>
        <pc:picChg chg="mod">
          <ac:chgData name="Marcus Roehming" userId="c33ed90f-6218-4529-85de-f886b629b2c1" providerId="ADAL" clId="{709486BA-C7A1-4124-A938-7A5B203D5BF5}" dt="2024-04-28T11:18:40.077" v="4024"/>
          <ac:picMkLst>
            <pc:docMk/>
            <pc:sldMk cId="2396209877" sldId="392"/>
            <ac:picMk id="19" creationId="{8DBBD2FA-AB25-A167-6045-4B6ED2CF543C}"/>
          </ac:picMkLst>
        </pc:picChg>
      </pc:sldChg>
      <pc:sldChg chg="add del">
        <pc:chgData name="Marcus Roehming" userId="c33ed90f-6218-4529-85de-f886b629b2c1" providerId="ADAL" clId="{709486BA-C7A1-4124-A938-7A5B203D5BF5}" dt="2024-04-28T11:26:46.001" v="4310" actId="47"/>
        <pc:sldMkLst>
          <pc:docMk/>
          <pc:sldMk cId="2808772120" sldId="393"/>
        </pc:sldMkLst>
      </pc:sldChg>
      <pc:sldChg chg="delSp modSp add mod modTransition delAnim modAnim modNotesTx">
        <pc:chgData name="Marcus Roehming" userId="c33ed90f-6218-4529-85de-f886b629b2c1" providerId="ADAL" clId="{709486BA-C7A1-4124-A938-7A5B203D5BF5}" dt="2024-04-28T12:01:21.682" v="5387" actId="5793"/>
        <pc:sldMkLst>
          <pc:docMk/>
          <pc:sldMk cId="324304124" sldId="394"/>
        </pc:sldMkLst>
        <pc:spChg chg="mod">
          <ac:chgData name="Marcus Roehming" userId="c33ed90f-6218-4529-85de-f886b629b2c1" providerId="ADAL" clId="{709486BA-C7A1-4124-A938-7A5B203D5BF5}" dt="2024-04-28T11:24:27.462" v="4309" actId="20577"/>
          <ac:spMkLst>
            <pc:docMk/>
            <pc:sldMk cId="324304124" sldId="394"/>
            <ac:spMk id="16" creationId="{5DDEA1D7-AC92-DE11-EE82-786943EF3ED6}"/>
          </ac:spMkLst>
        </pc:spChg>
        <pc:spChg chg="mod">
          <ac:chgData name="Marcus Roehming" userId="c33ed90f-6218-4529-85de-f886b629b2c1" providerId="ADAL" clId="{709486BA-C7A1-4124-A938-7A5B203D5BF5}" dt="2024-04-28T11:42:31.058" v="4675"/>
          <ac:spMkLst>
            <pc:docMk/>
            <pc:sldMk cId="324304124" sldId="394"/>
            <ac:spMk id="22" creationId="{52193289-51C4-7760-B104-69414E965840}"/>
          </ac:spMkLst>
        </pc:spChg>
        <pc:grpChg chg="del">
          <ac:chgData name="Marcus Roehming" userId="c33ed90f-6218-4529-85de-f886b629b2c1" providerId="ADAL" clId="{709486BA-C7A1-4124-A938-7A5B203D5BF5}" dt="2024-04-28T11:21:43.594" v="4173" actId="478"/>
          <ac:grpSpMkLst>
            <pc:docMk/>
            <pc:sldMk cId="324304124" sldId="394"/>
            <ac:grpSpMk id="10" creationId="{12AD5C78-6FCE-C616-F91F-475BEF34D5FE}"/>
          </ac:grpSpMkLst>
        </pc:grpChg>
        <pc:picChg chg="mod">
          <ac:chgData name="Marcus Roehming" userId="c33ed90f-6218-4529-85de-f886b629b2c1" providerId="ADAL" clId="{709486BA-C7A1-4124-A938-7A5B203D5BF5}" dt="2024-04-28T11:23:04.919" v="4285" actId="1076"/>
          <ac:picMkLst>
            <pc:docMk/>
            <pc:sldMk cId="324304124" sldId="394"/>
            <ac:picMk id="4" creationId="{0B46E48C-702E-8199-9B61-5932234954F9}"/>
          </ac:picMkLst>
        </pc:picChg>
      </pc:sldChg>
      <pc:sldChg chg="addSp delSp modSp add mod ord modTransition addAnim delAnim modAnim">
        <pc:chgData name="Marcus Roehming" userId="c33ed90f-6218-4529-85de-f886b629b2c1" providerId="ADAL" clId="{709486BA-C7A1-4124-A938-7A5B203D5BF5}" dt="2024-04-29T05:26:30.781" v="5670"/>
        <pc:sldMkLst>
          <pc:docMk/>
          <pc:sldMk cId="1774291167" sldId="395"/>
        </pc:sldMkLst>
        <pc:spChg chg="mod">
          <ac:chgData name="Marcus Roehming" userId="c33ed90f-6218-4529-85de-f886b629b2c1" providerId="ADAL" clId="{709486BA-C7A1-4124-A938-7A5B203D5BF5}" dt="2024-04-28T11:34:10.437" v="4421"/>
          <ac:spMkLst>
            <pc:docMk/>
            <pc:sldMk cId="1774291167" sldId="395"/>
            <ac:spMk id="4" creationId="{83BE91DD-BCC6-DFD6-F7C9-5B4ED8131791}"/>
          </ac:spMkLst>
        </pc:spChg>
        <pc:spChg chg="mod">
          <ac:chgData name="Marcus Roehming" userId="c33ed90f-6218-4529-85de-f886b629b2c1" providerId="ADAL" clId="{709486BA-C7A1-4124-A938-7A5B203D5BF5}" dt="2024-04-28T11:34:10.437" v="4421"/>
          <ac:spMkLst>
            <pc:docMk/>
            <pc:sldMk cId="1774291167" sldId="395"/>
            <ac:spMk id="5" creationId="{1F7E4FD2-84F1-8959-ED41-4528333454E0}"/>
          </ac:spMkLst>
        </pc:spChg>
        <pc:spChg chg="mod">
          <ac:chgData name="Marcus Roehming" userId="c33ed90f-6218-4529-85de-f886b629b2c1" providerId="ADAL" clId="{709486BA-C7A1-4124-A938-7A5B203D5BF5}" dt="2024-04-28T11:27:14.885" v="4351" actId="20577"/>
          <ac:spMkLst>
            <pc:docMk/>
            <pc:sldMk cId="1774291167" sldId="395"/>
            <ac:spMk id="6" creationId="{256061BF-11EF-292A-D96F-4897A4EBF4E2}"/>
          </ac:spMkLst>
        </pc:spChg>
        <pc:spChg chg="mod">
          <ac:chgData name="Marcus Roehming" userId="c33ed90f-6218-4529-85de-f886b629b2c1" providerId="ADAL" clId="{709486BA-C7A1-4124-A938-7A5B203D5BF5}" dt="2024-04-28T11:34:10.437" v="4421"/>
          <ac:spMkLst>
            <pc:docMk/>
            <pc:sldMk cId="1774291167" sldId="395"/>
            <ac:spMk id="7" creationId="{C4D91D03-1E98-5C62-21EE-502AE94468DE}"/>
          </ac:spMkLst>
        </pc:spChg>
        <pc:spChg chg="mod">
          <ac:chgData name="Marcus Roehming" userId="c33ed90f-6218-4529-85de-f886b629b2c1" providerId="ADAL" clId="{709486BA-C7A1-4124-A938-7A5B203D5BF5}" dt="2024-04-28T11:34:19.717" v="4424"/>
          <ac:spMkLst>
            <pc:docMk/>
            <pc:sldMk cId="1774291167" sldId="395"/>
            <ac:spMk id="11" creationId="{68742F28-A5DB-E025-10A8-BEAF41873D9B}"/>
          </ac:spMkLst>
        </pc:spChg>
        <pc:spChg chg="mod">
          <ac:chgData name="Marcus Roehming" userId="c33ed90f-6218-4529-85de-f886b629b2c1" providerId="ADAL" clId="{709486BA-C7A1-4124-A938-7A5B203D5BF5}" dt="2024-04-28T11:34:19.717" v="4424"/>
          <ac:spMkLst>
            <pc:docMk/>
            <pc:sldMk cId="1774291167" sldId="395"/>
            <ac:spMk id="12" creationId="{52E00DA9-3823-C75F-AD77-ED27F19D89E6}"/>
          </ac:spMkLst>
        </pc:spChg>
        <pc:spChg chg="mod">
          <ac:chgData name="Marcus Roehming" userId="c33ed90f-6218-4529-85de-f886b629b2c1" providerId="ADAL" clId="{709486BA-C7A1-4124-A938-7A5B203D5BF5}" dt="2024-04-28T11:34:19.717" v="4424"/>
          <ac:spMkLst>
            <pc:docMk/>
            <pc:sldMk cId="1774291167" sldId="395"/>
            <ac:spMk id="13" creationId="{7696530E-25AA-95BB-6F83-30861D76BD35}"/>
          </ac:spMkLst>
        </pc:spChg>
        <pc:spChg chg="mod">
          <ac:chgData name="Marcus Roehming" userId="c33ed90f-6218-4529-85de-f886b629b2c1" providerId="ADAL" clId="{709486BA-C7A1-4124-A938-7A5B203D5BF5}" dt="2024-04-28T11:33:04.263" v="4398" actId="20577"/>
          <ac:spMkLst>
            <pc:docMk/>
            <pc:sldMk cId="1774291167" sldId="395"/>
            <ac:spMk id="16" creationId="{5DDEA1D7-AC92-DE11-EE82-786943EF3ED6}"/>
          </ac:spMkLst>
        </pc:spChg>
        <pc:spChg chg="mod">
          <ac:chgData name="Marcus Roehming" userId="c33ed90f-6218-4529-85de-f886b629b2c1" providerId="ADAL" clId="{709486BA-C7A1-4124-A938-7A5B203D5BF5}" dt="2024-04-28T11:42:31.058" v="4675"/>
          <ac:spMkLst>
            <pc:docMk/>
            <pc:sldMk cId="1774291167" sldId="395"/>
            <ac:spMk id="22" creationId="{52193289-51C4-7760-B104-69414E965840}"/>
          </ac:spMkLst>
        </pc:spChg>
        <pc:spChg chg="mod">
          <ac:chgData name="Marcus Roehming" userId="c33ed90f-6218-4529-85de-f886b629b2c1" providerId="ADAL" clId="{709486BA-C7A1-4124-A938-7A5B203D5BF5}" dt="2024-04-28T11:34:24.005" v="4427"/>
          <ac:spMkLst>
            <pc:docMk/>
            <pc:sldMk cId="1774291167" sldId="395"/>
            <ac:spMk id="25" creationId="{68742F28-A5DB-E025-10A8-BEAF41873D9B}"/>
          </ac:spMkLst>
        </pc:spChg>
        <pc:spChg chg="mod">
          <ac:chgData name="Marcus Roehming" userId="c33ed90f-6218-4529-85de-f886b629b2c1" providerId="ADAL" clId="{709486BA-C7A1-4124-A938-7A5B203D5BF5}" dt="2024-04-28T11:34:24.005" v="4427"/>
          <ac:spMkLst>
            <pc:docMk/>
            <pc:sldMk cId="1774291167" sldId="395"/>
            <ac:spMk id="27" creationId="{52E00DA9-3823-C75F-AD77-ED27F19D89E6}"/>
          </ac:spMkLst>
        </pc:spChg>
        <pc:spChg chg="mod">
          <ac:chgData name="Marcus Roehming" userId="c33ed90f-6218-4529-85de-f886b629b2c1" providerId="ADAL" clId="{709486BA-C7A1-4124-A938-7A5B203D5BF5}" dt="2024-04-28T11:34:24.005" v="4427"/>
          <ac:spMkLst>
            <pc:docMk/>
            <pc:sldMk cId="1774291167" sldId="395"/>
            <ac:spMk id="28" creationId="{7696530E-25AA-95BB-6F83-30861D76BD35}"/>
          </ac:spMkLst>
        </pc:spChg>
        <pc:grpChg chg="add mod">
          <ac:chgData name="Marcus Roehming" userId="c33ed90f-6218-4529-85de-f886b629b2c1" providerId="ADAL" clId="{709486BA-C7A1-4124-A938-7A5B203D5BF5}" dt="2024-04-28T11:34:10.437" v="4421"/>
          <ac:grpSpMkLst>
            <pc:docMk/>
            <pc:sldMk cId="1774291167" sldId="395"/>
            <ac:grpSpMk id="2" creationId="{192DCB84-903B-33D7-AF22-F85AF709D71A}"/>
          </ac:grpSpMkLst>
        </pc:grpChg>
        <pc:grpChg chg="add del mod">
          <ac:chgData name="Marcus Roehming" userId="c33ed90f-6218-4529-85de-f886b629b2c1" providerId="ADAL" clId="{709486BA-C7A1-4124-A938-7A5B203D5BF5}" dt="2024-04-28T11:34:22.791" v="4426" actId="21"/>
          <ac:grpSpMkLst>
            <pc:docMk/>
            <pc:sldMk cId="1774291167" sldId="395"/>
            <ac:grpSpMk id="8" creationId="{0E6704DB-48EB-E095-378D-151993E9C5CC}"/>
          </ac:grpSpMkLst>
        </pc:grpChg>
        <pc:grpChg chg="mod">
          <ac:chgData name="Marcus Roehming" userId="c33ed90f-6218-4529-85de-f886b629b2c1" providerId="ADAL" clId="{709486BA-C7A1-4124-A938-7A5B203D5BF5}" dt="2024-04-28T11:34:19.717" v="4424"/>
          <ac:grpSpMkLst>
            <pc:docMk/>
            <pc:sldMk cId="1774291167" sldId="395"/>
            <ac:grpSpMk id="9" creationId="{361D0934-63F2-055B-E667-DCC765694F11}"/>
          </ac:grpSpMkLst>
        </pc:grpChg>
        <pc:grpChg chg="add del mod">
          <ac:chgData name="Marcus Roehming" userId="c33ed90f-6218-4529-85de-f886b629b2c1" providerId="ADAL" clId="{709486BA-C7A1-4124-A938-7A5B203D5BF5}" dt="2024-04-28T11:34:32.695" v="4430" actId="21"/>
          <ac:grpSpMkLst>
            <pc:docMk/>
            <pc:sldMk cId="1774291167" sldId="395"/>
            <ac:grpSpMk id="14" creationId="{0E6704DB-48EB-E095-378D-151993E9C5CC}"/>
          </ac:grpSpMkLst>
        </pc:grpChg>
        <pc:grpChg chg="mod">
          <ac:chgData name="Marcus Roehming" userId="c33ed90f-6218-4529-85de-f886b629b2c1" providerId="ADAL" clId="{709486BA-C7A1-4124-A938-7A5B203D5BF5}" dt="2024-04-28T11:34:24.005" v="4427"/>
          <ac:grpSpMkLst>
            <pc:docMk/>
            <pc:sldMk cId="1774291167" sldId="395"/>
            <ac:grpSpMk id="15" creationId="{361D0934-63F2-055B-E667-DCC765694F11}"/>
          </ac:grpSpMkLst>
        </pc:grpChg>
        <pc:grpChg chg="mod">
          <ac:chgData name="Marcus Roehming" userId="c33ed90f-6218-4529-85de-f886b629b2c1" providerId="ADAL" clId="{709486BA-C7A1-4124-A938-7A5B203D5BF5}" dt="2024-04-28T11:34:12.627" v="4423" actId="1076"/>
          <ac:grpSpMkLst>
            <pc:docMk/>
            <pc:sldMk cId="1774291167" sldId="395"/>
            <ac:grpSpMk id="18" creationId="{B7C427A6-2F19-63CD-810C-185CEFAB4AA1}"/>
          </ac:grpSpMkLst>
        </pc:grpChg>
        <pc:picChg chg="mod">
          <ac:chgData name="Marcus Roehming" userId="c33ed90f-6218-4529-85de-f886b629b2c1" providerId="ADAL" clId="{709486BA-C7A1-4124-A938-7A5B203D5BF5}" dt="2024-04-28T11:34:10.437" v="4421"/>
          <ac:picMkLst>
            <pc:docMk/>
            <pc:sldMk cId="1774291167" sldId="395"/>
            <ac:picMk id="3" creationId="{76081033-326D-BD38-63FF-743B09806A1D}"/>
          </ac:picMkLst>
        </pc:picChg>
        <pc:picChg chg="mod">
          <ac:chgData name="Marcus Roehming" userId="c33ed90f-6218-4529-85de-f886b629b2c1" providerId="ADAL" clId="{709486BA-C7A1-4124-A938-7A5B203D5BF5}" dt="2024-04-28T11:34:19.717" v="4424"/>
          <ac:picMkLst>
            <pc:docMk/>
            <pc:sldMk cId="1774291167" sldId="395"/>
            <ac:picMk id="10" creationId="{945A11BE-4B80-B7F9-551A-799B1E816AF7}"/>
          </ac:picMkLst>
        </pc:picChg>
        <pc:picChg chg="mod">
          <ac:chgData name="Marcus Roehming" userId="c33ed90f-6218-4529-85de-f886b629b2c1" providerId="ADAL" clId="{709486BA-C7A1-4124-A938-7A5B203D5BF5}" dt="2024-04-28T11:34:24.005" v="4427"/>
          <ac:picMkLst>
            <pc:docMk/>
            <pc:sldMk cId="1774291167" sldId="395"/>
            <ac:picMk id="17" creationId="{945A11BE-4B80-B7F9-551A-799B1E816AF7}"/>
          </ac:picMkLst>
        </pc:picChg>
        <pc:picChg chg="add del">
          <ac:chgData name="Marcus Roehming" userId="c33ed90f-6218-4529-85de-f886b629b2c1" providerId="ADAL" clId="{709486BA-C7A1-4124-A938-7A5B203D5BF5}" dt="2024-04-28T11:41:17.699" v="4649" actId="21"/>
          <ac:picMkLst>
            <pc:docMk/>
            <pc:sldMk cId="1774291167" sldId="395"/>
            <ac:picMk id="26" creationId="{10BC5593-55A2-E29D-9F98-8326F1E08569}"/>
          </ac:picMkLst>
        </pc:picChg>
      </pc:sldChg>
      <pc:sldChg chg="addSp delSp modSp add mod modTransition delAnim modAnim">
        <pc:chgData name="Marcus Roehming" userId="c33ed90f-6218-4529-85de-f886b629b2c1" providerId="ADAL" clId="{709486BA-C7A1-4124-A938-7A5B203D5BF5}" dt="2024-04-29T05:28:50.676" v="5682" actId="20577"/>
        <pc:sldMkLst>
          <pc:docMk/>
          <pc:sldMk cId="4205385712" sldId="396"/>
        </pc:sldMkLst>
        <pc:spChg chg="add mod">
          <ac:chgData name="Marcus Roehming" userId="c33ed90f-6218-4529-85de-f886b629b2c1" providerId="ADAL" clId="{709486BA-C7A1-4124-A938-7A5B203D5BF5}" dt="2024-04-28T11:37:43.253" v="4478"/>
          <ac:spMkLst>
            <pc:docMk/>
            <pc:sldMk cId="4205385712" sldId="396"/>
            <ac:spMk id="5" creationId="{AD1A5282-993C-4D69-EF00-CE182C8D3C5B}"/>
          </ac:spMkLst>
        </pc:spChg>
        <pc:spChg chg="mod">
          <ac:chgData name="Marcus Roehming" userId="c33ed90f-6218-4529-85de-f886b629b2c1" providerId="ADAL" clId="{709486BA-C7A1-4124-A938-7A5B203D5BF5}" dt="2024-04-29T05:28:50.676" v="5682" actId="20577"/>
          <ac:spMkLst>
            <pc:docMk/>
            <pc:sldMk cId="4205385712" sldId="396"/>
            <ac:spMk id="16" creationId="{5DDEA1D7-AC92-DE11-EE82-786943EF3ED6}"/>
          </ac:spMkLst>
        </pc:spChg>
        <pc:spChg chg="mod">
          <ac:chgData name="Marcus Roehming" userId="c33ed90f-6218-4529-85de-f886b629b2c1" providerId="ADAL" clId="{709486BA-C7A1-4124-A938-7A5B203D5BF5}" dt="2024-04-28T11:42:31.058" v="4675"/>
          <ac:spMkLst>
            <pc:docMk/>
            <pc:sldMk cId="4205385712" sldId="396"/>
            <ac:spMk id="22" creationId="{52193289-51C4-7760-B104-69414E965840}"/>
          </ac:spMkLst>
        </pc:spChg>
        <pc:spChg chg="mod">
          <ac:chgData name="Marcus Roehming" userId="c33ed90f-6218-4529-85de-f886b629b2c1" providerId="ADAL" clId="{709486BA-C7A1-4124-A938-7A5B203D5BF5}" dt="2024-04-28T11:34:34.181" v="4431"/>
          <ac:spMkLst>
            <pc:docMk/>
            <pc:sldMk cId="4205385712" sldId="396"/>
            <ac:spMk id="25" creationId="{68742F28-A5DB-E025-10A8-BEAF41873D9B}"/>
          </ac:spMkLst>
        </pc:spChg>
        <pc:spChg chg="mod">
          <ac:chgData name="Marcus Roehming" userId="c33ed90f-6218-4529-85de-f886b629b2c1" providerId="ADAL" clId="{709486BA-C7A1-4124-A938-7A5B203D5BF5}" dt="2024-04-28T11:34:34.181" v="4431"/>
          <ac:spMkLst>
            <pc:docMk/>
            <pc:sldMk cId="4205385712" sldId="396"/>
            <ac:spMk id="27" creationId="{52E00DA9-3823-C75F-AD77-ED27F19D89E6}"/>
          </ac:spMkLst>
        </pc:spChg>
        <pc:spChg chg="mod">
          <ac:chgData name="Marcus Roehming" userId="c33ed90f-6218-4529-85de-f886b629b2c1" providerId="ADAL" clId="{709486BA-C7A1-4124-A938-7A5B203D5BF5}" dt="2024-04-28T11:34:34.181" v="4431"/>
          <ac:spMkLst>
            <pc:docMk/>
            <pc:sldMk cId="4205385712" sldId="396"/>
            <ac:spMk id="28" creationId="{7696530E-25AA-95BB-6F83-30861D76BD35}"/>
          </ac:spMkLst>
        </pc:spChg>
        <pc:grpChg chg="add mod">
          <ac:chgData name="Marcus Roehming" userId="c33ed90f-6218-4529-85de-f886b629b2c1" providerId="ADAL" clId="{709486BA-C7A1-4124-A938-7A5B203D5BF5}" dt="2024-04-28T11:34:34.181" v="4431"/>
          <ac:grpSpMkLst>
            <pc:docMk/>
            <pc:sldMk cId="4205385712" sldId="396"/>
            <ac:grpSpMk id="14" creationId="{0E6704DB-48EB-E095-378D-151993E9C5CC}"/>
          </ac:grpSpMkLst>
        </pc:grpChg>
        <pc:grpChg chg="mod">
          <ac:chgData name="Marcus Roehming" userId="c33ed90f-6218-4529-85de-f886b629b2c1" providerId="ADAL" clId="{709486BA-C7A1-4124-A938-7A5B203D5BF5}" dt="2024-04-28T11:34:34.181" v="4431"/>
          <ac:grpSpMkLst>
            <pc:docMk/>
            <pc:sldMk cId="4205385712" sldId="396"/>
            <ac:grpSpMk id="15" creationId="{361D0934-63F2-055B-E667-DCC765694F11}"/>
          </ac:grpSpMkLst>
        </pc:grpChg>
        <pc:grpChg chg="del">
          <ac:chgData name="Marcus Roehming" userId="c33ed90f-6218-4529-85de-f886b629b2c1" providerId="ADAL" clId="{709486BA-C7A1-4124-A938-7A5B203D5BF5}" dt="2024-04-28T11:34:01.269" v="4418" actId="478"/>
          <ac:grpSpMkLst>
            <pc:docMk/>
            <pc:sldMk cId="4205385712" sldId="396"/>
            <ac:grpSpMk id="18" creationId="{B7C427A6-2F19-63CD-810C-185CEFAB4AA1}"/>
          </ac:grpSpMkLst>
        </pc:grpChg>
        <pc:picChg chg="add del mod">
          <ac:chgData name="Marcus Roehming" userId="c33ed90f-6218-4529-85de-f886b629b2c1" providerId="ADAL" clId="{709486BA-C7A1-4124-A938-7A5B203D5BF5}" dt="2024-04-28T11:34:47.732" v="4434" actId="21"/>
          <ac:picMkLst>
            <pc:docMk/>
            <pc:sldMk cId="4205385712" sldId="396"/>
            <ac:picMk id="2" creationId="{06BD9279-CAF4-0475-D534-564C56E93583}"/>
          </ac:picMkLst>
        </pc:picChg>
        <pc:picChg chg="add del mod modCrop">
          <ac:chgData name="Marcus Roehming" userId="c33ed90f-6218-4529-85de-f886b629b2c1" providerId="ADAL" clId="{709486BA-C7A1-4124-A938-7A5B203D5BF5}" dt="2024-04-28T11:35:06.515" v="4444" actId="478"/>
          <ac:picMkLst>
            <pc:docMk/>
            <pc:sldMk cId="4205385712" sldId="396"/>
            <ac:picMk id="3" creationId="{06BD9279-CAF4-0475-D534-564C56E93583}"/>
          </ac:picMkLst>
        </pc:picChg>
        <pc:picChg chg="add del mod">
          <ac:chgData name="Marcus Roehming" userId="c33ed90f-6218-4529-85de-f886b629b2c1" providerId="ADAL" clId="{709486BA-C7A1-4124-A938-7A5B203D5BF5}" dt="2024-04-28T11:41:13.069" v="4645" actId="21"/>
          <ac:picMkLst>
            <pc:docMk/>
            <pc:sldMk cId="4205385712" sldId="396"/>
            <ac:picMk id="4" creationId="{06BD9279-CAF4-0475-D534-564C56E93583}"/>
          </ac:picMkLst>
        </pc:picChg>
        <pc:picChg chg="add mod">
          <ac:chgData name="Marcus Roehming" userId="c33ed90f-6218-4529-85de-f886b629b2c1" providerId="ADAL" clId="{709486BA-C7A1-4124-A938-7A5B203D5BF5}" dt="2024-04-28T11:37:43.253" v="4478"/>
          <ac:picMkLst>
            <pc:docMk/>
            <pc:sldMk cId="4205385712" sldId="396"/>
            <ac:picMk id="7" creationId="{8F084F62-EA5C-BACC-3649-F8D7A3F2A96F}"/>
          </ac:picMkLst>
        </pc:picChg>
        <pc:picChg chg="add mod">
          <ac:chgData name="Marcus Roehming" userId="c33ed90f-6218-4529-85de-f886b629b2c1" providerId="ADAL" clId="{709486BA-C7A1-4124-A938-7A5B203D5BF5}" dt="2024-04-28T11:41:14.787" v="4647"/>
          <ac:picMkLst>
            <pc:docMk/>
            <pc:sldMk cId="4205385712" sldId="396"/>
            <ac:picMk id="8" creationId="{06BD9279-CAF4-0475-D534-564C56E93583}"/>
          </ac:picMkLst>
        </pc:picChg>
        <pc:picChg chg="mod">
          <ac:chgData name="Marcus Roehming" userId="c33ed90f-6218-4529-85de-f886b629b2c1" providerId="ADAL" clId="{709486BA-C7A1-4124-A938-7A5B203D5BF5}" dt="2024-04-28T11:34:34.181" v="4431"/>
          <ac:picMkLst>
            <pc:docMk/>
            <pc:sldMk cId="4205385712" sldId="396"/>
            <ac:picMk id="17" creationId="{945A11BE-4B80-B7F9-551A-799B1E816AF7}"/>
          </ac:picMkLst>
        </pc:picChg>
        <pc:picChg chg="del">
          <ac:chgData name="Marcus Roehming" userId="c33ed90f-6218-4529-85de-f886b629b2c1" providerId="ADAL" clId="{709486BA-C7A1-4124-A938-7A5B203D5BF5}" dt="2024-04-28T11:41:14.600" v="4646" actId="478"/>
          <ac:picMkLst>
            <pc:docMk/>
            <pc:sldMk cId="4205385712" sldId="396"/>
            <ac:picMk id="26" creationId="{10BC5593-55A2-E29D-9F98-8326F1E08569}"/>
          </ac:picMkLst>
        </pc:picChg>
      </pc:sldChg>
      <pc:sldChg chg="addSp delSp modSp add mod modTransition delAnim modAnim">
        <pc:chgData name="Marcus Roehming" userId="c33ed90f-6218-4529-85de-f886b629b2c1" providerId="ADAL" clId="{709486BA-C7A1-4124-A938-7A5B203D5BF5}" dt="2024-04-29T05:28:31.969" v="5680" actId="20577"/>
        <pc:sldMkLst>
          <pc:docMk/>
          <pc:sldMk cId="1282124299" sldId="397"/>
        </pc:sldMkLst>
        <pc:spChg chg="add del mod">
          <ac:chgData name="Marcus Roehming" userId="c33ed90f-6218-4529-85de-f886b629b2c1" providerId="ADAL" clId="{709486BA-C7A1-4124-A938-7A5B203D5BF5}" dt="2024-04-28T11:37:42.414" v="4477" actId="21"/>
          <ac:spMkLst>
            <pc:docMk/>
            <pc:sldMk cId="1282124299" sldId="397"/>
            <ac:spMk id="2" creationId="{AD1A5282-993C-4D69-EF00-CE182C8D3C5B}"/>
          </ac:spMkLst>
        </pc:spChg>
        <pc:spChg chg="add mod">
          <ac:chgData name="Marcus Roehming" userId="c33ed90f-6218-4529-85de-f886b629b2c1" providerId="ADAL" clId="{709486BA-C7A1-4124-A938-7A5B203D5BF5}" dt="2024-04-28T11:37:50.533" v="4481" actId="164"/>
          <ac:spMkLst>
            <pc:docMk/>
            <pc:sldMk cId="1282124299" sldId="397"/>
            <ac:spMk id="5" creationId="{299C2C2F-84B0-8283-A3E6-8A8320861512}"/>
          </ac:spMkLst>
        </pc:spChg>
        <pc:spChg chg="mod">
          <ac:chgData name="Marcus Roehming" userId="c33ed90f-6218-4529-85de-f886b629b2c1" providerId="ADAL" clId="{709486BA-C7A1-4124-A938-7A5B203D5BF5}" dt="2024-04-29T05:28:31.969" v="5680" actId="20577"/>
          <ac:spMkLst>
            <pc:docMk/>
            <pc:sldMk cId="1282124299" sldId="397"/>
            <ac:spMk id="16" creationId="{5DDEA1D7-AC92-DE11-EE82-786943EF3ED6}"/>
          </ac:spMkLst>
        </pc:spChg>
        <pc:spChg chg="mod">
          <ac:chgData name="Marcus Roehming" userId="c33ed90f-6218-4529-85de-f886b629b2c1" providerId="ADAL" clId="{709486BA-C7A1-4124-A938-7A5B203D5BF5}" dt="2024-04-28T11:42:31.058" v="4675"/>
          <ac:spMkLst>
            <pc:docMk/>
            <pc:sldMk cId="1282124299" sldId="397"/>
            <ac:spMk id="22" creationId="{52193289-51C4-7760-B104-69414E965840}"/>
          </ac:spMkLst>
        </pc:spChg>
        <pc:grpChg chg="add mod">
          <ac:chgData name="Marcus Roehming" userId="c33ed90f-6218-4529-85de-f886b629b2c1" providerId="ADAL" clId="{709486BA-C7A1-4124-A938-7A5B203D5BF5}" dt="2024-04-28T11:37:50.533" v="4481" actId="164"/>
          <ac:grpSpMkLst>
            <pc:docMk/>
            <pc:sldMk cId="1282124299" sldId="397"/>
            <ac:grpSpMk id="8" creationId="{ECC8F11E-6FC5-EA70-BB4B-9A5A43B5C480}"/>
          </ac:grpSpMkLst>
        </pc:grpChg>
        <pc:grpChg chg="del">
          <ac:chgData name="Marcus Roehming" userId="c33ed90f-6218-4529-85de-f886b629b2c1" providerId="ADAL" clId="{709486BA-C7A1-4124-A938-7A5B203D5BF5}" dt="2024-04-28T11:36:22.471" v="4470" actId="478"/>
          <ac:grpSpMkLst>
            <pc:docMk/>
            <pc:sldMk cId="1282124299" sldId="397"/>
            <ac:grpSpMk id="14" creationId="{0E6704DB-48EB-E095-378D-151993E9C5CC}"/>
          </ac:grpSpMkLst>
        </pc:grpChg>
        <pc:picChg chg="add del mod">
          <ac:chgData name="Marcus Roehming" userId="c33ed90f-6218-4529-85de-f886b629b2c1" providerId="ADAL" clId="{709486BA-C7A1-4124-A938-7A5B203D5BF5}" dt="2024-04-28T11:37:42.414" v="4477" actId="21"/>
          <ac:picMkLst>
            <pc:docMk/>
            <pc:sldMk cId="1282124299" sldId="397"/>
            <ac:picMk id="3" creationId="{8F084F62-EA5C-BACC-3649-F8D7A3F2A96F}"/>
          </ac:picMkLst>
        </pc:picChg>
        <pc:picChg chg="del mod">
          <ac:chgData name="Marcus Roehming" userId="c33ed90f-6218-4529-85de-f886b629b2c1" providerId="ADAL" clId="{709486BA-C7A1-4124-A938-7A5B203D5BF5}" dt="2024-04-28T11:41:10.227" v="4642" actId="21"/>
          <ac:picMkLst>
            <pc:docMk/>
            <pc:sldMk cId="1282124299" sldId="397"/>
            <ac:picMk id="4" creationId="{06BD9279-CAF4-0475-D534-564C56E93583}"/>
          </ac:picMkLst>
        </pc:picChg>
        <pc:picChg chg="add mod">
          <ac:chgData name="Marcus Roehming" userId="c33ed90f-6218-4529-85de-f886b629b2c1" providerId="ADAL" clId="{709486BA-C7A1-4124-A938-7A5B203D5BF5}" dt="2024-04-28T11:37:50.533" v="4481" actId="164"/>
          <ac:picMkLst>
            <pc:docMk/>
            <pc:sldMk cId="1282124299" sldId="397"/>
            <ac:picMk id="7" creationId="{A5E331BF-5778-EE1B-31DE-42FD2CEBF495}"/>
          </ac:picMkLst>
        </pc:picChg>
        <pc:picChg chg="add mod">
          <ac:chgData name="Marcus Roehming" userId="c33ed90f-6218-4529-85de-f886b629b2c1" providerId="ADAL" clId="{709486BA-C7A1-4124-A938-7A5B203D5BF5}" dt="2024-04-28T11:41:11.507" v="4644"/>
          <ac:picMkLst>
            <pc:docMk/>
            <pc:sldMk cId="1282124299" sldId="397"/>
            <ac:picMk id="9" creationId="{06BD9279-CAF4-0475-D534-564C56E93583}"/>
          </ac:picMkLst>
        </pc:picChg>
        <pc:picChg chg="del">
          <ac:chgData name="Marcus Roehming" userId="c33ed90f-6218-4529-85de-f886b629b2c1" providerId="ADAL" clId="{709486BA-C7A1-4124-A938-7A5B203D5BF5}" dt="2024-04-28T11:41:11.296" v="4643" actId="478"/>
          <ac:picMkLst>
            <pc:docMk/>
            <pc:sldMk cId="1282124299" sldId="397"/>
            <ac:picMk id="26" creationId="{10BC5593-55A2-E29D-9F98-8326F1E08569}"/>
          </ac:picMkLst>
        </pc:picChg>
      </pc:sldChg>
      <pc:sldChg chg="addSp delSp modSp add mod modTransition delAnim">
        <pc:chgData name="Marcus Roehming" userId="c33ed90f-6218-4529-85de-f886b629b2c1" providerId="ADAL" clId="{709486BA-C7A1-4124-A938-7A5B203D5BF5}" dt="2024-04-29T05:29:47.952" v="5692" actId="207"/>
        <pc:sldMkLst>
          <pc:docMk/>
          <pc:sldMk cId="2464226400" sldId="398"/>
        </pc:sldMkLst>
        <pc:spChg chg="add mod">
          <ac:chgData name="Marcus Roehming" userId="c33ed90f-6218-4529-85de-f886b629b2c1" providerId="ADAL" clId="{709486BA-C7A1-4124-A938-7A5B203D5BF5}" dt="2024-04-29T05:29:47.952" v="5692" actId="207"/>
          <ac:spMkLst>
            <pc:docMk/>
            <pc:sldMk cId="2464226400" sldId="398"/>
            <ac:spMk id="11" creationId="{72EF79CD-F2F1-683F-6E37-81483895DFDA}"/>
          </ac:spMkLst>
        </pc:spChg>
        <pc:spChg chg="del mod">
          <ac:chgData name="Marcus Roehming" userId="c33ed90f-6218-4529-85de-f886b629b2c1" providerId="ADAL" clId="{709486BA-C7A1-4124-A938-7A5B203D5BF5}" dt="2024-04-28T11:42:10.318" v="4674" actId="478"/>
          <ac:spMkLst>
            <pc:docMk/>
            <pc:sldMk cId="2464226400" sldId="398"/>
            <ac:spMk id="16" creationId="{5DDEA1D7-AC92-DE11-EE82-786943EF3ED6}"/>
          </ac:spMkLst>
        </pc:spChg>
        <pc:spChg chg="mod">
          <ac:chgData name="Marcus Roehming" userId="c33ed90f-6218-4529-85de-f886b629b2c1" providerId="ADAL" clId="{709486BA-C7A1-4124-A938-7A5B203D5BF5}" dt="2024-04-28T11:42:31.058" v="4675"/>
          <ac:spMkLst>
            <pc:docMk/>
            <pc:sldMk cId="2464226400" sldId="398"/>
            <ac:spMk id="22" creationId="{52193289-51C4-7760-B104-69414E965840}"/>
          </ac:spMkLst>
        </pc:spChg>
        <pc:grpChg chg="del">
          <ac:chgData name="Marcus Roehming" userId="c33ed90f-6218-4529-85de-f886b629b2c1" providerId="ADAL" clId="{709486BA-C7A1-4124-A938-7A5B203D5BF5}" dt="2024-04-28T11:40:51.795" v="4635" actId="478"/>
          <ac:grpSpMkLst>
            <pc:docMk/>
            <pc:sldMk cId="2464226400" sldId="398"/>
            <ac:grpSpMk id="8" creationId="{ECC8F11E-6FC5-EA70-BB4B-9A5A43B5C480}"/>
          </ac:grpSpMkLst>
        </pc:grpChg>
        <pc:picChg chg="add del mod">
          <ac:chgData name="Marcus Roehming" userId="c33ed90f-6218-4529-85de-f886b629b2c1" providerId="ADAL" clId="{709486BA-C7A1-4124-A938-7A5B203D5BF5}" dt="2024-04-28T11:40:35.836" v="4623" actId="21"/>
          <ac:picMkLst>
            <pc:docMk/>
            <pc:sldMk cId="2464226400" sldId="398"/>
            <ac:picMk id="2" creationId="{21AFAC67-03DF-1114-6044-930479FE1A6D}"/>
          </ac:picMkLst>
        </pc:picChg>
        <pc:picChg chg="add del mod">
          <ac:chgData name="Marcus Roehming" userId="c33ed90f-6218-4529-85de-f886b629b2c1" providerId="ADAL" clId="{709486BA-C7A1-4124-A938-7A5B203D5BF5}" dt="2024-04-28T11:40:40.956" v="4629" actId="21"/>
          <ac:picMkLst>
            <pc:docMk/>
            <pc:sldMk cId="2464226400" sldId="398"/>
            <ac:picMk id="3" creationId="{21AFAC67-03DF-1114-6044-930479FE1A6D}"/>
          </ac:picMkLst>
        </pc:picChg>
        <pc:picChg chg="del">
          <ac:chgData name="Marcus Roehming" userId="c33ed90f-6218-4529-85de-f886b629b2c1" providerId="ADAL" clId="{709486BA-C7A1-4124-A938-7A5B203D5BF5}" dt="2024-04-28T11:40:43.984" v="4632" actId="478"/>
          <ac:picMkLst>
            <pc:docMk/>
            <pc:sldMk cId="2464226400" sldId="398"/>
            <ac:picMk id="4" creationId="{06BD9279-CAF4-0475-D534-564C56E93583}"/>
          </ac:picMkLst>
        </pc:picChg>
        <pc:picChg chg="add del mod">
          <ac:chgData name="Marcus Roehming" userId="c33ed90f-6218-4529-85de-f886b629b2c1" providerId="ADAL" clId="{709486BA-C7A1-4124-A938-7A5B203D5BF5}" dt="2024-04-28T11:40:42.699" v="4631" actId="21"/>
          <ac:picMkLst>
            <pc:docMk/>
            <pc:sldMk cId="2464226400" sldId="398"/>
            <ac:picMk id="9" creationId="{21AFAC67-03DF-1114-6044-930479FE1A6D}"/>
          </ac:picMkLst>
        </pc:picChg>
        <pc:picChg chg="add mod">
          <ac:chgData name="Marcus Roehming" userId="c33ed90f-6218-4529-85de-f886b629b2c1" providerId="ADAL" clId="{709486BA-C7A1-4124-A938-7A5B203D5BF5}" dt="2024-04-28T11:41:04.214" v="4638" actId="1076"/>
          <ac:picMkLst>
            <pc:docMk/>
            <pc:sldMk cId="2464226400" sldId="398"/>
            <ac:picMk id="10" creationId="{21AFAC67-03DF-1114-6044-930479FE1A6D}"/>
          </ac:picMkLst>
        </pc:picChg>
        <pc:picChg chg="del">
          <ac:chgData name="Marcus Roehming" userId="c33ed90f-6218-4529-85de-f886b629b2c1" providerId="ADAL" clId="{709486BA-C7A1-4124-A938-7A5B203D5BF5}" dt="2024-04-28T11:41:05.080" v="4639" actId="478"/>
          <ac:picMkLst>
            <pc:docMk/>
            <pc:sldMk cId="2464226400" sldId="398"/>
            <ac:picMk id="26" creationId="{10BC5593-55A2-E29D-9F98-8326F1E08569}"/>
          </ac:picMkLst>
        </pc:picChg>
      </pc:sldChg>
      <pc:sldChg chg="addSp delSp modSp add mod addAnim delAnim modShow">
        <pc:chgData name="Marcus Roehming" userId="c33ed90f-6218-4529-85de-f886b629b2c1" providerId="ADAL" clId="{709486BA-C7A1-4124-A938-7A5B203D5BF5}" dt="2024-04-28T12:15:14.772" v="5638" actId="5793"/>
        <pc:sldMkLst>
          <pc:docMk/>
          <pc:sldMk cId="3637413729" sldId="399"/>
        </pc:sldMkLst>
        <pc:spChg chg="add del">
          <ac:chgData name="Marcus Roehming" userId="c33ed90f-6218-4529-85de-f886b629b2c1" providerId="ADAL" clId="{709486BA-C7A1-4124-A938-7A5B203D5BF5}" dt="2024-04-28T12:15:05.354" v="5633" actId="478"/>
          <ac:spMkLst>
            <pc:docMk/>
            <pc:sldMk cId="3637413729" sldId="399"/>
            <ac:spMk id="2" creationId="{6B0125D9-D58F-9AC3-481C-E8DD47F3B4D0}"/>
          </ac:spMkLst>
        </pc:spChg>
        <pc:spChg chg="add del">
          <ac:chgData name="Marcus Roehming" userId="c33ed90f-6218-4529-85de-f886b629b2c1" providerId="ADAL" clId="{709486BA-C7A1-4124-A938-7A5B203D5BF5}" dt="2024-04-28T12:15:05.354" v="5633" actId="478"/>
          <ac:spMkLst>
            <pc:docMk/>
            <pc:sldMk cId="3637413729" sldId="399"/>
            <ac:spMk id="3" creationId="{F89ACA65-6902-006C-6A8A-116CD275866D}"/>
          </ac:spMkLst>
        </pc:spChg>
        <pc:spChg chg="del">
          <ac:chgData name="Marcus Roehming" userId="c33ed90f-6218-4529-85de-f886b629b2c1" providerId="ADAL" clId="{709486BA-C7A1-4124-A938-7A5B203D5BF5}" dt="2024-04-28T12:14:58.541" v="5630" actId="478"/>
          <ac:spMkLst>
            <pc:docMk/>
            <pc:sldMk cId="3637413729" sldId="399"/>
            <ac:spMk id="8" creationId="{BD19E125-EF42-E752-5464-81774D0C4010}"/>
          </ac:spMkLst>
        </pc:spChg>
        <pc:spChg chg="add del">
          <ac:chgData name="Marcus Roehming" userId="c33ed90f-6218-4529-85de-f886b629b2c1" providerId="ADAL" clId="{709486BA-C7A1-4124-A938-7A5B203D5BF5}" dt="2024-04-28T12:15:05.354" v="5633" actId="478"/>
          <ac:spMkLst>
            <pc:docMk/>
            <pc:sldMk cId="3637413729" sldId="399"/>
            <ac:spMk id="11" creationId="{0F706BFD-2DA0-9441-6700-8C349956BEB6}"/>
          </ac:spMkLst>
        </pc:spChg>
        <pc:spChg chg="add del">
          <ac:chgData name="Marcus Roehming" userId="c33ed90f-6218-4529-85de-f886b629b2c1" providerId="ADAL" clId="{709486BA-C7A1-4124-A938-7A5B203D5BF5}" dt="2024-04-28T12:15:05.354" v="5633" actId="478"/>
          <ac:spMkLst>
            <pc:docMk/>
            <pc:sldMk cId="3637413729" sldId="399"/>
            <ac:spMk id="15" creationId="{4D62315E-FD3E-DA07-DEBB-CA8176BDE989}"/>
          </ac:spMkLst>
        </pc:spChg>
        <pc:spChg chg="mod">
          <ac:chgData name="Marcus Roehming" userId="c33ed90f-6218-4529-85de-f886b629b2c1" providerId="ADAL" clId="{709486BA-C7A1-4124-A938-7A5B203D5BF5}" dt="2024-04-28T12:15:14.772" v="5638" actId="5793"/>
          <ac:spMkLst>
            <pc:docMk/>
            <pc:sldMk cId="3637413729" sldId="399"/>
            <ac:spMk id="16" creationId="{2655A898-DD31-1D22-7BAC-02383228342B}"/>
          </ac:spMkLst>
        </pc:spChg>
        <pc:spChg chg="add del">
          <ac:chgData name="Marcus Roehming" userId="c33ed90f-6218-4529-85de-f886b629b2c1" providerId="ADAL" clId="{709486BA-C7A1-4124-A938-7A5B203D5BF5}" dt="2024-04-28T12:15:05.354" v="5633" actId="478"/>
          <ac:spMkLst>
            <pc:docMk/>
            <pc:sldMk cId="3637413729" sldId="399"/>
            <ac:spMk id="17" creationId="{33441F36-E3FC-DC38-B49A-6078091772E5}"/>
          </ac:spMkLst>
        </pc:spChg>
        <pc:spChg chg="add del">
          <ac:chgData name="Marcus Roehming" userId="c33ed90f-6218-4529-85de-f886b629b2c1" providerId="ADAL" clId="{709486BA-C7A1-4124-A938-7A5B203D5BF5}" dt="2024-04-28T12:15:05.354" v="5633" actId="478"/>
          <ac:spMkLst>
            <pc:docMk/>
            <pc:sldMk cId="3637413729" sldId="399"/>
            <ac:spMk id="18" creationId="{9219EE47-C31C-C9DA-9F68-355378B7FE7D}"/>
          </ac:spMkLst>
        </pc:spChg>
        <pc:spChg chg="add del">
          <ac:chgData name="Marcus Roehming" userId="c33ed90f-6218-4529-85de-f886b629b2c1" providerId="ADAL" clId="{709486BA-C7A1-4124-A938-7A5B203D5BF5}" dt="2024-04-28T12:15:05.354" v="5633" actId="478"/>
          <ac:spMkLst>
            <pc:docMk/>
            <pc:sldMk cId="3637413729" sldId="399"/>
            <ac:spMk id="19" creationId="{4C63A486-9DCF-E820-00E0-676321EF18B9}"/>
          </ac:spMkLst>
        </pc:spChg>
        <pc:spChg chg="add del">
          <ac:chgData name="Marcus Roehming" userId="c33ed90f-6218-4529-85de-f886b629b2c1" providerId="ADAL" clId="{709486BA-C7A1-4124-A938-7A5B203D5BF5}" dt="2024-04-28T12:15:05.354" v="5633" actId="478"/>
          <ac:spMkLst>
            <pc:docMk/>
            <pc:sldMk cId="3637413729" sldId="399"/>
            <ac:spMk id="20" creationId="{B051E315-B40D-0D52-0C83-AF181ED9ADA5}"/>
          </ac:spMkLst>
        </pc:spChg>
        <pc:picChg chg="add del">
          <ac:chgData name="Marcus Roehming" userId="c33ed90f-6218-4529-85de-f886b629b2c1" providerId="ADAL" clId="{709486BA-C7A1-4124-A938-7A5B203D5BF5}" dt="2024-04-28T12:15:05.354" v="5633" actId="478"/>
          <ac:picMkLst>
            <pc:docMk/>
            <pc:sldMk cId="3637413729" sldId="399"/>
            <ac:picMk id="10" creationId="{BBCB8371-7941-85BE-B6B5-47BE4C91E7F9}"/>
          </ac:picMkLst>
        </pc:picChg>
        <pc:picChg chg="add del">
          <ac:chgData name="Marcus Roehming" userId="c33ed90f-6218-4529-85de-f886b629b2c1" providerId="ADAL" clId="{709486BA-C7A1-4124-A938-7A5B203D5BF5}" dt="2024-04-28T12:15:05.354" v="5633" actId="478"/>
          <ac:picMkLst>
            <pc:docMk/>
            <pc:sldMk cId="3637413729" sldId="399"/>
            <ac:picMk id="21" creationId="{DB445E98-95B5-9DC1-9003-68CBB0FC7ED9}"/>
          </ac:picMkLst>
        </pc:picChg>
      </pc:sldChg>
      <pc:sldChg chg="addSp delSp modSp add mod delAnim modAnim">
        <pc:chgData name="Marcus Roehming" userId="c33ed90f-6218-4529-85de-f886b629b2c1" providerId="ADAL" clId="{709486BA-C7A1-4124-A938-7A5B203D5BF5}" dt="2024-04-29T06:17:16.575" v="5894"/>
        <pc:sldMkLst>
          <pc:docMk/>
          <pc:sldMk cId="1813765273" sldId="400"/>
        </pc:sldMkLst>
        <pc:spChg chg="add mod">
          <ac:chgData name="Marcus Roehming" userId="c33ed90f-6218-4529-85de-f886b629b2c1" providerId="ADAL" clId="{709486BA-C7A1-4124-A938-7A5B203D5BF5}" dt="2024-04-29T06:16:36.398" v="5888" actId="14100"/>
          <ac:spMkLst>
            <pc:docMk/>
            <pc:sldMk cId="1813765273" sldId="400"/>
            <ac:spMk id="7" creationId="{6EE2045B-8A5F-ED1A-745E-2B01FA69447F}"/>
          </ac:spMkLst>
        </pc:spChg>
        <pc:spChg chg="add mod ord">
          <ac:chgData name="Marcus Roehming" userId="c33ed90f-6218-4529-85de-f886b629b2c1" providerId="ADAL" clId="{709486BA-C7A1-4124-A938-7A5B203D5BF5}" dt="2024-04-29T06:14:32.859" v="5863" actId="164"/>
          <ac:spMkLst>
            <pc:docMk/>
            <pc:sldMk cId="1813765273" sldId="400"/>
            <ac:spMk id="15" creationId="{5355193F-DC3B-71E7-5095-1159B9637BA2}"/>
          </ac:spMkLst>
        </pc:spChg>
        <pc:spChg chg="add mod">
          <ac:chgData name="Marcus Roehming" userId="c33ed90f-6218-4529-85de-f886b629b2c1" providerId="ADAL" clId="{709486BA-C7A1-4124-A938-7A5B203D5BF5}" dt="2024-04-29T06:14:26.544" v="5862" actId="207"/>
          <ac:spMkLst>
            <pc:docMk/>
            <pc:sldMk cId="1813765273" sldId="400"/>
            <ac:spMk id="16" creationId="{B2831657-0258-5B57-1305-B4FC7E83840C}"/>
          </ac:spMkLst>
        </pc:spChg>
        <pc:spChg chg="add del">
          <ac:chgData name="Marcus Roehming" userId="c33ed90f-6218-4529-85de-f886b629b2c1" providerId="ADAL" clId="{709486BA-C7A1-4124-A938-7A5B203D5BF5}" dt="2024-04-29T06:15:21.787" v="5871" actId="11529"/>
          <ac:spMkLst>
            <pc:docMk/>
            <pc:sldMk cId="1813765273" sldId="400"/>
            <ac:spMk id="19" creationId="{10F735FA-9740-1AFC-0609-11E1103A867D}"/>
          </ac:spMkLst>
        </pc:spChg>
        <pc:spChg chg="mod">
          <ac:chgData name="Marcus Roehming" userId="c33ed90f-6218-4529-85de-f886b629b2c1" providerId="ADAL" clId="{709486BA-C7A1-4124-A938-7A5B203D5BF5}" dt="2024-04-29T06:14:56.251" v="5869" actId="1076"/>
          <ac:spMkLst>
            <pc:docMk/>
            <pc:sldMk cId="1813765273" sldId="400"/>
            <ac:spMk id="23" creationId="{E5590FA8-990C-3D3C-2EDA-2C29801E2CB2}"/>
          </ac:spMkLst>
        </pc:spChg>
        <pc:spChg chg="add mod">
          <ac:chgData name="Marcus Roehming" userId="c33ed90f-6218-4529-85de-f886b629b2c1" providerId="ADAL" clId="{709486BA-C7A1-4124-A938-7A5B203D5BF5}" dt="2024-04-29T06:15:38.804" v="5876" actId="2085"/>
          <ac:spMkLst>
            <pc:docMk/>
            <pc:sldMk cId="1813765273" sldId="400"/>
            <ac:spMk id="30" creationId="{09A3B801-BAF1-98CA-913F-7CB9C3F68875}"/>
          </ac:spMkLst>
        </pc:spChg>
        <pc:spChg chg="del">
          <ac:chgData name="Marcus Roehming" userId="c33ed90f-6218-4529-85de-f886b629b2c1" providerId="ADAL" clId="{709486BA-C7A1-4124-A938-7A5B203D5BF5}" dt="2024-04-29T06:10:14.856" v="5781" actId="478"/>
          <ac:spMkLst>
            <pc:docMk/>
            <pc:sldMk cId="1813765273" sldId="400"/>
            <ac:spMk id="42" creationId="{9C22A258-0D12-1EAA-07E6-D9334F3A0FBE}"/>
          </ac:spMkLst>
        </pc:spChg>
        <pc:spChg chg="del">
          <ac:chgData name="Marcus Roehming" userId="c33ed90f-6218-4529-85de-f886b629b2c1" providerId="ADAL" clId="{709486BA-C7A1-4124-A938-7A5B203D5BF5}" dt="2024-04-29T06:10:14.343" v="5780" actId="478"/>
          <ac:spMkLst>
            <pc:docMk/>
            <pc:sldMk cId="1813765273" sldId="400"/>
            <ac:spMk id="43" creationId="{4E293EF2-97B0-8721-2505-C46D6A6D3090}"/>
          </ac:spMkLst>
        </pc:spChg>
        <pc:grpChg chg="del">
          <ac:chgData name="Marcus Roehming" userId="c33ed90f-6218-4529-85de-f886b629b2c1" providerId="ADAL" clId="{709486BA-C7A1-4124-A938-7A5B203D5BF5}" dt="2024-04-29T06:11:12.188" v="5800" actId="478"/>
          <ac:grpSpMkLst>
            <pc:docMk/>
            <pc:sldMk cId="1813765273" sldId="400"/>
            <ac:grpSpMk id="2" creationId="{F1F93549-88DE-5BE8-F033-74E6F73E16FA}"/>
          </ac:grpSpMkLst>
        </pc:grpChg>
        <pc:grpChg chg="add mod">
          <ac:chgData name="Marcus Roehming" userId="c33ed90f-6218-4529-85de-f886b629b2c1" providerId="ADAL" clId="{709486BA-C7A1-4124-A938-7A5B203D5BF5}" dt="2024-04-29T06:17:06.379" v="5890" actId="164"/>
          <ac:grpSpMkLst>
            <pc:docMk/>
            <pc:sldMk cId="1813765273" sldId="400"/>
            <ac:grpSpMk id="17" creationId="{4DF4EA78-0CA7-F61F-00B3-568AD83D8063}"/>
          </ac:grpSpMkLst>
        </pc:grpChg>
        <pc:grpChg chg="del mod">
          <ac:chgData name="Marcus Roehming" userId="c33ed90f-6218-4529-85de-f886b629b2c1" providerId="ADAL" clId="{709486BA-C7A1-4124-A938-7A5B203D5BF5}" dt="2024-04-29T06:11:12.188" v="5800" actId="478"/>
          <ac:grpSpMkLst>
            <pc:docMk/>
            <pc:sldMk cId="1813765273" sldId="400"/>
            <ac:grpSpMk id="20" creationId="{8116171F-AC93-715A-0FBE-11EC2B7619A0}"/>
          </ac:grpSpMkLst>
        </pc:grpChg>
        <pc:grpChg chg="del">
          <ac:chgData name="Marcus Roehming" userId="c33ed90f-6218-4529-85de-f886b629b2c1" providerId="ADAL" clId="{709486BA-C7A1-4124-A938-7A5B203D5BF5}" dt="2024-04-29T06:11:12.188" v="5800" actId="478"/>
          <ac:grpSpMkLst>
            <pc:docMk/>
            <pc:sldMk cId="1813765273" sldId="400"/>
            <ac:grpSpMk id="24" creationId="{84088106-EA12-40FB-CCAB-D4372D77D338}"/>
          </ac:grpSpMkLst>
        </pc:grpChg>
        <pc:grpChg chg="del">
          <ac:chgData name="Marcus Roehming" userId="c33ed90f-6218-4529-85de-f886b629b2c1" providerId="ADAL" clId="{709486BA-C7A1-4124-A938-7A5B203D5BF5}" dt="2024-04-29T06:11:12.188" v="5800" actId="478"/>
          <ac:grpSpMkLst>
            <pc:docMk/>
            <pc:sldMk cId="1813765273" sldId="400"/>
            <ac:grpSpMk id="28" creationId="{6F5C9BE9-BE0D-564A-E0F4-5F7E00AB09E4}"/>
          </ac:grpSpMkLst>
        </pc:grpChg>
        <pc:grpChg chg="del">
          <ac:chgData name="Marcus Roehming" userId="c33ed90f-6218-4529-85de-f886b629b2c1" providerId="ADAL" clId="{709486BA-C7A1-4124-A938-7A5B203D5BF5}" dt="2024-04-29T06:11:12.188" v="5800" actId="478"/>
          <ac:grpSpMkLst>
            <pc:docMk/>
            <pc:sldMk cId="1813765273" sldId="400"/>
            <ac:grpSpMk id="32" creationId="{A09536E4-9FF1-C109-DE8C-C61DCE242BA1}"/>
          </ac:grpSpMkLst>
        </pc:grpChg>
        <pc:grpChg chg="add mod ord">
          <ac:chgData name="Marcus Roehming" userId="c33ed90f-6218-4529-85de-f886b629b2c1" providerId="ADAL" clId="{709486BA-C7A1-4124-A938-7A5B203D5BF5}" dt="2024-04-29T06:17:11.704" v="5891" actId="167"/>
          <ac:grpSpMkLst>
            <pc:docMk/>
            <pc:sldMk cId="1813765273" sldId="400"/>
            <ac:grpSpMk id="36" creationId="{DA466884-6F5D-5853-E14B-121893560514}"/>
          </ac:grpSpMkLst>
        </pc:grpChg>
        <pc:grpChg chg="del">
          <ac:chgData name="Marcus Roehming" userId="c33ed90f-6218-4529-85de-f886b629b2c1" providerId="ADAL" clId="{709486BA-C7A1-4124-A938-7A5B203D5BF5}" dt="2024-04-29T06:10:15.996" v="5782" actId="478"/>
          <ac:grpSpMkLst>
            <pc:docMk/>
            <pc:sldMk cId="1813765273" sldId="400"/>
            <ac:grpSpMk id="41" creationId="{8EB85832-CB12-6A8C-F256-13C9CD58231A}"/>
          </ac:grpSpMkLst>
        </pc:grpChg>
        <pc:grpChg chg="del">
          <ac:chgData name="Marcus Roehming" userId="c33ed90f-6218-4529-85de-f886b629b2c1" providerId="ADAL" clId="{709486BA-C7A1-4124-A938-7A5B203D5BF5}" dt="2024-04-29T06:11:12.188" v="5800" actId="478"/>
          <ac:grpSpMkLst>
            <pc:docMk/>
            <pc:sldMk cId="1813765273" sldId="400"/>
            <ac:grpSpMk id="48" creationId="{89144A16-606B-7722-B88D-2A70B4BE3045}"/>
          </ac:grpSpMkLst>
        </pc:grpChg>
        <pc:graphicFrameChg chg="add mod">
          <ac:chgData name="Marcus Roehming" userId="c33ed90f-6218-4529-85de-f886b629b2c1" providerId="ADAL" clId="{709486BA-C7A1-4124-A938-7A5B203D5BF5}" dt="2024-04-29T06:14:56.251" v="5869" actId="1076"/>
          <ac:graphicFrameMkLst>
            <pc:docMk/>
            <pc:sldMk cId="1813765273" sldId="400"/>
            <ac:graphicFrameMk id="14" creationId="{9DA6BD7C-7209-DD99-7E4C-84EA0CE8AD03}"/>
          </ac:graphicFrameMkLst>
        </pc:graphicFrameChg>
        <pc:graphicFrameChg chg="add del mod">
          <ac:chgData name="Marcus Roehming" userId="c33ed90f-6218-4529-85de-f886b629b2c1" providerId="ADAL" clId="{709486BA-C7A1-4124-A938-7A5B203D5BF5}" dt="2024-04-29T06:15:24.460" v="5873" actId="478"/>
          <ac:graphicFrameMkLst>
            <pc:docMk/>
            <pc:sldMk cId="1813765273" sldId="400"/>
            <ac:graphicFrameMk id="27" creationId="{D2A42F24-3FD2-28FD-1C4B-1149A8AAD9E4}"/>
          </ac:graphicFrameMkLst>
        </pc:graphicFrameChg>
        <pc:picChg chg="del">
          <ac:chgData name="Marcus Roehming" userId="c33ed90f-6218-4529-85de-f886b629b2c1" providerId="ADAL" clId="{709486BA-C7A1-4124-A938-7A5B203D5BF5}" dt="2024-04-29T06:10:55.392" v="5795" actId="478"/>
          <ac:picMkLst>
            <pc:docMk/>
            <pc:sldMk cId="1813765273" sldId="400"/>
            <ac:picMk id="8" creationId="{F4F38D3E-757D-D1C0-35DE-FBE58E4A4574}"/>
          </ac:picMkLst>
        </pc:picChg>
        <pc:picChg chg="add mod">
          <ac:chgData name="Marcus Roehming" userId="c33ed90f-6218-4529-85de-f886b629b2c1" providerId="ADAL" clId="{709486BA-C7A1-4124-A938-7A5B203D5BF5}" dt="2024-04-29T06:17:06.379" v="5890" actId="164"/>
          <ac:picMkLst>
            <pc:docMk/>
            <pc:sldMk cId="1813765273" sldId="400"/>
            <ac:picMk id="35" creationId="{A734C2A8-30B5-EF81-9065-6FEF54DE903A}"/>
          </ac:picMkLst>
        </pc:picChg>
        <pc:cxnChg chg="mod">
          <ac:chgData name="Marcus Roehming" userId="c33ed90f-6218-4529-85de-f886b629b2c1" providerId="ADAL" clId="{709486BA-C7A1-4124-A938-7A5B203D5BF5}" dt="2024-04-29T06:10:34.235" v="5794" actId="14100"/>
          <ac:cxnSpMkLst>
            <pc:docMk/>
            <pc:sldMk cId="1813765273" sldId="400"/>
            <ac:cxnSpMk id="18" creationId="{F6D97DCB-CC9B-9C46-46A4-D3E3F23A78FC}"/>
          </ac:cxnSpMkLst>
        </pc:cxnChg>
      </pc:sldChg>
      <pc:sldChg chg="addSp modSp new del modAnim">
        <pc:chgData name="Marcus Roehming" userId="c33ed90f-6218-4529-85de-f886b629b2c1" providerId="ADAL" clId="{709486BA-C7A1-4124-A938-7A5B203D5BF5}" dt="2024-04-29T06:44:58.183" v="5903" actId="47"/>
        <pc:sldMkLst>
          <pc:docMk/>
          <pc:sldMk cId="2181612183" sldId="401"/>
        </pc:sldMkLst>
        <pc:spChg chg="add mod">
          <ac:chgData name="Marcus Roehming" userId="c33ed90f-6218-4529-85de-f886b629b2c1" providerId="ADAL" clId="{709486BA-C7A1-4124-A938-7A5B203D5BF5}" dt="2024-04-29T06:43:18.525" v="5899"/>
          <ac:spMkLst>
            <pc:docMk/>
            <pc:sldMk cId="2181612183" sldId="401"/>
            <ac:spMk id="7" creationId="{62449D27-2897-B3DF-C7BB-2B57FCE439C5}"/>
          </ac:spMkLst>
        </pc:spChg>
        <pc:spChg chg="add mod">
          <ac:chgData name="Marcus Roehming" userId="c33ed90f-6218-4529-85de-f886b629b2c1" providerId="ADAL" clId="{709486BA-C7A1-4124-A938-7A5B203D5BF5}" dt="2024-04-29T06:43:29.563" v="5900" actId="6549"/>
          <ac:spMkLst>
            <pc:docMk/>
            <pc:sldMk cId="2181612183" sldId="401"/>
            <ac:spMk id="8" creationId="{6275D7B9-D00B-B7C2-6F5D-35BCEA45B230}"/>
          </ac:spMkLst>
        </pc:spChg>
        <pc:spChg chg="add mod">
          <ac:chgData name="Marcus Roehming" userId="c33ed90f-6218-4529-85de-f886b629b2c1" providerId="ADAL" clId="{709486BA-C7A1-4124-A938-7A5B203D5BF5}" dt="2024-04-29T06:43:18.525" v="5899"/>
          <ac:spMkLst>
            <pc:docMk/>
            <pc:sldMk cId="2181612183" sldId="401"/>
            <ac:spMk id="9" creationId="{060C5510-BAA9-ACAA-7951-EB76E69E888C}"/>
          </ac:spMkLst>
        </pc:spChg>
        <pc:spChg chg="mod">
          <ac:chgData name="Marcus Roehming" userId="c33ed90f-6218-4529-85de-f886b629b2c1" providerId="ADAL" clId="{709486BA-C7A1-4124-A938-7A5B203D5BF5}" dt="2024-04-29T06:43:18.525" v="5899"/>
          <ac:spMkLst>
            <pc:docMk/>
            <pc:sldMk cId="2181612183" sldId="401"/>
            <ac:spMk id="11" creationId="{4EAA373A-B5C4-D018-F4D3-1F0E74EAA134}"/>
          </ac:spMkLst>
        </pc:spChg>
        <pc:spChg chg="add mod">
          <ac:chgData name="Marcus Roehming" userId="c33ed90f-6218-4529-85de-f886b629b2c1" providerId="ADAL" clId="{709486BA-C7A1-4124-A938-7A5B203D5BF5}" dt="2024-04-29T06:43:18.525" v="5899"/>
          <ac:spMkLst>
            <pc:docMk/>
            <pc:sldMk cId="2181612183" sldId="401"/>
            <ac:spMk id="14" creationId="{AA1AE702-9052-96C6-E5C8-5644CC70C499}"/>
          </ac:spMkLst>
        </pc:spChg>
        <pc:spChg chg="add mod">
          <ac:chgData name="Marcus Roehming" userId="c33ed90f-6218-4529-85de-f886b629b2c1" providerId="ADAL" clId="{709486BA-C7A1-4124-A938-7A5B203D5BF5}" dt="2024-04-29T06:43:18.525" v="5899"/>
          <ac:spMkLst>
            <pc:docMk/>
            <pc:sldMk cId="2181612183" sldId="401"/>
            <ac:spMk id="15" creationId="{D53192AE-4CA1-D179-556D-F7040E66702E}"/>
          </ac:spMkLst>
        </pc:spChg>
        <pc:spChg chg="add mod">
          <ac:chgData name="Marcus Roehming" userId="c33ed90f-6218-4529-85de-f886b629b2c1" providerId="ADAL" clId="{709486BA-C7A1-4124-A938-7A5B203D5BF5}" dt="2024-04-29T06:43:18.525" v="5899"/>
          <ac:spMkLst>
            <pc:docMk/>
            <pc:sldMk cId="2181612183" sldId="401"/>
            <ac:spMk id="16" creationId="{42514994-C296-AB99-0F13-58E91AB1507F}"/>
          </ac:spMkLst>
        </pc:spChg>
        <pc:spChg chg="mod">
          <ac:chgData name="Marcus Roehming" userId="c33ed90f-6218-4529-85de-f886b629b2c1" providerId="ADAL" clId="{709486BA-C7A1-4124-A938-7A5B203D5BF5}" dt="2024-04-29T06:43:18.525" v="5899"/>
          <ac:spMkLst>
            <pc:docMk/>
            <pc:sldMk cId="2181612183" sldId="401"/>
            <ac:spMk id="18" creationId="{5C9A2036-B998-FF8B-36FE-002C0989BFEA}"/>
          </ac:spMkLst>
        </pc:spChg>
        <pc:spChg chg="add mod">
          <ac:chgData name="Marcus Roehming" userId="c33ed90f-6218-4529-85de-f886b629b2c1" providerId="ADAL" clId="{709486BA-C7A1-4124-A938-7A5B203D5BF5}" dt="2024-04-29T06:43:18.525" v="5899"/>
          <ac:spMkLst>
            <pc:docMk/>
            <pc:sldMk cId="2181612183" sldId="401"/>
            <ac:spMk id="20" creationId="{084E74DE-B052-C88A-5A1E-D1129E747D3B}"/>
          </ac:spMkLst>
        </pc:spChg>
        <pc:spChg chg="add mod">
          <ac:chgData name="Marcus Roehming" userId="c33ed90f-6218-4529-85de-f886b629b2c1" providerId="ADAL" clId="{709486BA-C7A1-4124-A938-7A5B203D5BF5}" dt="2024-04-29T06:43:18.525" v="5899"/>
          <ac:spMkLst>
            <pc:docMk/>
            <pc:sldMk cId="2181612183" sldId="401"/>
            <ac:spMk id="21" creationId="{C7001ADE-1477-6175-B9F5-8E5154C8ED3C}"/>
          </ac:spMkLst>
        </pc:spChg>
        <pc:spChg chg="add mod">
          <ac:chgData name="Marcus Roehming" userId="c33ed90f-6218-4529-85de-f886b629b2c1" providerId="ADAL" clId="{709486BA-C7A1-4124-A938-7A5B203D5BF5}" dt="2024-04-29T06:43:18.525" v="5899"/>
          <ac:spMkLst>
            <pc:docMk/>
            <pc:sldMk cId="2181612183" sldId="401"/>
            <ac:spMk id="22" creationId="{3FD653A5-5514-EDC7-7F76-944218315607}"/>
          </ac:spMkLst>
        </pc:spChg>
        <pc:spChg chg="mod">
          <ac:chgData name="Marcus Roehming" userId="c33ed90f-6218-4529-85de-f886b629b2c1" providerId="ADAL" clId="{709486BA-C7A1-4124-A938-7A5B203D5BF5}" dt="2024-04-29T06:43:18.525" v="5899"/>
          <ac:spMkLst>
            <pc:docMk/>
            <pc:sldMk cId="2181612183" sldId="401"/>
            <ac:spMk id="24" creationId="{7205CDFA-2D17-8900-1660-4102C699383A}"/>
          </ac:spMkLst>
        </pc:spChg>
        <pc:spChg chg="add mod">
          <ac:chgData name="Marcus Roehming" userId="c33ed90f-6218-4529-85de-f886b629b2c1" providerId="ADAL" clId="{709486BA-C7A1-4124-A938-7A5B203D5BF5}" dt="2024-04-29T06:43:18.525" v="5899"/>
          <ac:spMkLst>
            <pc:docMk/>
            <pc:sldMk cId="2181612183" sldId="401"/>
            <ac:spMk id="26" creationId="{029DA9AC-D7E5-EEB0-5283-63826783387E}"/>
          </ac:spMkLst>
        </pc:spChg>
        <pc:spChg chg="add mod">
          <ac:chgData name="Marcus Roehming" userId="c33ed90f-6218-4529-85de-f886b629b2c1" providerId="ADAL" clId="{709486BA-C7A1-4124-A938-7A5B203D5BF5}" dt="2024-04-29T06:43:18.525" v="5899"/>
          <ac:spMkLst>
            <pc:docMk/>
            <pc:sldMk cId="2181612183" sldId="401"/>
            <ac:spMk id="27" creationId="{EB2FC172-EBFD-31D2-2A85-887ED406B4A0}"/>
          </ac:spMkLst>
        </pc:spChg>
        <pc:spChg chg="add mod">
          <ac:chgData name="Marcus Roehming" userId="c33ed90f-6218-4529-85de-f886b629b2c1" providerId="ADAL" clId="{709486BA-C7A1-4124-A938-7A5B203D5BF5}" dt="2024-04-29T06:43:18.525" v="5899"/>
          <ac:spMkLst>
            <pc:docMk/>
            <pc:sldMk cId="2181612183" sldId="401"/>
            <ac:spMk id="28" creationId="{20403399-871E-F33D-D674-7289DEF3BCD1}"/>
          </ac:spMkLst>
        </pc:spChg>
        <pc:spChg chg="add mod">
          <ac:chgData name="Marcus Roehming" userId="c33ed90f-6218-4529-85de-f886b629b2c1" providerId="ADAL" clId="{709486BA-C7A1-4124-A938-7A5B203D5BF5}" dt="2024-04-29T06:43:18.525" v="5899"/>
          <ac:spMkLst>
            <pc:docMk/>
            <pc:sldMk cId="2181612183" sldId="401"/>
            <ac:spMk id="29" creationId="{72FEC87A-F569-1345-6538-EF96B0F457AC}"/>
          </ac:spMkLst>
        </pc:spChg>
        <pc:spChg chg="add mod">
          <ac:chgData name="Marcus Roehming" userId="c33ed90f-6218-4529-85de-f886b629b2c1" providerId="ADAL" clId="{709486BA-C7A1-4124-A938-7A5B203D5BF5}" dt="2024-04-29T06:43:18.525" v="5899"/>
          <ac:spMkLst>
            <pc:docMk/>
            <pc:sldMk cId="2181612183" sldId="401"/>
            <ac:spMk id="30" creationId="{B3F9726F-B35A-BA2C-309A-1CFDAF98D0C6}"/>
          </ac:spMkLst>
        </pc:spChg>
        <pc:spChg chg="add mod">
          <ac:chgData name="Marcus Roehming" userId="c33ed90f-6218-4529-85de-f886b629b2c1" providerId="ADAL" clId="{709486BA-C7A1-4124-A938-7A5B203D5BF5}" dt="2024-04-29T06:43:18.525" v="5899"/>
          <ac:spMkLst>
            <pc:docMk/>
            <pc:sldMk cId="2181612183" sldId="401"/>
            <ac:spMk id="31" creationId="{0F04C648-CE78-590C-AB81-46754FB18676}"/>
          </ac:spMkLst>
        </pc:spChg>
        <pc:grpChg chg="add mod">
          <ac:chgData name="Marcus Roehming" userId="c33ed90f-6218-4529-85de-f886b629b2c1" providerId="ADAL" clId="{709486BA-C7A1-4124-A938-7A5B203D5BF5}" dt="2024-04-29T06:43:18.525" v="5899"/>
          <ac:grpSpMkLst>
            <pc:docMk/>
            <pc:sldMk cId="2181612183" sldId="401"/>
            <ac:grpSpMk id="10" creationId="{2F89EC2C-F896-0854-0745-0A541F3117E3}"/>
          </ac:grpSpMkLst>
        </pc:grpChg>
        <pc:grpChg chg="add mod">
          <ac:chgData name="Marcus Roehming" userId="c33ed90f-6218-4529-85de-f886b629b2c1" providerId="ADAL" clId="{709486BA-C7A1-4124-A938-7A5B203D5BF5}" dt="2024-04-29T06:43:18.525" v="5899"/>
          <ac:grpSpMkLst>
            <pc:docMk/>
            <pc:sldMk cId="2181612183" sldId="401"/>
            <ac:grpSpMk id="17" creationId="{F26AF9E7-061A-841D-A2F6-2EA90BDC7222}"/>
          </ac:grpSpMkLst>
        </pc:grpChg>
        <pc:grpChg chg="add mod">
          <ac:chgData name="Marcus Roehming" userId="c33ed90f-6218-4529-85de-f886b629b2c1" providerId="ADAL" clId="{709486BA-C7A1-4124-A938-7A5B203D5BF5}" dt="2024-04-29T06:43:18.525" v="5899"/>
          <ac:grpSpMkLst>
            <pc:docMk/>
            <pc:sldMk cId="2181612183" sldId="401"/>
            <ac:grpSpMk id="23" creationId="{6A7186AC-7892-5EBD-7360-5895BA9A314F}"/>
          </ac:grpSpMkLst>
        </pc:grpChg>
        <pc:picChg chg="add mod">
          <ac:chgData name="Marcus Roehming" userId="c33ed90f-6218-4529-85de-f886b629b2c1" providerId="ADAL" clId="{709486BA-C7A1-4124-A938-7A5B203D5BF5}" dt="2024-04-29T06:43:18.525" v="5899"/>
          <ac:picMkLst>
            <pc:docMk/>
            <pc:sldMk cId="2181612183" sldId="401"/>
            <ac:picMk id="5" creationId="{154DAD29-82C6-CD49-B5E3-C81722722E41}"/>
          </ac:picMkLst>
        </pc:picChg>
        <pc:picChg chg="add mod">
          <ac:chgData name="Marcus Roehming" userId="c33ed90f-6218-4529-85de-f886b629b2c1" providerId="ADAL" clId="{709486BA-C7A1-4124-A938-7A5B203D5BF5}" dt="2024-04-29T06:43:18.525" v="5899"/>
          <ac:picMkLst>
            <pc:docMk/>
            <pc:sldMk cId="2181612183" sldId="401"/>
            <ac:picMk id="6" creationId="{910A0665-4B1B-0680-328E-B38A4E4A8B0A}"/>
          </ac:picMkLst>
        </pc:picChg>
        <pc:picChg chg="mod">
          <ac:chgData name="Marcus Roehming" userId="c33ed90f-6218-4529-85de-f886b629b2c1" providerId="ADAL" clId="{709486BA-C7A1-4124-A938-7A5B203D5BF5}" dt="2024-04-29T06:43:18.525" v="5899"/>
          <ac:picMkLst>
            <pc:docMk/>
            <pc:sldMk cId="2181612183" sldId="401"/>
            <ac:picMk id="12" creationId="{F3DAE52E-ACF0-9A1E-BE66-02E8E2490D32}"/>
          </ac:picMkLst>
        </pc:picChg>
        <pc:picChg chg="add mod">
          <ac:chgData name="Marcus Roehming" userId="c33ed90f-6218-4529-85de-f886b629b2c1" providerId="ADAL" clId="{709486BA-C7A1-4124-A938-7A5B203D5BF5}" dt="2024-04-29T06:43:18.525" v="5899"/>
          <ac:picMkLst>
            <pc:docMk/>
            <pc:sldMk cId="2181612183" sldId="401"/>
            <ac:picMk id="13" creationId="{A2033AD8-79CA-3685-BD8E-D8F7C01B1AA8}"/>
          </ac:picMkLst>
        </pc:picChg>
        <pc:picChg chg="mod">
          <ac:chgData name="Marcus Roehming" userId="c33ed90f-6218-4529-85de-f886b629b2c1" providerId="ADAL" clId="{709486BA-C7A1-4124-A938-7A5B203D5BF5}" dt="2024-04-29T06:43:18.525" v="5899"/>
          <ac:picMkLst>
            <pc:docMk/>
            <pc:sldMk cId="2181612183" sldId="401"/>
            <ac:picMk id="19" creationId="{922FBFEC-2456-24F5-C8AA-F1BD6C2B9F15}"/>
          </ac:picMkLst>
        </pc:picChg>
        <pc:picChg chg="mod">
          <ac:chgData name="Marcus Roehming" userId="c33ed90f-6218-4529-85de-f886b629b2c1" providerId="ADAL" clId="{709486BA-C7A1-4124-A938-7A5B203D5BF5}" dt="2024-04-29T06:43:18.525" v="5899"/>
          <ac:picMkLst>
            <pc:docMk/>
            <pc:sldMk cId="2181612183" sldId="401"/>
            <ac:picMk id="25" creationId="{E56442F1-E699-4299-8E07-4C24B335ECB1}"/>
          </ac:picMkLst>
        </pc:picChg>
      </pc:sldChg>
      <pc:sldChg chg="new del">
        <pc:chgData name="Marcus Roehming" userId="c33ed90f-6218-4529-85de-f886b629b2c1" providerId="ADAL" clId="{709486BA-C7A1-4124-A938-7A5B203D5BF5}" dt="2024-04-29T08:41:44.529" v="5911" actId="47"/>
        <pc:sldMkLst>
          <pc:docMk/>
          <pc:sldMk cId="3677932127" sldId="401"/>
        </pc:sldMkLst>
      </pc:sldChg>
      <pc:sldChg chg="delSp add del mod delAnim">
        <pc:chgData name="Marcus Roehming" userId="c33ed90f-6218-4529-85de-f886b629b2c1" providerId="ADAL" clId="{709486BA-C7A1-4124-A938-7A5B203D5BF5}" dt="2024-04-29T08:41:43.721" v="5910" actId="47"/>
        <pc:sldMkLst>
          <pc:docMk/>
          <pc:sldMk cId="1203265631" sldId="402"/>
        </pc:sldMkLst>
        <pc:spChg chg="del">
          <ac:chgData name="Marcus Roehming" userId="c33ed90f-6218-4529-85de-f886b629b2c1" providerId="ADAL" clId="{709486BA-C7A1-4124-A938-7A5B203D5BF5}" dt="2024-04-29T08:41:38.485" v="5908" actId="478"/>
          <ac:spMkLst>
            <pc:docMk/>
            <pc:sldMk cId="1203265631" sldId="402"/>
            <ac:spMk id="23" creationId="{E5590FA8-990C-3D3C-2EDA-2C29801E2CB2}"/>
          </ac:spMkLst>
        </pc:spChg>
        <pc:spChg chg="del">
          <ac:chgData name="Marcus Roehming" userId="c33ed90f-6218-4529-85de-f886b629b2c1" providerId="ADAL" clId="{709486BA-C7A1-4124-A938-7A5B203D5BF5}" dt="2024-04-29T08:41:41.145" v="5909" actId="478"/>
          <ac:spMkLst>
            <pc:docMk/>
            <pc:sldMk cId="1203265631" sldId="402"/>
            <ac:spMk id="35" creationId="{9B1C1664-29F0-383C-48A0-672E08B25A22}"/>
          </ac:spMkLst>
        </pc:spChg>
      </pc:sldChg>
    </pc:docChg>
  </pc:docChgLst>
</pc:chgInfo>
</file>

<file path=ppt/comments/modernComment_10B_A60BC24E.xml><?xml version="1.0" encoding="utf-8"?>
<p188:cmLst xmlns:a="http://schemas.openxmlformats.org/drawingml/2006/main" xmlns:r="http://schemas.openxmlformats.org/officeDocument/2006/relationships" xmlns:p188="http://schemas.microsoft.com/office/powerpoint/2018/8/main">
  <p188:cm id="{EAC324AA-D0CF-7D48-8D14-0EA187C84B79}" authorId="{3670F89E-DB9C-F599-64CF-E01DDC11B147}" status="resolved" created="2024-04-08T08:11:28.616" complete="100000">
    <ac:deMkLst xmlns:ac="http://schemas.microsoft.com/office/drawing/2013/main/command">
      <pc:docMk xmlns:pc="http://schemas.microsoft.com/office/powerpoint/2013/main/command"/>
      <pc:sldMk xmlns:pc="http://schemas.microsoft.com/office/powerpoint/2013/main/command" cId="2785788494" sldId="267"/>
      <ac:spMk id="7" creationId="{F92A56EF-947D-240F-03DE-5418FC1F353A}"/>
    </ac:deMkLst>
    <p188:txBody>
      <a:bodyPr/>
      <a:lstStyle/>
      <a:p>
        <a:r>
          <a:rPr lang="en-US"/>
          <a:t>Übung zusammenziehen</a:t>
        </a:r>
      </a:p>
    </p188:txBody>
  </p188:cm>
</p188:cmLst>
</file>

<file path=ppt/comments/modernComment_117_AD27E2EF.xml><?xml version="1.0" encoding="utf-8"?>
<p188:cmLst xmlns:a="http://schemas.openxmlformats.org/drawingml/2006/main" xmlns:r="http://schemas.openxmlformats.org/officeDocument/2006/relationships" xmlns:p188="http://schemas.microsoft.com/office/powerpoint/2018/8/main">
  <p188:cm id="{2FF120E3-169A-4BED-999C-92DE7B6E20EA}" authorId="{E7342F7B-4759-DB04-0A07-C3792A9DDC1B}" created="2024-04-08T21:58:41.899">
    <pc:sldMkLst xmlns:pc="http://schemas.microsoft.com/office/powerpoint/2013/main/command">
      <pc:docMk/>
      <pc:sldMk cId="2905072367" sldId="279"/>
    </pc:sldMkLst>
    <p188:replyLst>
      <p188:reply id="{22F66848-B93A-40DE-9C07-7CE377D49632}" authorId="{E7342F7B-4759-DB04-0A07-C3792A9DDC1B}" created="2024-04-08T22:39:02.621">
        <p188:txBody>
          <a:bodyPr/>
          <a:lstStyle/>
          <a:p>
            <a:r>
              <a:rPr lang="de-DE"/>
              <a:t>ist wahrscheinlich eh recht klein in Schriftgröße 20.</a:t>
            </a:r>
          </a:p>
        </p188:txBody>
      </p188:reply>
    </p188:replyLst>
    <p188:txBody>
      <a:bodyPr/>
      <a:lstStyle/>
      <a:p>
        <a:r>
          <a:rPr lang="de-DE"/>
          <a:t>Habe einen Lösungsweg zu den Aufgaben hinzugefügt, auch mit Triggern, sodass ich ihn im Ernstfall weglassen kann. Aber in dem anderen Raum könnte ich ja auch wie ein normaler Mensch auf die PP malen...</a:t>
        </a:r>
      </a:p>
    </p188:txBody>
  </p188:cm>
</p188:cmLst>
</file>

<file path=ppt/comments/modernComment_12C_664A1412.xml><?xml version="1.0" encoding="utf-8"?>
<p188:cmLst xmlns:a="http://schemas.openxmlformats.org/drawingml/2006/main" xmlns:r="http://schemas.openxmlformats.org/officeDocument/2006/relationships" xmlns:p188="http://schemas.microsoft.com/office/powerpoint/2018/8/main">
  <p188:cm id="{6D0C397E-7A91-477A-987E-ECE362883834}" authorId="{E7342F7B-4759-DB04-0A07-C3792A9DDC1B}" created="2024-04-09T08:20:22.230">
    <ac:deMkLst xmlns:ac="http://schemas.microsoft.com/office/drawing/2013/main/command">
      <pc:docMk xmlns:pc="http://schemas.microsoft.com/office/powerpoint/2013/main/command"/>
      <pc:sldMk xmlns:pc="http://schemas.microsoft.com/office/powerpoint/2013/main/command" cId="1716130834" sldId="300"/>
      <ac:spMk id="6" creationId="{C24C16E0-DB39-41D5-96AF-2460C5E464D9}"/>
    </ac:deMkLst>
    <p188:txBody>
      <a:bodyPr/>
      <a:lstStyle/>
      <a:p>
        <a:r>
          <a:rPr lang="de-DE"/>
          <a:t>...für ein Bildchen das die Überschrift unterstützt</a:t>
        </a:r>
      </a:p>
    </p188:txBody>
  </p188:cm>
</p188:cmLst>
</file>

<file path=ppt/comments/modernComment_17D_5A22823A.xml><?xml version="1.0" encoding="utf-8"?>
<p188:cmLst xmlns:a="http://schemas.openxmlformats.org/drawingml/2006/main" xmlns:r="http://schemas.openxmlformats.org/officeDocument/2006/relationships" xmlns:p188="http://schemas.microsoft.com/office/powerpoint/2018/8/main">
  <p188:cm id="{5141D431-2DDD-44FE-B01A-AD7C75E303EB}" authorId="{E7342F7B-4759-DB04-0A07-C3792A9DDC1B}" created="2024-04-27T11:39:00.732">
    <pc:sldMkLst xmlns:pc="http://schemas.microsoft.com/office/powerpoint/2013/main/command">
      <pc:docMk/>
      <pc:sldMk cId="1512211002" sldId="381"/>
    </pc:sldMkLst>
    <p188:txBody>
      <a:bodyPr/>
      <a:lstStyle/>
      <a:p>
        <a:r>
          <a:rPr lang="de-DE"/>
          <a:t>braucht "Webviewer" Plugin für Powerpoint</a:t>
        </a:r>
      </a:p>
    </p188:txBody>
  </p188:cm>
</p188:cmLst>
</file>

<file path=ppt/comments/modernComment_180_33C13318.xml><?xml version="1.0" encoding="utf-8"?>
<p188:cmLst xmlns:a="http://schemas.openxmlformats.org/drawingml/2006/main" xmlns:r="http://schemas.openxmlformats.org/officeDocument/2006/relationships" xmlns:p188="http://schemas.microsoft.com/office/powerpoint/2018/8/main">
  <p188:cm id="{7B0315CB-21F0-4B87-933B-F97A29C9DF6C}" authorId="{E7342F7B-4759-DB04-0A07-C3792A9DDC1B}" created="2024-04-27T19:41:48.170">
    <pc:sldMkLst xmlns:pc="http://schemas.microsoft.com/office/powerpoint/2013/main/command">
      <pc:docMk/>
      <pc:sldMk cId="868299544" sldId="384"/>
    </pc:sldMkLst>
    <p188:txBody>
      <a:bodyPr/>
      <a:lstStyle/>
      <a:p>
        <a:r>
          <a:rPr lang="de-DE"/>
          <a:t>Eingeblendet wird (in den meisten Fällen) mit Klick immer erst Änderung am Bild, dann eine Wenn-Dann-Aussage.
Dann Frage an SuS, was die Aussage sein könnte.
Dann Aussage einblenden.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7C0662-C7F5-0045-8BE0-3E07B90B5604}" type="datetimeFigureOut">
              <a:rPr lang="de-DE" smtClean="0"/>
              <a:t>29.04.2024</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143B0F-AE08-9346-B7CD-5CC6203C4752}" type="slidenum">
              <a:rPr lang="de-DE" smtClean="0"/>
              <a:t>‹Nr.›</a:t>
            </a:fld>
            <a:endParaRPr lang="de-DE"/>
          </a:p>
        </p:txBody>
      </p:sp>
    </p:spTree>
    <p:extLst>
      <p:ext uri="{BB962C8B-B14F-4D97-AF65-F5344CB8AC3E}">
        <p14:creationId xmlns:p14="http://schemas.microsoft.com/office/powerpoint/2010/main" val="2633642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en-US" dirty="0"/>
              <a:t>Herr </a:t>
            </a:r>
            <a:r>
              <a:rPr lang="en-US" dirty="0" err="1"/>
              <a:t>Kortenkamp</a:t>
            </a:r>
            <a:r>
              <a:rPr lang="en-US" dirty="0"/>
              <a:t>, Herr Röhming, Frau </a:t>
            </a:r>
            <a:r>
              <a:rPr lang="en-US" dirty="0" err="1"/>
              <a:t>Stroetmann</a:t>
            </a:r>
            <a:r>
              <a:rPr lang="en-US" dirty="0"/>
              <a:t> von der Universität Potsdam </a:t>
            </a:r>
          </a:p>
          <a:p>
            <a:pPr marL="171450" indent="-171450">
              <a:buFontTx/>
              <a:buChar char="-"/>
            </a:pPr>
            <a:r>
              <a:rPr lang="en-US" dirty="0" err="1"/>
              <a:t>Wir</a:t>
            </a:r>
            <a:r>
              <a:rPr lang="en-US" dirty="0"/>
              <a:t> </a:t>
            </a:r>
            <a:r>
              <a:rPr lang="en-US" dirty="0" err="1"/>
              <a:t>erforschen</a:t>
            </a:r>
            <a:r>
              <a:rPr lang="en-US" dirty="0"/>
              <a:t>, </a:t>
            </a:r>
            <a:r>
              <a:rPr lang="en-US" dirty="0" err="1"/>
              <a:t>wie</a:t>
            </a:r>
            <a:r>
              <a:rPr lang="en-US" dirty="0"/>
              <a:t> Kinder </a:t>
            </a:r>
            <a:r>
              <a:rPr lang="en-US" dirty="0" err="1"/>
              <a:t>Mathematik</a:t>
            </a:r>
            <a:r>
              <a:rPr lang="en-US" dirty="0"/>
              <a:t> </a:t>
            </a:r>
            <a:r>
              <a:rPr lang="en-US" dirty="0" err="1"/>
              <a:t>lernen</a:t>
            </a:r>
            <a:r>
              <a:rPr lang="en-US" dirty="0"/>
              <a:t> und </a:t>
            </a:r>
            <a:r>
              <a:rPr lang="en-US" dirty="0" err="1"/>
              <a:t>wie</a:t>
            </a:r>
            <a:r>
              <a:rPr lang="en-US" dirty="0"/>
              <a:t> man </a:t>
            </a:r>
            <a:r>
              <a:rPr lang="en-US" dirty="0" err="1"/>
              <a:t>Mathematikunterricht</a:t>
            </a:r>
            <a:r>
              <a:rPr lang="en-US" dirty="0"/>
              <a:t> </a:t>
            </a:r>
            <a:r>
              <a:rPr lang="en-US" dirty="0" err="1"/>
              <a:t>verbessern</a:t>
            </a:r>
            <a:r>
              <a:rPr lang="en-US" dirty="0"/>
              <a:t> </a:t>
            </a:r>
            <a:r>
              <a:rPr lang="en-US" dirty="0" err="1"/>
              <a:t>kann</a:t>
            </a:r>
            <a:r>
              <a:rPr lang="en-US" dirty="0"/>
              <a:t>.</a:t>
            </a:r>
          </a:p>
          <a:p>
            <a:pPr marL="171450" indent="-171450">
              <a:buFontTx/>
              <a:buChar char="-"/>
            </a:pPr>
            <a:endParaRPr lang="en-US" dirty="0"/>
          </a:p>
          <a:p>
            <a:pPr marL="171450" indent="-171450">
              <a:buFontTx/>
              <a:buChar char="-"/>
            </a:pPr>
            <a:r>
              <a:rPr lang="en-US" dirty="0" err="1"/>
              <a:t>Wir</a:t>
            </a:r>
            <a:r>
              <a:rPr lang="en-US" dirty="0"/>
              <a:t> </a:t>
            </a:r>
            <a:r>
              <a:rPr lang="en-US" dirty="0" err="1"/>
              <a:t>haben</a:t>
            </a:r>
            <a:r>
              <a:rPr lang="en-US" dirty="0"/>
              <a:t> </a:t>
            </a:r>
            <a:r>
              <a:rPr lang="en-US" dirty="0" err="1"/>
              <a:t>Lernmaterial</a:t>
            </a:r>
            <a:r>
              <a:rPr lang="en-US" dirty="0"/>
              <a:t> </a:t>
            </a:r>
            <a:r>
              <a:rPr lang="en-US" dirty="0" err="1"/>
              <a:t>zum</a:t>
            </a:r>
            <a:r>
              <a:rPr lang="en-US" dirty="0"/>
              <a:t> </a:t>
            </a:r>
            <a:r>
              <a:rPr lang="en-US" dirty="0" err="1"/>
              <a:t>Themengebiet</a:t>
            </a:r>
            <a:r>
              <a:rPr lang="en-US" dirty="0"/>
              <a:t> </a:t>
            </a:r>
            <a:r>
              <a:rPr lang="en-US" dirty="0" err="1"/>
              <a:t>Geometrie</a:t>
            </a:r>
            <a:r>
              <a:rPr lang="en-US" dirty="0"/>
              <a:t> </a:t>
            </a:r>
            <a:r>
              <a:rPr lang="en-US" dirty="0" err="1"/>
              <a:t>entwickelt</a:t>
            </a:r>
            <a:r>
              <a:rPr lang="en-US" dirty="0"/>
              <a:t>, das </a:t>
            </a:r>
            <a:r>
              <a:rPr lang="en-US" dirty="0" err="1"/>
              <a:t>wir</a:t>
            </a:r>
            <a:r>
              <a:rPr lang="en-US" dirty="0"/>
              <a:t> gerne </a:t>
            </a:r>
            <a:r>
              <a:rPr lang="en-US" dirty="0" err="1"/>
              <a:t>mit</a:t>
            </a:r>
            <a:r>
              <a:rPr lang="en-US" dirty="0"/>
              <a:t> </a:t>
            </a:r>
            <a:r>
              <a:rPr lang="en-US" dirty="0" err="1"/>
              <a:t>euch</a:t>
            </a:r>
            <a:r>
              <a:rPr lang="en-US" dirty="0"/>
              <a:t> </a:t>
            </a:r>
            <a:r>
              <a:rPr lang="en-US" dirty="0" err="1"/>
              <a:t>gemeinsam</a:t>
            </a:r>
            <a:r>
              <a:rPr lang="en-US" dirty="0"/>
              <a:t> </a:t>
            </a:r>
            <a:r>
              <a:rPr lang="en-US" dirty="0" err="1"/>
              <a:t>erarbeiten</a:t>
            </a:r>
            <a:r>
              <a:rPr lang="en-US" dirty="0"/>
              <a:t> und </a:t>
            </a:r>
            <a:r>
              <a:rPr lang="en-US" dirty="0" err="1"/>
              <a:t>dazu</a:t>
            </a:r>
            <a:r>
              <a:rPr lang="en-US" dirty="0"/>
              <a:t> </a:t>
            </a:r>
            <a:r>
              <a:rPr lang="en-US" dirty="0" err="1"/>
              <a:t>forschen</a:t>
            </a:r>
            <a:r>
              <a:rPr lang="en-US" dirty="0"/>
              <a:t> </a:t>
            </a:r>
            <a:r>
              <a:rPr lang="en-US" dirty="0" err="1"/>
              <a:t>möchten</a:t>
            </a:r>
            <a:endParaRPr lang="en-US" dirty="0"/>
          </a:p>
        </p:txBody>
      </p:sp>
      <p:sp>
        <p:nvSpPr>
          <p:cNvPr id="4" name="Foliennummernplatzhalter 3"/>
          <p:cNvSpPr>
            <a:spLocks noGrp="1"/>
          </p:cNvSpPr>
          <p:nvPr>
            <p:ph type="sldNum" sz="quarter" idx="5"/>
          </p:nvPr>
        </p:nvSpPr>
        <p:spPr/>
        <p:txBody>
          <a:bodyPr/>
          <a:lstStyle/>
          <a:p>
            <a:fld id="{30143B0F-AE08-9346-B7CD-5CC6203C4752}" type="slidenum">
              <a:rPr lang="de-DE" smtClean="0"/>
              <a:t>1</a:t>
            </a:fld>
            <a:endParaRPr lang="de-DE"/>
          </a:p>
        </p:txBody>
      </p:sp>
    </p:spTree>
    <p:extLst>
      <p:ext uri="{BB962C8B-B14F-4D97-AF65-F5344CB8AC3E}">
        <p14:creationId xmlns:p14="http://schemas.microsoft.com/office/powerpoint/2010/main" val="32865464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a:t>Die </a:t>
            </a:r>
            <a:r>
              <a:rPr lang="en-US" err="1"/>
              <a:t>Aufgabenstellung</a:t>
            </a:r>
            <a:r>
              <a:rPr lang="en-US"/>
              <a:t> </a:t>
            </a:r>
            <a:r>
              <a:rPr lang="en-US" err="1"/>
              <a:t>gemeinsam</a:t>
            </a:r>
            <a:r>
              <a:rPr lang="en-US"/>
              <a:t> lessen!</a:t>
            </a:r>
          </a:p>
        </p:txBody>
      </p:sp>
      <p:sp>
        <p:nvSpPr>
          <p:cNvPr id="4" name="Foliennummernplatzhalter 3"/>
          <p:cNvSpPr>
            <a:spLocks noGrp="1"/>
          </p:cNvSpPr>
          <p:nvPr>
            <p:ph type="sldNum" sz="quarter" idx="5"/>
          </p:nvPr>
        </p:nvSpPr>
        <p:spPr/>
        <p:txBody>
          <a:bodyPr/>
          <a:lstStyle/>
          <a:p>
            <a:fld id="{30143B0F-AE08-9346-B7CD-5CC6203C4752}" type="slidenum">
              <a:rPr lang="de-DE" smtClean="0"/>
              <a:t>65</a:t>
            </a:fld>
            <a:endParaRPr lang="de-DE"/>
          </a:p>
        </p:txBody>
      </p:sp>
    </p:spTree>
    <p:extLst>
      <p:ext uri="{BB962C8B-B14F-4D97-AF65-F5344CB8AC3E}">
        <p14:creationId xmlns:p14="http://schemas.microsoft.com/office/powerpoint/2010/main" val="3461686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mc:AlternateContent xmlns:mc="http://schemas.openxmlformats.org/markup-compatibility/2006">
        <mc:Choice xmlns:a14="http://schemas.microsoft.com/office/drawing/2010/main" Requires="a14">
          <p:sp>
            <p:nvSpPr>
              <p:cNvPr id="3" name="Notizenplatzhalter 2"/>
              <p:cNvSpPr>
                <a:spLocks noGrp="1"/>
              </p:cNvSpPr>
              <p:nvPr>
                <p:ph type="body" idx="1"/>
              </p:nvPr>
            </p:nvSpPr>
            <p:spPr/>
            <p:txBody>
              <a:bodyPr/>
              <a:lstStyle/>
              <a:p>
                <a:r>
                  <a:rPr lang="de-DE" dirty="0"/>
                  <a:t>Live anlegen</a:t>
                </a:r>
              </a:p>
              <a:p>
                <a:r>
                  <a:rPr lang="de-DE" dirty="0"/>
                  <a:t>Mögliche Vermutungen: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solidFill>
                      <a:schemeClr val="tx1"/>
                    </a:solidFill>
                  </a:rPr>
                  <a:t>Wenn C auf dem </a:t>
                </a:r>
                <a:r>
                  <a:rPr lang="en-US" sz="1200" dirty="0" err="1">
                    <a:solidFill>
                      <a:schemeClr val="tx1"/>
                    </a:solidFill>
                  </a:rPr>
                  <a:t>Thaleskreis</a:t>
                </a:r>
                <a:r>
                  <a:rPr lang="en-US" sz="1200" dirty="0">
                    <a:solidFill>
                      <a:schemeClr val="tx1"/>
                    </a:solidFill>
                  </a:rPr>
                  <a:t> </a:t>
                </a:r>
                <a:r>
                  <a:rPr lang="en-US" sz="1200" dirty="0" err="1">
                    <a:solidFill>
                      <a:schemeClr val="tx1"/>
                    </a:solidFill>
                  </a:rPr>
                  <a:t>liegt</a:t>
                </a:r>
                <a:r>
                  <a:rPr lang="en-US" sz="1200" dirty="0">
                    <a:solidFill>
                      <a:schemeClr val="tx1"/>
                    </a:solidFill>
                  </a:rPr>
                  <a:t>, </a:t>
                </a:r>
                <a:r>
                  <a:rPr lang="en-US" sz="1200" dirty="0" err="1">
                    <a:solidFill>
                      <a:schemeClr val="tx1"/>
                    </a:solidFill>
                  </a:rPr>
                  <a:t>dann</a:t>
                </a:r>
                <a:r>
                  <a:rPr lang="en-US" sz="1200" dirty="0">
                    <a:solidFill>
                      <a:schemeClr val="tx1"/>
                    </a:solidFill>
                  </a:rPr>
                  <a:t> </a:t>
                </a:r>
                <a:r>
                  <a:rPr lang="en-US" sz="1200" dirty="0" err="1">
                    <a:solidFill>
                      <a:schemeClr val="tx1"/>
                    </a:solidFill>
                  </a:rPr>
                  <a:t>ist</a:t>
                </a:r>
                <a:r>
                  <a:rPr lang="en-US" sz="1200" dirty="0">
                    <a:solidFill>
                      <a:schemeClr val="tx1"/>
                    </a:solidFill>
                  </a:rPr>
                  <a:t> </a:t>
                </a:r>
                <a14:m>
                  <m:oMath xmlns:m="http://schemas.openxmlformats.org/officeDocument/2006/math">
                    <m:r>
                      <a:rPr lang="de-DE" sz="1200" b="0" i="1" smtClean="0">
                        <a:solidFill>
                          <a:schemeClr val="tx1"/>
                        </a:solidFill>
                        <a:latin typeface="Cambria Math" panose="02040503050406030204" pitchFamily="18" charset="0"/>
                      </a:rPr>
                      <m:t>𝛾</m:t>
                    </m:r>
                    <m:r>
                      <a:rPr lang="de-DE" sz="1200" b="0" i="1" smtClean="0">
                        <a:solidFill>
                          <a:schemeClr val="tx1"/>
                        </a:solidFill>
                        <a:latin typeface="Cambria Math" panose="02040503050406030204" pitchFamily="18" charset="0"/>
                      </a:rPr>
                      <m:t>=90°</m:t>
                    </m:r>
                  </m:oMath>
                </a14:m>
                <a:endParaRPr lang="de-DE" sz="1200" b="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err="1">
                    <a:solidFill>
                      <a:schemeClr val="tx1"/>
                    </a:solidFill>
                  </a:rPr>
                  <a:t>Wenn</a:t>
                </a:r>
                <a:r>
                  <a:rPr lang="en-US" sz="1200" dirty="0">
                    <a:solidFill>
                      <a:schemeClr val="tx1"/>
                    </a:solidFill>
                  </a:rPr>
                  <a:t> C auf dem </a:t>
                </a:r>
                <a:r>
                  <a:rPr lang="en-US" sz="1200" dirty="0" err="1">
                    <a:solidFill>
                      <a:schemeClr val="tx1"/>
                    </a:solidFill>
                  </a:rPr>
                  <a:t>Thaleskreis</a:t>
                </a:r>
                <a:r>
                  <a:rPr lang="en-US" sz="1200" dirty="0">
                    <a:solidFill>
                      <a:schemeClr val="tx1"/>
                    </a:solidFill>
                  </a:rPr>
                  <a:t>, </a:t>
                </a:r>
                <a:r>
                  <a:rPr lang="en-US" sz="1200" dirty="0" err="1">
                    <a:solidFill>
                      <a:schemeClr val="tx1"/>
                    </a:solidFill>
                  </a:rPr>
                  <a:t>dann</a:t>
                </a:r>
                <a:r>
                  <a:rPr lang="en-US" sz="1200" baseline="0" dirty="0">
                    <a:solidFill>
                      <a:schemeClr val="tx1"/>
                    </a:solidFill>
                  </a:rPr>
                  <a:t> </a:t>
                </a:r>
                <a14:m>
                  <m:oMath xmlns:m="http://schemas.openxmlformats.org/officeDocument/2006/math">
                    <m:r>
                      <a:rPr lang="de-DE" sz="1200" b="0" i="1" smtClean="0">
                        <a:solidFill>
                          <a:schemeClr val="tx1"/>
                        </a:solidFill>
                        <a:latin typeface="Cambria Math" panose="02040503050406030204" pitchFamily="18" charset="0"/>
                      </a:rPr>
                      <m:t>𝛼</m:t>
                    </m:r>
                    <m:r>
                      <a:rPr lang="de-DE" sz="1200" b="0" i="1" smtClean="0">
                        <a:solidFill>
                          <a:schemeClr val="tx1"/>
                        </a:solidFill>
                        <a:latin typeface="Cambria Math" panose="02040503050406030204" pitchFamily="18" charset="0"/>
                      </a:rPr>
                      <m:t>=</m:t>
                    </m:r>
                    <m:r>
                      <a:rPr lang="de-DE" sz="1200" b="0" i="1" smtClean="0">
                        <a:solidFill>
                          <a:schemeClr val="tx1"/>
                        </a:solidFill>
                        <a:latin typeface="Cambria Math" panose="02040503050406030204" pitchFamily="18" charset="0"/>
                      </a:rPr>
                      <m:t>𝛿</m:t>
                    </m:r>
                    <m:r>
                      <a:rPr lang="de-DE" sz="1200" b="0" i="1" smtClean="0">
                        <a:solidFill>
                          <a:schemeClr val="tx1"/>
                        </a:solidFill>
                        <a:latin typeface="Cambria Math" panose="02040503050406030204" pitchFamily="18" charset="0"/>
                      </a:rPr>
                      <m:t> </m:t>
                    </m:r>
                    <m:r>
                      <a:rPr lang="de-DE" sz="1200" b="0" i="1" smtClean="0">
                        <a:solidFill>
                          <a:schemeClr val="tx1"/>
                        </a:solidFill>
                        <a:latin typeface="Cambria Math" panose="02040503050406030204" pitchFamily="18" charset="0"/>
                      </a:rPr>
                      <m:t>𝑢𝑛𝑑</m:t>
                    </m:r>
                    <m:r>
                      <a:rPr lang="de-DE" sz="1200" b="0" i="1" smtClean="0">
                        <a:solidFill>
                          <a:schemeClr val="tx1"/>
                        </a:solidFill>
                        <a:latin typeface="Cambria Math" panose="02040503050406030204" pitchFamily="18" charset="0"/>
                      </a:rPr>
                      <m:t> </m:t>
                    </m:r>
                    <m:r>
                      <a:rPr lang="de-DE" sz="1200" b="0" i="1" smtClean="0">
                        <a:solidFill>
                          <a:schemeClr val="tx1"/>
                        </a:solidFill>
                        <a:latin typeface="Cambria Math" panose="02040503050406030204" pitchFamily="18" charset="0"/>
                      </a:rPr>
                      <m:t>𝛽</m:t>
                    </m:r>
                    <m:r>
                      <a:rPr lang="de-DE" sz="1200" b="0" i="1" smtClean="0">
                        <a:solidFill>
                          <a:schemeClr val="tx1"/>
                        </a:solidFill>
                        <a:latin typeface="Cambria Math" panose="02040503050406030204" pitchFamily="18" charset="0"/>
                      </a:rPr>
                      <m:t>=</m:t>
                    </m:r>
                    <m:r>
                      <a:rPr lang="de-DE" sz="1200" b="0" i="1" smtClean="0">
                        <a:solidFill>
                          <a:schemeClr val="tx1"/>
                        </a:solidFill>
                        <a:latin typeface="Cambria Math" panose="02040503050406030204" pitchFamily="18" charset="0"/>
                      </a:rPr>
                      <m:t>𝜀</m:t>
                    </m:r>
                  </m:oMath>
                </a14:m>
                <a:endParaRPr lang="en-US" sz="120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solidFill>
                      <a:schemeClr val="tx1"/>
                    </a:solidFill>
                  </a:rPr>
                  <a:t>Egal wo C </a:t>
                </a:r>
                <a:r>
                  <a:rPr lang="en-US" sz="1200" dirty="0" err="1">
                    <a:solidFill>
                      <a:schemeClr val="tx1"/>
                    </a:solidFill>
                  </a:rPr>
                  <a:t>liegt</a:t>
                </a:r>
                <a:r>
                  <a:rPr lang="en-US" sz="1200" dirty="0">
                    <a:solidFill>
                      <a:schemeClr val="tx1"/>
                    </a:solidFill>
                  </a:rPr>
                  <a:t>, </a:t>
                </a:r>
                <a14:m>
                  <m:oMath xmlns:m="http://schemas.openxmlformats.org/officeDocument/2006/math">
                    <m:r>
                      <a:rPr lang="de-DE" sz="1200" b="0" i="1" smtClean="0">
                        <a:solidFill>
                          <a:schemeClr val="tx1"/>
                        </a:solidFill>
                        <a:latin typeface="Cambria Math" panose="02040503050406030204" pitchFamily="18" charset="0"/>
                      </a:rPr>
                      <m:t>𝛼</m:t>
                    </m:r>
                    <m:r>
                      <a:rPr lang="de-DE" sz="1200" b="0" i="1" smtClean="0">
                        <a:solidFill>
                          <a:schemeClr val="tx1"/>
                        </a:solidFill>
                        <a:latin typeface="Cambria Math" panose="02040503050406030204" pitchFamily="18" charset="0"/>
                      </a:rPr>
                      <m:t>+</m:t>
                    </m:r>
                    <m:r>
                      <a:rPr lang="de-DE" sz="1200" b="0" i="1" smtClean="0">
                        <a:solidFill>
                          <a:schemeClr val="tx1"/>
                        </a:solidFill>
                        <a:latin typeface="Cambria Math" panose="02040503050406030204" pitchFamily="18" charset="0"/>
                      </a:rPr>
                      <m:t>𝛽</m:t>
                    </m:r>
                    <m:r>
                      <a:rPr lang="de-DE" sz="1200" b="0" i="1" smtClean="0">
                        <a:solidFill>
                          <a:schemeClr val="tx1"/>
                        </a:solidFill>
                        <a:latin typeface="Cambria Math" panose="02040503050406030204" pitchFamily="18" charset="0"/>
                      </a:rPr>
                      <m:t>+</m:t>
                    </m:r>
                    <m:r>
                      <a:rPr lang="de-DE" sz="1200" b="0" i="1" smtClean="0">
                        <a:solidFill>
                          <a:schemeClr val="tx1"/>
                        </a:solidFill>
                        <a:latin typeface="Cambria Math" panose="02040503050406030204" pitchFamily="18" charset="0"/>
                      </a:rPr>
                      <m:t>𝛾</m:t>
                    </m:r>
                    <m:r>
                      <a:rPr lang="de-DE" sz="1200" b="0" i="1" smtClean="0">
                        <a:solidFill>
                          <a:schemeClr val="tx1"/>
                        </a:solidFill>
                        <a:latin typeface="Cambria Math" panose="02040503050406030204" pitchFamily="18" charset="0"/>
                      </a:rPr>
                      <m:t>=180°</m:t>
                    </m:r>
                  </m:oMath>
                </a14:m>
                <a:endParaRPr lang="en-US" sz="120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solidFill>
                      <a:schemeClr val="tx1"/>
                    </a:solidFill>
                  </a:rPr>
                  <a:t>Egal wo C </a:t>
                </a:r>
                <a:r>
                  <a:rPr lang="en-US" sz="1200" dirty="0" err="1">
                    <a:solidFill>
                      <a:schemeClr val="tx1"/>
                    </a:solidFill>
                  </a:rPr>
                  <a:t>liegt</a:t>
                </a:r>
                <a:r>
                  <a:rPr lang="en-US" sz="1200" dirty="0">
                    <a:solidFill>
                      <a:schemeClr val="tx1"/>
                    </a:solidFill>
                  </a:rPr>
                  <a:t>, </a:t>
                </a:r>
                <a14:m>
                  <m:oMath xmlns:m="http://schemas.openxmlformats.org/officeDocument/2006/math">
                    <m:r>
                      <a:rPr lang="de-DE" sz="1200" b="0" i="1" smtClean="0">
                        <a:solidFill>
                          <a:schemeClr val="tx1"/>
                        </a:solidFill>
                        <a:latin typeface="Cambria Math" panose="02040503050406030204" pitchFamily="18" charset="0"/>
                      </a:rPr>
                      <m:t>𝛾</m:t>
                    </m:r>
                    <m:r>
                      <a:rPr lang="de-DE" sz="1200" b="0" i="1" smtClean="0">
                        <a:solidFill>
                          <a:schemeClr val="tx1"/>
                        </a:solidFill>
                        <a:latin typeface="Cambria Math" panose="02040503050406030204" pitchFamily="18" charset="0"/>
                      </a:rPr>
                      <m:t>=</m:t>
                    </m:r>
                    <m:r>
                      <a:rPr lang="de-DE" sz="1200" b="0" i="1" smtClean="0">
                        <a:solidFill>
                          <a:schemeClr val="tx1"/>
                        </a:solidFill>
                        <a:latin typeface="Cambria Math" panose="02040503050406030204" pitchFamily="18" charset="0"/>
                      </a:rPr>
                      <m:t>𝛿</m:t>
                    </m:r>
                    <m:r>
                      <a:rPr lang="de-DE" sz="1200" b="0" i="1" smtClean="0">
                        <a:solidFill>
                          <a:schemeClr val="tx1"/>
                        </a:solidFill>
                        <a:latin typeface="Cambria Math" panose="02040503050406030204" pitchFamily="18" charset="0"/>
                      </a:rPr>
                      <m:t>+</m:t>
                    </m:r>
                    <m:r>
                      <a:rPr lang="de-DE" sz="1200" b="0" i="1" smtClean="0">
                        <a:solidFill>
                          <a:schemeClr val="tx1"/>
                        </a:solidFill>
                        <a:latin typeface="Cambria Math" panose="02040503050406030204" pitchFamily="18" charset="0"/>
                      </a:rPr>
                      <m:t>𝜀</m:t>
                    </m:r>
                  </m:oMath>
                </a14:m>
                <a:endParaRPr lang="en-US" sz="120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solidFill>
                      <a:schemeClr val="tx1"/>
                    </a:solidFill>
                  </a:rPr>
                  <a:t>Wenn </a:t>
                </a:r>
                <a:r>
                  <a:rPr lang="en-US" sz="1200" dirty="0" err="1">
                    <a:solidFill>
                      <a:schemeClr val="tx1"/>
                    </a:solidFill>
                  </a:rPr>
                  <a:t>Punkt</a:t>
                </a:r>
                <a:r>
                  <a:rPr lang="en-US" sz="1200" dirty="0">
                    <a:solidFill>
                      <a:schemeClr val="tx1"/>
                    </a:solidFill>
                  </a:rPr>
                  <a:t> C </a:t>
                </a:r>
                <a:r>
                  <a:rPr lang="en-US" sz="1200" dirty="0" err="1">
                    <a:solidFill>
                      <a:schemeClr val="tx1"/>
                    </a:solidFill>
                  </a:rPr>
                  <a:t>nahe</a:t>
                </a:r>
                <a:r>
                  <a:rPr lang="en-US" sz="1200" dirty="0">
                    <a:solidFill>
                      <a:schemeClr val="tx1"/>
                    </a:solidFill>
                  </a:rPr>
                  <a:t> an </a:t>
                </a:r>
                <a:r>
                  <a:rPr lang="en-US" sz="1200" dirty="0" err="1">
                    <a:solidFill>
                      <a:schemeClr val="tx1"/>
                    </a:solidFill>
                  </a:rPr>
                  <a:t>Punkt</a:t>
                </a:r>
                <a:r>
                  <a:rPr lang="en-US" sz="1200" dirty="0">
                    <a:solidFill>
                      <a:schemeClr val="tx1"/>
                    </a:solidFill>
                  </a:rPr>
                  <a:t> B, </a:t>
                </a:r>
                <a:r>
                  <a:rPr lang="en-US" sz="1200" dirty="0" err="1">
                    <a:solidFill>
                      <a:schemeClr val="tx1"/>
                    </a:solidFill>
                  </a:rPr>
                  <a:t>dann</a:t>
                </a:r>
                <a:r>
                  <a:rPr lang="en-US" sz="1200" dirty="0">
                    <a:solidFill>
                      <a:schemeClr val="tx1"/>
                    </a:solidFill>
                  </a:rPr>
                  <a:t> </a:t>
                </a:r>
                <a14:m>
                  <m:oMath xmlns:m="http://schemas.openxmlformats.org/officeDocument/2006/math">
                    <m:r>
                      <a:rPr lang="de-DE" sz="1200" b="0" i="1" smtClean="0">
                        <a:solidFill>
                          <a:schemeClr val="tx1"/>
                        </a:solidFill>
                        <a:latin typeface="Cambria Math" panose="02040503050406030204" pitchFamily="18" charset="0"/>
                      </a:rPr>
                      <m:t>𝛽</m:t>
                    </m:r>
                  </m:oMath>
                </a14:m>
                <a:r>
                  <a:rPr lang="en-US" sz="1200" dirty="0">
                    <a:solidFill>
                      <a:schemeClr val="tx1"/>
                    </a:solidFill>
                  </a:rPr>
                  <a:t> </a:t>
                </a:r>
                <a:r>
                  <a:rPr lang="en-US" sz="1200" dirty="0" err="1">
                    <a:solidFill>
                      <a:schemeClr val="tx1"/>
                    </a:solidFill>
                  </a:rPr>
                  <a:t>größer</a:t>
                </a:r>
                <a:r>
                  <a:rPr lang="en-US" sz="1200" dirty="0">
                    <a:solidFill>
                      <a:schemeClr val="tx1"/>
                    </a:solidFill>
                  </a:rPr>
                  <a:t> und </a:t>
                </a:r>
                <a14:m>
                  <m:oMath xmlns:m="http://schemas.openxmlformats.org/officeDocument/2006/math">
                    <m:r>
                      <a:rPr lang="de-DE" sz="1200" b="0" i="1" smtClean="0">
                        <a:solidFill>
                          <a:schemeClr val="tx1"/>
                        </a:solidFill>
                        <a:latin typeface="Cambria Math" panose="02040503050406030204" pitchFamily="18" charset="0"/>
                      </a:rPr>
                      <m:t>𝛼</m:t>
                    </m:r>
                  </m:oMath>
                </a14:m>
                <a:r>
                  <a:rPr lang="en-US" sz="1200" dirty="0">
                    <a:solidFill>
                      <a:schemeClr val="tx1"/>
                    </a:solidFill>
                  </a:rPr>
                  <a:t> Kleiner. Und </a:t>
                </a:r>
                <a:r>
                  <a:rPr lang="en-US" sz="1200" dirty="0" err="1">
                    <a:solidFill>
                      <a:schemeClr val="tx1"/>
                    </a:solidFill>
                  </a:rPr>
                  <a:t>umgekehrt</a:t>
                </a:r>
                <a:r>
                  <a:rPr lang="en-US" sz="1200" dirty="0">
                    <a:solidFill>
                      <a:schemeClr val="tx1"/>
                    </a:solidFill>
                  </a:rPr>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err="1">
                    <a:solidFill>
                      <a:schemeClr val="tx1"/>
                    </a:solidFill>
                  </a:rPr>
                  <a:t>Wenn</a:t>
                </a:r>
                <a:r>
                  <a:rPr lang="en-US" sz="1200" dirty="0">
                    <a:solidFill>
                      <a:schemeClr val="tx1"/>
                    </a:solidFill>
                  </a:rPr>
                  <a:t> C </a:t>
                </a:r>
                <a:r>
                  <a:rPr lang="en-US" sz="1200" dirty="0" err="1">
                    <a:solidFill>
                      <a:schemeClr val="tx1"/>
                    </a:solidFill>
                  </a:rPr>
                  <a:t>außerhalb</a:t>
                </a:r>
                <a:r>
                  <a:rPr lang="en-US" sz="1200" dirty="0">
                    <a:solidFill>
                      <a:schemeClr val="tx1"/>
                    </a:solidFill>
                  </a:rPr>
                  <a:t> des </a:t>
                </a:r>
                <a:r>
                  <a:rPr lang="en-US" sz="1200" dirty="0" err="1">
                    <a:solidFill>
                      <a:schemeClr val="tx1"/>
                    </a:solidFill>
                  </a:rPr>
                  <a:t>Thaleskreises</a:t>
                </a:r>
                <a:r>
                  <a:rPr lang="en-US" sz="1200" dirty="0">
                    <a:solidFill>
                      <a:schemeClr val="tx1"/>
                    </a:solidFill>
                  </a:rPr>
                  <a:t>, </a:t>
                </a:r>
                <a:r>
                  <a:rPr lang="en-US" sz="1200" dirty="0" err="1">
                    <a:solidFill>
                      <a:schemeClr val="tx1"/>
                    </a:solidFill>
                  </a:rPr>
                  <a:t>dann</a:t>
                </a:r>
                <a:r>
                  <a:rPr lang="en-US" sz="1200" dirty="0">
                    <a:solidFill>
                      <a:schemeClr val="tx1"/>
                    </a:solidFill>
                  </a:rPr>
                  <a:t> </a:t>
                </a:r>
                <a14:m>
                  <m:oMath xmlns:m="http://schemas.openxmlformats.org/officeDocument/2006/math">
                    <m:r>
                      <a:rPr lang="de-DE" sz="1200" b="0" i="1" smtClean="0">
                        <a:solidFill>
                          <a:schemeClr val="tx1"/>
                        </a:solidFill>
                        <a:latin typeface="Cambria Math" panose="02040503050406030204" pitchFamily="18" charset="0"/>
                      </a:rPr>
                      <m:t>𝛾</m:t>
                    </m:r>
                    <m:r>
                      <a:rPr lang="de-DE" sz="1200" b="0" i="1" smtClean="0">
                        <a:solidFill>
                          <a:schemeClr val="tx1"/>
                        </a:solidFill>
                        <a:latin typeface="Cambria Math" panose="02040503050406030204" pitchFamily="18" charset="0"/>
                      </a:rPr>
                      <m:t>&lt;90°</m:t>
                    </m:r>
                  </m:oMath>
                </a14:m>
                <a:r>
                  <a:rPr lang="en-US" sz="1200" dirty="0">
                    <a:solidFill>
                      <a:schemeClr val="tx1"/>
                    </a:solidFill>
                  </a:rPr>
                  <a:t>,Wenn C </a:t>
                </a:r>
                <a:r>
                  <a:rPr lang="en-US" sz="1200" dirty="0" err="1">
                    <a:solidFill>
                      <a:schemeClr val="tx1"/>
                    </a:solidFill>
                  </a:rPr>
                  <a:t>innerhalb</a:t>
                </a:r>
                <a:r>
                  <a:rPr lang="en-US" sz="1200" dirty="0">
                    <a:solidFill>
                      <a:schemeClr val="tx1"/>
                    </a:solidFill>
                  </a:rPr>
                  <a:t> des </a:t>
                </a:r>
                <a:r>
                  <a:rPr lang="en-US" sz="1200" dirty="0" err="1">
                    <a:solidFill>
                      <a:schemeClr val="tx1"/>
                    </a:solidFill>
                  </a:rPr>
                  <a:t>Thaleskreises</a:t>
                </a:r>
                <a:r>
                  <a:rPr lang="en-US" sz="1200" dirty="0">
                    <a:solidFill>
                      <a:schemeClr val="tx1"/>
                    </a:solidFill>
                  </a:rPr>
                  <a:t>, </a:t>
                </a:r>
                <a:r>
                  <a:rPr lang="en-US" sz="1200" dirty="0" err="1">
                    <a:solidFill>
                      <a:schemeClr val="tx1"/>
                    </a:solidFill>
                  </a:rPr>
                  <a:t>dann</a:t>
                </a:r>
                <a:r>
                  <a:rPr lang="en-US" sz="1200" dirty="0">
                    <a:solidFill>
                      <a:schemeClr val="tx1"/>
                    </a:solidFill>
                  </a:rPr>
                  <a:t> </a:t>
                </a:r>
                <a14:m>
                  <m:oMath xmlns:m="http://schemas.openxmlformats.org/officeDocument/2006/math">
                    <m:r>
                      <a:rPr lang="de-DE" sz="1200" b="0" i="1" smtClean="0">
                        <a:solidFill>
                          <a:schemeClr val="tx1"/>
                        </a:solidFill>
                        <a:latin typeface="Cambria Math" panose="02040503050406030204" pitchFamily="18" charset="0"/>
                      </a:rPr>
                      <m:t>𝛾</m:t>
                    </m:r>
                    <m:r>
                      <a:rPr lang="de-DE" sz="1200" b="0" i="1" smtClean="0">
                        <a:solidFill>
                          <a:schemeClr val="tx1"/>
                        </a:solidFill>
                        <a:latin typeface="Cambria Math" panose="02040503050406030204" pitchFamily="18" charset="0"/>
                      </a:rPr>
                      <m:t>&gt;90°</m:t>
                    </m:r>
                  </m:oMath>
                </a14:m>
                <a:endParaRPr lang="en-US" sz="120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solidFill>
                      <a:schemeClr val="tx1"/>
                    </a:solidFill>
                  </a:rPr>
                  <a:t>Es </a:t>
                </a:r>
                <a:r>
                  <a:rPr lang="en-US" sz="1200" dirty="0" err="1">
                    <a:solidFill>
                      <a:schemeClr val="tx1"/>
                    </a:solidFill>
                  </a:rPr>
                  <a:t>gibt</a:t>
                </a:r>
                <a:r>
                  <a:rPr lang="en-US" sz="1200" dirty="0">
                    <a:solidFill>
                      <a:schemeClr val="tx1"/>
                    </a:solidFill>
                  </a:rPr>
                  <a:t> </a:t>
                </a:r>
                <a:r>
                  <a:rPr lang="en-US" sz="1200" dirty="0" err="1">
                    <a:solidFill>
                      <a:schemeClr val="tx1"/>
                    </a:solidFill>
                  </a:rPr>
                  <a:t>eine</a:t>
                </a:r>
                <a:r>
                  <a:rPr lang="en-US" sz="1200" dirty="0">
                    <a:solidFill>
                      <a:schemeClr val="tx1"/>
                    </a:solidFill>
                  </a:rPr>
                  <a:t> Lage von C auf dem </a:t>
                </a:r>
                <a:r>
                  <a:rPr lang="en-US" sz="1200" dirty="0" err="1">
                    <a:solidFill>
                      <a:schemeClr val="tx1"/>
                    </a:solidFill>
                  </a:rPr>
                  <a:t>Thaleskreis</a:t>
                </a:r>
                <a:r>
                  <a:rPr lang="en-US" sz="1200" dirty="0">
                    <a:solidFill>
                      <a:schemeClr val="tx1"/>
                    </a:solidFill>
                  </a:rPr>
                  <a:t>, </a:t>
                </a:r>
                <a:r>
                  <a:rPr lang="en-US" sz="1200" dirty="0" err="1">
                    <a:solidFill>
                      <a:schemeClr val="tx1"/>
                    </a:solidFill>
                  </a:rPr>
                  <a:t>sodass</a:t>
                </a:r>
                <a:r>
                  <a:rPr lang="en-US" sz="1200" dirty="0">
                    <a:solidFill>
                      <a:schemeClr val="tx1"/>
                    </a:solidFill>
                  </a:rPr>
                  <a:t> </a:t>
                </a:r>
                <a14:m>
                  <m:oMath xmlns:m="http://schemas.openxmlformats.org/officeDocument/2006/math">
                    <m:r>
                      <a:rPr lang="de-DE" sz="1200" b="0" i="1" smtClean="0">
                        <a:solidFill>
                          <a:schemeClr val="tx1"/>
                        </a:solidFill>
                        <a:latin typeface="Cambria Math" panose="02040503050406030204" pitchFamily="18" charset="0"/>
                      </a:rPr>
                      <m:t>𝛼</m:t>
                    </m:r>
                    <m:r>
                      <a:rPr lang="de-DE" sz="1200" b="0" i="1" smtClean="0">
                        <a:solidFill>
                          <a:schemeClr val="tx1"/>
                        </a:solidFill>
                        <a:latin typeface="Cambria Math" panose="02040503050406030204" pitchFamily="18" charset="0"/>
                      </a:rPr>
                      <m:t>=</m:t>
                    </m:r>
                    <m:r>
                      <a:rPr lang="de-DE" sz="1200" b="0" i="1" smtClean="0">
                        <a:solidFill>
                          <a:schemeClr val="tx1"/>
                        </a:solidFill>
                        <a:latin typeface="Cambria Math" panose="02040503050406030204" pitchFamily="18" charset="0"/>
                      </a:rPr>
                      <m:t>𝛽</m:t>
                    </m:r>
                    <m:r>
                      <a:rPr lang="de-DE" sz="1200" b="0" i="1" smtClean="0">
                        <a:solidFill>
                          <a:schemeClr val="tx1"/>
                        </a:solidFill>
                        <a:latin typeface="Cambria Math" panose="02040503050406030204" pitchFamily="18" charset="0"/>
                      </a:rPr>
                      <m:t>=</m:t>
                    </m:r>
                    <m:r>
                      <a:rPr lang="de-DE" sz="1200" b="0" i="1" smtClean="0">
                        <a:solidFill>
                          <a:schemeClr val="tx1"/>
                        </a:solidFill>
                        <a:latin typeface="Cambria Math" panose="02040503050406030204" pitchFamily="18" charset="0"/>
                      </a:rPr>
                      <m:t>𝛿</m:t>
                    </m:r>
                    <m:r>
                      <a:rPr lang="de-DE" sz="1200" b="0" i="1" smtClean="0">
                        <a:solidFill>
                          <a:schemeClr val="tx1"/>
                        </a:solidFill>
                        <a:latin typeface="Cambria Math" panose="02040503050406030204" pitchFamily="18" charset="0"/>
                      </a:rPr>
                      <m:t>=</m:t>
                    </m:r>
                    <m:r>
                      <a:rPr lang="de-DE" sz="1200" b="0" i="1" smtClean="0">
                        <a:solidFill>
                          <a:schemeClr val="tx1"/>
                        </a:solidFill>
                        <a:latin typeface="Cambria Math" panose="02040503050406030204" pitchFamily="18" charset="0"/>
                      </a:rPr>
                      <m:t>𝜖</m:t>
                    </m:r>
                    <m:r>
                      <a:rPr lang="de-DE" sz="1200" b="0" i="1" smtClean="0">
                        <a:solidFill>
                          <a:schemeClr val="tx1"/>
                        </a:solidFill>
                        <a:latin typeface="Cambria Math" panose="02040503050406030204" pitchFamily="18" charset="0"/>
                      </a:rPr>
                      <m:t>=45°</m:t>
                    </m:r>
                  </m:oMath>
                </a14:m>
                <a:endParaRPr lang="en-US" sz="120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solidFill>
                      <a:schemeClr val="tx1"/>
                    </a:solidFill>
                  </a:rPr>
                  <a:t>Wenn C auf M </a:t>
                </a:r>
                <a:r>
                  <a:rPr lang="en-US" sz="1200" dirty="0" err="1">
                    <a:solidFill>
                      <a:schemeClr val="tx1"/>
                    </a:solidFill>
                  </a:rPr>
                  <a:t>liegt</a:t>
                </a:r>
                <a:r>
                  <a:rPr lang="en-US" sz="1200" dirty="0">
                    <a:solidFill>
                      <a:schemeClr val="tx1"/>
                    </a:solidFill>
                  </a:rPr>
                  <a:t>, </a:t>
                </a:r>
                <a:r>
                  <a:rPr lang="en-US" sz="1200" dirty="0" err="1">
                    <a:solidFill>
                      <a:schemeClr val="tx1"/>
                    </a:solidFill>
                  </a:rPr>
                  <a:t>dann</a:t>
                </a:r>
                <a:r>
                  <a:rPr lang="en-US" sz="1200" dirty="0">
                    <a:solidFill>
                      <a:schemeClr val="tx1"/>
                    </a:solidFill>
                  </a:rPr>
                  <a:t> </a:t>
                </a:r>
                <a:r>
                  <a:rPr lang="en-US" sz="1200" dirty="0" err="1">
                    <a:solidFill>
                      <a:schemeClr val="tx1"/>
                    </a:solidFill>
                  </a:rPr>
                  <a:t>ist</a:t>
                </a:r>
                <a:r>
                  <a:rPr lang="en-US" sz="1200" dirty="0">
                    <a:solidFill>
                      <a:schemeClr val="tx1"/>
                    </a:solidFill>
                  </a:rPr>
                  <a:t> </a:t>
                </a:r>
                <a14:m>
                  <m:oMath xmlns:m="http://schemas.openxmlformats.org/officeDocument/2006/math">
                    <m:r>
                      <a:rPr lang="de-DE" sz="1200" b="0" i="1" smtClean="0">
                        <a:solidFill>
                          <a:schemeClr val="tx1"/>
                        </a:solidFill>
                        <a:latin typeface="Cambria Math" panose="02040503050406030204" pitchFamily="18" charset="0"/>
                      </a:rPr>
                      <m:t>𝛾</m:t>
                    </m:r>
                    <m:r>
                      <a:rPr lang="de-DE" sz="1200" b="0" i="1" smtClean="0">
                        <a:solidFill>
                          <a:schemeClr val="tx1"/>
                        </a:solidFill>
                        <a:latin typeface="Cambria Math" panose="02040503050406030204" pitchFamily="18" charset="0"/>
                      </a:rPr>
                      <m:t>=180°</m:t>
                    </m:r>
                  </m:oMath>
                </a14:m>
                <a:endParaRPr lang="en-US" sz="120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dirty="0">
                  <a:solidFill>
                    <a:schemeClr val="tx1"/>
                  </a:solidFill>
                </a:endParaRPr>
              </a:p>
              <a:p>
                <a:pPr marL="171450" indent="-171450" algn="l">
                  <a:buFontTx/>
                  <a:buChar char="-"/>
                </a:pPr>
                <a:endParaRPr lang="en-US" sz="1200" dirty="0">
                  <a:solidFill>
                    <a:schemeClr val="tx1"/>
                  </a:solidFill>
                </a:endParaRPr>
              </a:p>
              <a:p>
                <a:pPr algn="l"/>
                <a:endParaRPr lang="de-DE" dirty="0"/>
              </a:p>
            </p:txBody>
          </p:sp>
        </mc:Choice>
        <mc:Fallback>
          <p:sp>
            <p:nvSpPr>
              <p:cNvPr id="3" name="Notizenplatzhalter 2"/>
              <p:cNvSpPr>
                <a:spLocks noGrp="1"/>
              </p:cNvSpPr>
              <p:nvPr>
                <p:ph type="body" idx="1"/>
              </p:nvPr>
            </p:nvSpPr>
            <p:spPr/>
            <p:txBody>
              <a:bodyPr/>
              <a:lstStyle/>
              <a:p>
                <a:r>
                  <a:rPr lang="de-DE" dirty="0"/>
                  <a:t>Live anlegen</a:t>
                </a:r>
              </a:p>
              <a:p>
                <a:r>
                  <a:rPr lang="de-DE" dirty="0"/>
                  <a:t>Mögliche Vermutungen: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solidFill>
                      <a:schemeClr val="tx1"/>
                    </a:solidFill>
                  </a:rPr>
                  <a:t>Wenn C auf dem </a:t>
                </a:r>
                <a:r>
                  <a:rPr lang="en-US" sz="1200" dirty="0" err="1">
                    <a:solidFill>
                      <a:schemeClr val="tx1"/>
                    </a:solidFill>
                  </a:rPr>
                  <a:t>Thaleskreis</a:t>
                </a:r>
                <a:r>
                  <a:rPr lang="en-US" sz="1200" dirty="0">
                    <a:solidFill>
                      <a:schemeClr val="tx1"/>
                    </a:solidFill>
                  </a:rPr>
                  <a:t> </a:t>
                </a:r>
                <a:r>
                  <a:rPr lang="en-US" sz="1200" dirty="0" err="1">
                    <a:solidFill>
                      <a:schemeClr val="tx1"/>
                    </a:solidFill>
                  </a:rPr>
                  <a:t>liegt</a:t>
                </a:r>
                <a:r>
                  <a:rPr lang="en-US" sz="1200" dirty="0">
                    <a:solidFill>
                      <a:schemeClr val="tx1"/>
                    </a:solidFill>
                  </a:rPr>
                  <a:t>, </a:t>
                </a:r>
                <a:r>
                  <a:rPr lang="en-US" sz="1200" dirty="0" err="1">
                    <a:solidFill>
                      <a:schemeClr val="tx1"/>
                    </a:solidFill>
                  </a:rPr>
                  <a:t>dann</a:t>
                </a:r>
                <a:r>
                  <a:rPr lang="en-US" sz="1200" dirty="0">
                    <a:solidFill>
                      <a:schemeClr val="tx1"/>
                    </a:solidFill>
                  </a:rPr>
                  <a:t> </a:t>
                </a:r>
                <a:r>
                  <a:rPr lang="en-US" sz="1200" dirty="0" err="1">
                    <a:solidFill>
                      <a:schemeClr val="tx1"/>
                    </a:solidFill>
                  </a:rPr>
                  <a:t>ist</a:t>
                </a:r>
                <a:r>
                  <a:rPr lang="en-US" sz="1200" dirty="0">
                    <a:solidFill>
                      <a:schemeClr val="tx1"/>
                    </a:solidFill>
                  </a:rPr>
                  <a:t> </a:t>
                </a:r>
                <a:r>
                  <a:rPr lang="de-DE" sz="1200" b="0" i="0">
                    <a:solidFill>
                      <a:schemeClr val="tx1"/>
                    </a:solidFill>
                    <a:latin typeface="Cambria Math" panose="02040503050406030204" pitchFamily="18" charset="0"/>
                  </a:rPr>
                  <a:t>𝛾=90°</a:t>
                </a:r>
                <a:endParaRPr lang="de-DE" sz="1200" b="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err="1">
                    <a:solidFill>
                      <a:schemeClr val="tx1"/>
                    </a:solidFill>
                  </a:rPr>
                  <a:t>Wenn</a:t>
                </a:r>
                <a:r>
                  <a:rPr lang="en-US" sz="1200" dirty="0">
                    <a:solidFill>
                      <a:schemeClr val="tx1"/>
                    </a:solidFill>
                  </a:rPr>
                  <a:t> C auf dem </a:t>
                </a:r>
                <a:r>
                  <a:rPr lang="en-US" sz="1200" dirty="0" err="1">
                    <a:solidFill>
                      <a:schemeClr val="tx1"/>
                    </a:solidFill>
                  </a:rPr>
                  <a:t>Thaleskreis</a:t>
                </a:r>
                <a:r>
                  <a:rPr lang="en-US" sz="1200" dirty="0">
                    <a:solidFill>
                      <a:schemeClr val="tx1"/>
                    </a:solidFill>
                  </a:rPr>
                  <a:t>, </a:t>
                </a:r>
                <a:r>
                  <a:rPr lang="en-US" sz="1200" dirty="0" err="1">
                    <a:solidFill>
                      <a:schemeClr val="tx1"/>
                    </a:solidFill>
                  </a:rPr>
                  <a:t>dann</a:t>
                </a:r>
                <a:r>
                  <a:rPr lang="en-US" sz="1200" baseline="0" dirty="0">
                    <a:solidFill>
                      <a:schemeClr val="tx1"/>
                    </a:solidFill>
                  </a:rPr>
                  <a:t> </a:t>
                </a:r>
                <a:r>
                  <a:rPr lang="de-DE" sz="1200" b="0" i="0">
                    <a:solidFill>
                      <a:schemeClr val="tx1"/>
                    </a:solidFill>
                    <a:latin typeface="Cambria Math" panose="02040503050406030204" pitchFamily="18" charset="0"/>
                  </a:rPr>
                  <a:t>𝛼=𝛿 𝑢𝑛𝑑 𝛽=𝜀</a:t>
                </a:r>
                <a:endParaRPr lang="en-US" sz="120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solidFill>
                      <a:schemeClr val="tx1"/>
                    </a:solidFill>
                  </a:rPr>
                  <a:t>Egal wo C </a:t>
                </a:r>
                <a:r>
                  <a:rPr lang="en-US" sz="1200" dirty="0" err="1">
                    <a:solidFill>
                      <a:schemeClr val="tx1"/>
                    </a:solidFill>
                  </a:rPr>
                  <a:t>liegt</a:t>
                </a:r>
                <a:r>
                  <a:rPr lang="en-US" sz="1200" dirty="0">
                    <a:solidFill>
                      <a:schemeClr val="tx1"/>
                    </a:solidFill>
                  </a:rPr>
                  <a:t>, </a:t>
                </a:r>
                <a:r>
                  <a:rPr lang="de-DE" sz="1200" b="0" i="0">
                    <a:solidFill>
                      <a:schemeClr val="tx1"/>
                    </a:solidFill>
                    <a:latin typeface="Cambria Math" panose="02040503050406030204" pitchFamily="18" charset="0"/>
                  </a:rPr>
                  <a:t>𝛼+𝛽+𝛾=180°</a:t>
                </a:r>
                <a:endParaRPr lang="en-US" sz="120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solidFill>
                      <a:schemeClr val="tx1"/>
                    </a:solidFill>
                  </a:rPr>
                  <a:t>Egal wo C </a:t>
                </a:r>
                <a:r>
                  <a:rPr lang="en-US" sz="1200" dirty="0" err="1">
                    <a:solidFill>
                      <a:schemeClr val="tx1"/>
                    </a:solidFill>
                  </a:rPr>
                  <a:t>liegt</a:t>
                </a:r>
                <a:r>
                  <a:rPr lang="en-US" sz="1200" dirty="0">
                    <a:solidFill>
                      <a:schemeClr val="tx1"/>
                    </a:solidFill>
                  </a:rPr>
                  <a:t>, </a:t>
                </a:r>
                <a:r>
                  <a:rPr lang="de-DE" sz="1200" b="0" i="0">
                    <a:solidFill>
                      <a:schemeClr val="tx1"/>
                    </a:solidFill>
                    <a:latin typeface="Cambria Math" panose="02040503050406030204" pitchFamily="18" charset="0"/>
                  </a:rPr>
                  <a:t>𝛾=𝛿+𝜀</a:t>
                </a:r>
                <a:endParaRPr lang="en-US" sz="120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solidFill>
                      <a:schemeClr val="tx1"/>
                    </a:solidFill>
                  </a:rPr>
                  <a:t>Wenn </a:t>
                </a:r>
                <a:r>
                  <a:rPr lang="en-US" sz="1200" dirty="0" err="1">
                    <a:solidFill>
                      <a:schemeClr val="tx1"/>
                    </a:solidFill>
                  </a:rPr>
                  <a:t>Punkt</a:t>
                </a:r>
                <a:r>
                  <a:rPr lang="en-US" sz="1200" dirty="0">
                    <a:solidFill>
                      <a:schemeClr val="tx1"/>
                    </a:solidFill>
                  </a:rPr>
                  <a:t> C </a:t>
                </a:r>
                <a:r>
                  <a:rPr lang="en-US" sz="1200" dirty="0" err="1">
                    <a:solidFill>
                      <a:schemeClr val="tx1"/>
                    </a:solidFill>
                  </a:rPr>
                  <a:t>nahe</a:t>
                </a:r>
                <a:r>
                  <a:rPr lang="en-US" sz="1200" dirty="0">
                    <a:solidFill>
                      <a:schemeClr val="tx1"/>
                    </a:solidFill>
                  </a:rPr>
                  <a:t> an </a:t>
                </a:r>
                <a:r>
                  <a:rPr lang="en-US" sz="1200" dirty="0" err="1">
                    <a:solidFill>
                      <a:schemeClr val="tx1"/>
                    </a:solidFill>
                  </a:rPr>
                  <a:t>Punkt</a:t>
                </a:r>
                <a:r>
                  <a:rPr lang="en-US" sz="1200" dirty="0">
                    <a:solidFill>
                      <a:schemeClr val="tx1"/>
                    </a:solidFill>
                  </a:rPr>
                  <a:t> B, </a:t>
                </a:r>
                <a:r>
                  <a:rPr lang="en-US" sz="1200" dirty="0" err="1">
                    <a:solidFill>
                      <a:schemeClr val="tx1"/>
                    </a:solidFill>
                  </a:rPr>
                  <a:t>dann</a:t>
                </a:r>
                <a:r>
                  <a:rPr lang="en-US" sz="1200" dirty="0">
                    <a:solidFill>
                      <a:schemeClr val="tx1"/>
                    </a:solidFill>
                  </a:rPr>
                  <a:t> </a:t>
                </a:r>
                <a:r>
                  <a:rPr lang="de-DE" sz="1200" b="0" i="0">
                    <a:solidFill>
                      <a:schemeClr val="tx1"/>
                    </a:solidFill>
                    <a:latin typeface="Cambria Math" panose="02040503050406030204" pitchFamily="18" charset="0"/>
                  </a:rPr>
                  <a:t>𝛽</a:t>
                </a:r>
                <a:r>
                  <a:rPr lang="en-US" sz="1200" dirty="0">
                    <a:solidFill>
                      <a:schemeClr val="tx1"/>
                    </a:solidFill>
                  </a:rPr>
                  <a:t> </a:t>
                </a:r>
                <a:r>
                  <a:rPr lang="en-US" sz="1200" dirty="0" err="1">
                    <a:solidFill>
                      <a:schemeClr val="tx1"/>
                    </a:solidFill>
                  </a:rPr>
                  <a:t>größer</a:t>
                </a:r>
                <a:r>
                  <a:rPr lang="en-US" sz="1200" dirty="0">
                    <a:solidFill>
                      <a:schemeClr val="tx1"/>
                    </a:solidFill>
                  </a:rPr>
                  <a:t> und </a:t>
                </a:r>
                <a:r>
                  <a:rPr lang="de-DE" sz="1200" b="0" i="0">
                    <a:solidFill>
                      <a:schemeClr val="tx1"/>
                    </a:solidFill>
                    <a:latin typeface="Cambria Math" panose="02040503050406030204" pitchFamily="18" charset="0"/>
                  </a:rPr>
                  <a:t>𝛼</a:t>
                </a:r>
                <a:r>
                  <a:rPr lang="en-US" sz="1200" dirty="0">
                    <a:solidFill>
                      <a:schemeClr val="tx1"/>
                    </a:solidFill>
                  </a:rPr>
                  <a:t> Kleiner. Und </a:t>
                </a:r>
                <a:r>
                  <a:rPr lang="en-US" sz="1200" dirty="0" err="1">
                    <a:solidFill>
                      <a:schemeClr val="tx1"/>
                    </a:solidFill>
                  </a:rPr>
                  <a:t>umgekehrt</a:t>
                </a:r>
                <a:r>
                  <a:rPr lang="en-US" sz="1200" dirty="0">
                    <a:solidFill>
                      <a:schemeClr val="tx1"/>
                    </a:solidFill>
                  </a:rPr>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err="1">
                    <a:solidFill>
                      <a:schemeClr val="tx1"/>
                    </a:solidFill>
                  </a:rPr>
                  <a:t>Wenn</a:t>
                </a:r>
                <a:r>
                  <a:rPr lang="en-US" sz="1200" dirty="0">
                    <a:solidFill>
                      <a:schemeClr val="tx1"/>
                    </a:solidFill>
                  </a:rPr>
                  <a:t> C </a:t>
                </a:r>
                <a:r>
                  <a:rPr lang="en-US" sz="1200" dirty="0" err="1">
                    <a:solidFill>
                      <a:schemeClr val="tx1"/>
                    </a:solidFill>
                  </a:rPr>
                  <a:t>außerhalb</a:t>
                </a:r>
                <a:r>
                  <a:rPr lang="en-US" sz="1200" dirty="0">
                    <a:solidFill>
                      <a:schemeClr val="tx1"/>
                    </a:solidFill>
                  </a:rPr>
                  <a:t> des </a:t>
                </a:r>
                <a:r>
                  <a:rPr lang="en-US" sz="1200" dirty="0" err="1">
                    <a:solidFill>
                      <a:schemeClr val="tx1"/>
                    </a:solidFill>
                  </a:rPr>
                  <a:t>Thaleskreises</a:t>
                </a:r>
                <a:r>
                  <a:rPr lang="en-US" sz="1200" dirty="0">
                    <a:solidFill>
                      <a:schemeClr val="tx1"/>
                    </a:solidFill>
                  </a:rPr>
                  <a:t>, </a:t>
                </a:r>
                <a:r>
                  <a:rPr lang="en-US" sz="1200" dirty="0" err="1">
                    <a:solidFill>
                      <a:schemeClr val="tx1"/>
                    </a:solidFill>
                  </a:rPr>
                  <a:t>dann</a:t>
                </a:r>
                <a:r>
                  <a:rPr lang="en-US" sz="1200" dirty="0">
                    <a:solidFill>
                      <a:schemeClr val="tx1"/>
                    </a:solidFill>
                  </a:rPr>
                  <a:t> </a:t>
                </a:r>
                <a:r>
                  <a:rPr lang="de-DE" sz="1200" b="0" i="0">
                    <a:solidFill>
                      <a:schemeClr val="tx1"/>
                    </a:solidFill>
                    <a:latin typeface="Cambria Math" panose="02040503050406030204" pitchFamily="18" charset="0"/>
                  </a:rPr>
                  <a:t>𝛾&lt;90°</a:t>
                </a:r>
                <a:r>
                  <a:rPr lang="en-US" sz="1200" dirty="0">
                    <a:solidFill>
                      <a:schemeClr val="tx1"/>
                    </a:solidFill>
                  </a:rPr>
                  <a:t>,Wenn C </a:t>
                </a:r>
                <a:r>
                  <a:rPr lang="en-US" sz="1200" dirty="0" err="1">
                    <a:solidFill>
                      <a:schemeClr val="tx1"/>
                    </a:solidFill>
                  </a:rPr>
                  <a:t>innerhalb</a:t>
                </a:r>
                <a:r>
                  <a:rPr lang="en-US" sz="1200" dirty="0">
                    <a:solidFill>
                      <a:schemeClr val="tx1"/>
                    </a:solidFill>
                  </a:rPr>
                  <a:t> des </a:t>
                </a:r>
                <a:r>
                  <a:rPr lang="en-US" sz="1200" dirty="0" err="1">
                    <a:solidFill>
                      <a:schemeClr val="tx1"/>
                    </a:solidFill>
                  </a:rPr>
                  <a:t>Thaleskreises</a:t>
                </a:r>
                <a:r>
                  <a:rPr lang="en-US" sz="1200" dirty="0">
                    <a:solidFill>
                      <a:schemeClr val="tx1"/>
                    </a:solidFill>
                  </a:rPr>
                  <a:t>, </a:t>
                </a:r>
                <a:r>
                  <a:rPr lang="en-US" sz="1200" dirty="0" err="1">
                    <a:solidFill>
                      <a:schemeClr val="tx1"/>
                    </a:solidFill>
                  </a:rPr>
                  <a:t>dann</a:t>
                </a:r>
                <a:r>
                  <a:rPr lang="en-US" sz="1200" dirty="0">
                    <a:solidFill>
                      <a:schemeClr val="tx1"/>
                    </a:solidFill>
                  </a:rPr>
                  <a:t> </a:t>
                </a:r>
                <a:r>
                  <a:rPr lang="de-DE" sz="1200" b="0" i="0">
                    <a:solidFill>
                      <a:schemeClr val="tx1"/>
                    </a:solidFill>
                    <a:latin typeface="Cambria Math" panose="02040503050406030204" pitchFamily="18" charset="0"/>
                  </a:rPr>
                  <a:t>𝛾&gt;90°</a:t>
                </a:r>
                <a:endParaRPr lang="en-US" sz="120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solidFill>
                      <a:schemeClr val="tx1"/>
                    </a:solidFill>
                  </a:rPr>
                  <a:t>Es </a:t>
                </a:r>
                <a:r>
                  <a:rPr lang="en-US" sz="1200" dirty="0" err="1">
                    <a:solidFill>
                      <a:schemeClr val="tx1"/>
                    </a:solidFill>
                  </a:rPr>
                  <a:t>gibt</a:t>
                </a:r>
                <a:r>
                  <a:rPr lang="en-US" sz="1200" dirty="0">
                    <a:solidFill>
                      <a:schemeClr val="tx1"/>
                    </a:solidFill>
                  </a:rPr>
                  <a:t> </a:t>
                </a:r>
                <a:r>
                  <a:rPr lang="en-US" sz="1200" dirty="0" err="1">
                    <a:solidFill>
                      <a:schemeClr val="tx1"/>
                    </a:solidFill>
                  </a:rPr>
                  <a:t>eine</a:t>
                </a:r>
                <a:r>
                  <a:rPr lang="en-US" sz="1200" dirty="0">
                    <a:solidFill>
                      <a:schemeClr val="tx1"/>
                    </a:solidFill>
                  </a:rPr>
                  <a:t> Lage von C auf dem </a:t>
                </a:r>
                <a:r>
                  <a:rPr lang="en-US" sz="1200" dirty="0" err="1">
                    <a:solidFill>
                      <a:schemeClr val="tx1"/>
                    </a:solidFill>
                  </a:rPr>
                  <a:t>Thaleskreis</a:t>
                </a:r>
                <a:r>
                  <a:rPr lang="en-US" sz="1200" dirty="0">
                    <a:solidFill>
                      <a:schemeClr val="tx1"/>
                    </a:solidFill>
                  </a:rPr>
                  <a:t>, </a:t>
                </a:r>
                <a:r>
                  <a:rPr lang="en-US" sz="1200" dirty="0" err="1">
                    <a:solidFill>
                      <a:schemeClr val="tx1"/>
                    </a:solidFill>
                  </a:rPr>
                  <a:t>sodass</a:t>
                </a:r>
                <a:r>
                  <a:rPr lang="en-US" sz="1200" dirty="0">
                    <a:solidFill>
                      <a:schemeClr val="tx1"/>
                    </a:solidFill>
                  </a:rPr>
                  <a:t> </a:t>
                </a:r>
                <a:r>
                  <a:rPr lang="de-DE" sz="1200" b="0" i="0">
                    <a:solidFill>
                      <a:schemeClr val="tx1"/>
                    </a:solidFill>
                    <a:latin typeface="Cambria Math" panose="02040503050406030204" pitchFamily="18" charset="0"/>
                  </a:rPr>
                  <a:t>𝛼=𝛽=𝛿=𝜖=45°</a:t>
                </a:r>
                <a:endParaRPr lang="en-US" sz="120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solidFill>
                      <a:schemeClr val="tx1"/>
                    </a:solidFill>
                  </a:rPr>
                  <a:t>Wenn C auf M </a:t>
                </a:r>
                <a:r>
                  <a:rPr lang="en-US" sz="1200" dirty="0" err="1">
                    <a:solidFill>
                      <a:schemeClr val="tx1"/>
                    </a:solidFill>
                  </a:rPr>
                  <a:t>liegt</a:t>
                </a:r>
                <a:r>
                  <a:rPr lang="en-US" sz="1200" dirty="0">
                    <a:solidFill>
                      <a:schemeClr val="tx1"/>
                    </a:solidFill>
                  </a:rPr>
                  <a:t>, </a:t>
                </a:r>
                <a:r>
                  <a:rPr lang="en-US" sz="1200" dirty="0" err="1">
                    <a:solidFill>
                      <a:schemeClr val="tx1"/>
                    </a:solidFill>
                  </a:rPr>
                  <a:t>dann</a:t>
                </a:r>
                <a:r>
                  <a:rPr lang="en-US" sz="1200" dirty="0">
                    <a:solidFill>
                      <a:schemeClr val="tx1"/>
                    </a:solidFill>
                  </a:rPr>
                  <a:t> </a:t>
                </a:r>
                <a:r>
                  <a:rPr lang="en-US" sz="1200" dirty="0" err="1">
                    <a:solidFill>
                      <a:schemeClr val="tx1"/>
                    </a:solidFill>
                  </a:rPr>
                  <a:t>ist</a:t>
                </a:r>
                <a:r>
                  <a:rPr lang="en-US" sz="1200" dirty="0">
                    <a:solidFill>
                      <a:schemeClr val="tx1"/>
                    </a:solidFill>
                  </a:rPr>
                  <a:t> </a:t>
                </a:r>
                <a:r>
                  <a:rPr lang="de-DE" sz="1200" b="0" i="0">
                    <a:solidFill>
                      <a:schemeClr val="tx1"/>
                    </a:solidFill>
                    <a:latin typeface="Cambria Math" panose="02040503050406030204" pitchFamily="18" charset="0"/>
                  </a:rPr>
                  <a:t>𝛾=180°</a:t>
                </a:r>
                <a:endParaRPr lang="en-US" sz="1200" dirty="0">
                  <a:solidFill>
                    <a:schemeClr val="tx1"/>
                  </a:solidFill>
                </a:endParaRP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dirty="0">
                  <a:solidFill>
                    <a:schemeClr val="tx1"/>
                  </a:solidFill>
                </a:endParaRPr>
              </a:p>
              <a:p>
                <a:pPr marL="171450" indent="-171450" algn="l">
                  <a:buFontTx/>
                  <a:buChar char="-"/>
                </a:pPr>
                <a:endParaRPr lang="en-US" sz="1200" dirty="0">
                  <a:solidFill>
                    <a:schemeClr val="tx1"/>
                  </a:solidFill>
                </a:endParaRPr>
              </a:p>
              <a:p>
                <a:pPr algn="l"/>
                <a:endParaRPr lang="de-DE" dirty="0"/>
              </a:p>
            </p:txBody>
          </p:sp>
        </mc:Fallback>
      </mc:AlternateContent>
      <p:sp>
        <p:nvSpPr>
          <p:cNvPr id="4" name="Foliennummernplatzhalter 3"/>
          <p:cNvSpPr>
            <a:spLocks noGrp="1"/>
          </p:cNvSpPr>
          <p:nvPr>
            <p:ph type="sldNum" sz="quarter" idx="5"/>
          </p:nvPr>
        </p:nvSpPr>
        <p:spPr/>
        <p:txBody>
          <a:bodyPr/>
          <a:lstStyle/>
          <a:p>
            <a:fld id="{30143B0F-AE08-9346-B7CD-5CC6203C4752}" type="slidenum">
              <a:rPr lang="de-DE" smtClean="0"/>
              <a:t>66</a:t>
            </a:fld>
            <a:endParaRPr lang="de-DE"/>
          </a:p>
        </p:txBody>
      </p:sp>
    </p:spTree>
    <p:extLst>
      <p:ext uri="{BB962C8B-B14F-4D97-AF65-F5344CB8AC3E}">
        <p14:creationId xmlns:p14="http://schemas.microsoft.com/office/powerpoint/2010/main" val="27560471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a:t>Aufgabe gemeinsam lesen.</a:t>
            </a:r>
          </a:p>
          <a:p>
            <a:pPr marL="171450" indent="-171450">
              <a:buFontTx/>
              <a:buChar char="-"/>
            </a:pPr>
            <a:r>
              <a:rPr lang="de-DE" dirty="0"/>
              <a:t>Zusammenhang und Begründung auch nochmal in Wenn-Dann formulieren lassen.</a:t>
            </a:r>
          </a:p>
          <a:p>
            <a:pPr marL="171450" indent="-171450">
              <a:buFontTx/>
              <a:buChar char="-"/>
            </a:pPr>
            <a:r>
              <a:rPr lang="de-DE" dirty="0"/>
              <a:t>darauf hinweisen, dass der letzte Teil für diese Beziehung keinen Sinn ergibt, aber für ihre Karten dann schon.</a:t>
            </a:r>
          </a:p>
          <a:p>
            <a:endParaRPr lang="de-DE" dirty="0"/>
          </a:p>
          <a:p>
            <a:endParaRPr lang="de-DE" dirty="0"/>
          </a:p>
        </p:txBody>
      </p:sp>
      <p:sp>
        <p:nvSpPr>
          <p:cNvPr id="4" name="Foliennummernplatzhalter 3"/>
          <p:cNvSpPr>
            <a:spLocks noGrp="1"/>
          </p:cNvSpPr>
          <p:nvPr>
            <p:ph type="sldNum" sz="quarter" idx="5"/>
          </p:nvPr>
        </p:nvSpPr>
        <p:spPr/>
        <p:txBody>
          <a:bodyPr/>
          <a:lstStyle/>
          <a:p>
            <a:fld id="{30143B0F-AE08-9346-B7CD-5CC6203C4752}" type="slidenum">
              <a:rPr lang="de-DE" smtClean="0"/>
              <a:t>68</a:t>
            </a:fld>
            <a:endParaRPr lang="de-DE"/>
          </a:p>
        </p:txBody>
      </p:sp>
    </p:spTree>
    <p:extLst>
      <p:ext uri="{BB962C8B-B14F-4D97-AF65-F5344CB8AC3E}">
        <p14:creationId xmlns:p14="http://schemas.microsoft.com/office/powerpoint/2010/main" val="4277839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b="1" dirty="0"/>
              <a:t>Darauf eingehen, welche Karten verwendet wurden!!</a:t>
            </a:r>
          </a:p>
        </p:txBody>
      </p:sp>
      <p:sp>
        <p:nvSpPr>
          <p:cNvPr id="4" name="Foliennummernplatzhalter 3"/>
          <p:cNvSpPr>
            <a:spLocks noGrp="1"/>
          </p:cNvSpPr>
          <p:nvPr>
            <p:ph type="sldNum" sz="quarter" idx="5"/>
          </p:nvPr>
        </p:nvSpPr>
        <p:spPr/>
        <p:txBody>
          <a:bodyPr/>
          <a:lstStyle/>
          <a:p>
            <a:fld id="{30143B0F-AE08-9346-B7CD-5CC6203C4752}" type="slidenum">
              <a:rPr lang="de-DE" smtClean="0"/>
              <a:t>72</a:t>
            </a:fld>
            <a:endParaRPr lang="de-DE"/>
          </a:p>
        </p:txBody>
      </p:sp>
    </p:spTree>
    <p:extLst>
      <p:ext uri="{BB962C8B-B14F-4D97-AF65-F5344CB8AC3E}">
        <p14:creationId xmlns:p14="http://schemas.microsoft.com/office/powerpoint/2010/main" val="34495386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a:t>Zuerst nach jemanden Fragen, der den „Nebenwinkel“ von Epsilon ausgerechnet hat.</a:t>
            </a:r>
          </a:p>
          <a:p>
            <a:pPr marL="171450" indent="-171450">
              <a:buFontTx/>
              <a:buChar char="-"/>
            </a:pPr>
            <a:r>
              <a:rPr lang="de-DE" dirty="0"/>
              <a:t>Sonst muss mit Alternativlösung angefangen werden.</a:t>
            </a:r>
          </a:p>
          <a:p>
            <a:endParaRPr lang="de-DE" dirty="0"/>
          </a:p>
        </p:txBody>
      </p:sp>
      <p:sp>
        <p:nvSpPr>
          <p:cNvPr id="4" name="Foliennummernplatzhalter 3"/>
          <p:cNvSpPr>
            <a:spLocks noGrp="1"/>
          </p:cNvSpPr>
          <p:nvPr>
            <p:ph type="sldNum" sz="quarter" idx="5"/>
          </p:nvPr>
        </p:nvSpPr>
        <p:spPr/>
        <p:txBody>
          <a:bodyPr/>
          <a:lstStyle/>
          <a:p>
            <a:fld id="{30143B0F-AE08-9346-B7CD-5CC6203C4752}" type="slidenum">
              <a:rPr lang="de-DE" smtClean="0"/>
              <a:t>73</a:t>
            </a:fld>
            <a:endParaRPr lang="de-DE"/>
          </a:p>
        </p:txBody>
      </p:sp>
    </p:spTree>
    <p:extLst>
      <p:ext uri="{BB962C8B-B14F-4D97-AF65-F5344CB8AC3E}">
        <p14:creationId xmlns:p14="http://schemas.microsoft.com/office/powerpoint/2010/main" val="18543408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a:t>Darauf hinweisen, dass dieser Aufschrieb ungenau ist.</a:t>
            </a:r>
          </a:p>
          <a:p>
            <a:pPr marL="171450" indent="-171450">
              <a:buFontTx/>
              <a:buChar char="-"/>
            </a:pPr>
            <a:endParaRPr lang="de-DE" dirty="0"/>
          </a:p>
        </p:txBody>
      </p:sp>
      <p:sp>
        <p:nvSpPr>
          <p:cNvPr id="4" name="Foliennummernplatzhalter 3"/>
          <p:cNvSpPr>
            <a:spLocks noGrp="1"/>
          </p:cNvSpPr>
          <p:nvPr>
            <p:ph type="sldNum" sz="quarter" idx="5"/>
          </p:nvPr>
        </p:nvSpPr>
        <p:spPr/>
        <p:txBody>
          <a:bodyPr/>
          <a:lstStyle/>
          <a:p>
            <a:fld id="{30143B0F-AE08-9346-B7CD-5CC6203C4752}" type="slidenum">
              <a:rPr lang="de-DE" smtClean="0"/>
              <a:t>76</a:t>
            </a:fld>
            <a:endParaRPr lang="de-DE"/>
          </a:p>
        </p:txBody>
      </p:sp>
    </p:spTree>
    <p:extLst>
      <p:ext uri="{BB962C8B-B14F-4D97-AF65-F5344CB8AC3E}">
        <p14:creationId xmlns:p14="http://schemas.microsoft.com/office/powerpoint/2010/main" val="18066987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de-DE" dirty="0"/>
              <a:t>DGS zeigen (nächste Folie)</a:t>
            </a:r>
          </a:p>
          <a:p>
            <a:pPr marL="171450" indent="-171450">
              <a:buFontTx/>
              <a:buChar char="-"/>
            </a:pPr>
            <a:endParaRPr lang="de-DE" dirty="0"/>
          </a:p>
        </p:txBody>
      </p:sp>
      <p:sp>
        <p:nvSpPr>
          <p:cNvPr id="4" name="Foliennummernplatzhalter 3"/>
          <p:cNvSpPr>
            <a:spLocks noGrp="1"/>
          </p:cNvSpPr>
          <p:nvPr>
            <p:ph type="sldNum" sz="quarter" idx="5"/>
          </p:nvPr>
        </p:nvSpPr>
        <p:spPr/>
        <p:txBody>
          <a:bodyPr/>
          <a:lstStyle/>
          <a:p>
            <a:fld id="{30143B0F-AE08-9346-B7CD-5CC6203C4752}" type="slidenum">
              <a:rPr lang="de-DE" smtClean="0"/>
              <a:t>81</a:t>
            </a:fld>
            <a:endParaRPr lang="de-DE"/>
          </a:p>
        </p:txBody>
      </p:sp>
    </p:spTree>
    <p:extLst>
      <p:ext uri="{BB962C8B-B14F-4D97-AF65-F5344CB8AC3E}">
        <p14:creationId xmlns:p14="http://schemas.microsoft.com/office/powerpoint/2010/main" val="40775189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 Welche davon habt ihr gerade genutzt bzw. standen auf den Karten</a:t>
            </a:r>
          </a:p>
        </p:txBody>
      </p:sp>
      <p:sp>
        <p:nvSpPr>
          <p:cNvPr id="4" name="Foliennummernplatzhalter 3"/>
          <p:cNvSpPr>
            <a:spLocks noGrp="1"/>
          </p:cNvSpPr>
          <p:nvPr>
            <p:ph type="sldNum" sz="quarter" idx="5"/>
          </p:nvPr>
        </p:nvSpPr>
        <p:spPr/>
        <p:txBody>
          <a:bodyPr/>
          <a:lstStyle/>
          <a:p>
            <a:fld id="{30143B0F-AE08-9346-B7CD-5CC6203C4752}" type="slidenum">
              <a:rPr lang="de-DE" smtClean="0"/>
              <a:t>82</a:t>
            </a:fld>
            <a:endParaRPr lang="de-DE"/>
          </a:p>
        </p:txBody>
      </p:sp>
    </p:spTree>
    <p:extLst>
      <p:ext uri="{BB962C8B-B14F-4D97-AF65-F5344CB8AC3E}">
        <p14:creationId xmlns:p14="http://schemas.microsoft.com/office/powerpoint/2010/main" val="3789293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dirty="0" err="1"/>
              <a:t>Beweisbedürfnis</a:t>
            </a:r>
            <a:r>
              <a:rPr lang="en-US" dirty="0"/>
              <a:t> </a:t>
            </a:r>
            <a:r>
              <a:rPr lang="en-US" dirty="0" err="1"/>
              <a:t>wecken</a:t>
            </a:r>
            <a:r>
              <a:rPr lang="en-US" dirty="0"/>
              <a: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ym typeface="Wingdings" pitchFamily="2" charset="2"/>
              </a:rPr>
              <a:t>DGS auf, </a:t>
            </a:r>
            <a:r>
              <a:rPr lang="en-US" dirty="0" err="1">
                <a:sym typeface="Wingdings" pitchFamily="2" charset="2"/>
              </a:rPr>
              <a:t>noch</a:t>
            </a:r>
            <a:r>
              <a:rPr lang="en-US" dirty="0">
                <a:sym typeface="Wingdings" pitchFamily="2" charset="2"/>
              </a:rPr>
              <a:t> </a:t>
            </a:r>
            <a:r>
              <a:rPr lang="en-US" dirty="0" err="1">
                <a:sym typeface="Wingdings" pitchFamily="2" charset="2"/>
              </a:rPr>
              <a:t>Beispiele</a:t>
            </a:r>
            <a:r>
              <a:rPr lang="en-US" dirty="0">
                <a:sym typeface="Wingdings" pitchFamily="2" charset="2"/>
              </a:rPr>
              <a:t>  “</a:t>
            </a:r>
            <a:r>
              <a:rPr lang="en-US" dirty="0" err="1">
                <a:sym typeface="Wingdings" pitchFamily="2" charset="2"/>
              </a:rPr>
              <a:t>schon</a:t>
            </a:r>
            <a:r>
              <a:rPr lang="en-US" dirty="0">
                <a:sym typeface="Wingdings" pitchFamily="2" charset="2"/>
              </a:rPr>
              <a:t> </a:t>
            </a:r>
            <a:r>
              <a:rPr lang="en-US" dirty="0" err="1">
                <a:sym typeface="Wingdings" pitchFamily="2" charset="2"/>
              </a:rPr>
              <a:t>spannend</a:t>
            </a:r>
            <a:r>
              <a:rPr lang="en-US" dirty="0">
                <a:sym typeface="Wingdings" pitchFamily="2" charset="2"/>
              </a:rPr>
              <a:t>, </a:t>
            </a:r>
            <a:r>
              <a:rPr lang="en-US" dirty="0" err="1">
                <a:sym typeface="Wingdings" pitchFamily="2" charset="2"/>
              </a:rPr>
              <a:t>oder</a:t>
            </a:r>
            <a:r>
              <a:rPr lang="en-US" dirty="0">
                <a:sym typeface="Wingdings" pitchFamily="2" charset="2"/>
              </a:rPr>
              <a:t>?”  </a:t>
            </a:r>
            <a:r>
              <a:rPr lang="en-US" dirty="0" err="1">
                <a:sym typeface="Wingdings" pitchFamily="2" charset="2"/>
              </a:rPr>
              <a:t>reicht</a:t>
            </a:r>
            <a:r>
              <a:rPr lang="en-US" dirty="0">
                <a:sym typeface="Wingdings" pitchFamily="2" charset="2"/>
              </a:rPr>
              <a:t> </a:t>
            </a:r>
            <a:r>
              <a:rPr lang="en-US" dirty="0" err="1">
                <a:sym typeface="Wingdings" pitchFamily="2" charset="2"/>
              </a:rPr>
              <a:t>nicht</a:t>
            </a:r>
            <a:endParaRPr lang="en-US" dirty="0"/>
          </a:p>
          <a:p>
            <a:r>
              <a:rPr lang="en-US" dirty="0"/>
              <a:t>Frage in den </a:t>
            </a:r>
            <a:r>
              <a:rPr lang="en-US" dirty="0" err="1"/>
              <a:t>Raum</a:t>
            </a:r>
            <a:r>
              <a:rPr lang="en-US" dirty="0"/>
              <a:t> </a:t>
            </a:r>
            <a:r>
              <a:rPr lang="en-US" dirty="0" err="1"/>
              <a:t>stellen</a:t>
            </a:r>
            <a:r>
              <a:rPr lang="en-US" dirty="0"/>
              <a:t>! </a:t>
            </a:r>
            <a:r>
              <a:rPr lang="en-US" dirty="0">
                <a:sym typeface="Wingdings" pitchFamily="2" charset="2"/>
              </a:rPr>
              <a:t> </a:t>
            </a:r>
            <a:r>
              <a:rPr lang="en-US" dirty="0" err="1">
                <a:sym typeface="Wingdings" pitchFamily="2" charset="2"/>
              </a:rPr>
              <a:t>Feststellung</a:t>
            </a:r>
            <a:r>
              <a:rPr lang="en-US" dirty="0">
                <a:sym typeface="Wingdings" pitchFamily="2" charset="2"/>
              </a:rPr>
              <a:t>: </a:t>
            </a:r>
            <a:r>
              <a:rPr lang="en-US" dirty="0" err="1">
                <a:sym typeface="Wingdings" pitchFamily="2" charset="2"/>
              </a:rPr>
              <a:t>Können</a:t>
            </a:r>
            <a:r>
              <a:rPr lang="en-US" dirty="0">
                <a:sym typeface="Wingdings" pitchFamily="2" charset="2"/>
              </a:rPr>
              <a:t> </a:t>
            </a:r>
            <a:r>
              <a:rPr lang="en-US" dirty="0" err="1">
                <a:sym typeface="Wingdings" pitchFamily="2" charset="2"/>
              </a:rPr>
              <a:t>wir</a:t>
            </a:r>
            <a:r>
              <a:rPr lang="en-US" dirty="0">
                <a:sym typeface="Wingdings" pitchFamily="2" charset="2"/>
              </a:rPr>
              <a:t> </a:t>
            </a:r>
            <a:r>
              <a:rPr lang="en-US" dirty="0" err="1">
                <a:sym typeface="Wingdings" pitchFamily="2" charset="2"/>
              </a:rPr>
              <a:t>irgendwie</a:t>
            </a:r>
            <a:r>
              <a:rPr lang="en-US" dirty="0">
                <a:sym typeface="Wingdings" pitchFamily="2" charset="2"/>
              </a:rPr>
              <a:t> </a:t>
            </a:r>
            <a:r>
              <a:rPr lang="en-US" dirty="0" err="1">
                <a:sym typeface="Wingdings" pitchFamily="2" charset="2"/>
              </a:rPr>
              <a:t>nicht</a:t>
            </a:r>
            <a:r>
              <a:rPr lang="en-US" dirty="0">
                <a:sym typeface="Wingdings" pitchFamily="2" charset="2"/>
              </a:rPr>
              <a:t> </a:t>
            </a:r>
            <a:r>
              <a:rPr lang="en-US" dirty="0" err="1">
                <a:sym typeface="Wingdings" pitchFamily="2" charset="2"/>
              </a:rPr>
              <a:t>begründen</a:t>
            </a:r>
            <a:endParaRPr lang="en-US" dirty="0">
              <a:sym typeface="Wingdings" pitchFamily="2" charset="2"/>
            </a:endParaRPr>
          </a:p>
        </p:txBody>
      </p:sp>
      <p:sp>
        <p:nvSpPr>
          <p:cNvPr id="4" name="Foliennummernplatzhalter 3"/>
          <p:cNvSpPr>
            <a:spLocks noGrp="1"/>
          </p:cNvSpPr>
          <p:nvPr>
            <p:ph type="sldNum" sz="quarter" idx="5"/>
          </p:nvPr>
        </p:nvSpPr>
        <p:spPr/>
        <p:txBody>
          <a:bodyPr/>
          <a:lstStyle/>
          <a:p>
            <a:fld id="{30143B0F-AE08-9346-B7CD-5CC6203C4752}" type="slidenum">
              <a:rPr lang="de-DE" smtClean="0"/>
              <a:t>83</a:t>
            </a:fld>
            <a:endParaRPr lang="de-DE"/>
          </a:p>
        </p:txBody>
      </p:sp>
    </p:spTree>
    <p:extLst>
      <p:ext uri="{BB962C8B-B14F-4D97-AF65-F5344CB8AC3E}">
        <p14:creationId xmlns:p14="http://schemas.microsoft.com/office/powerpoint/2010/main" val="17314489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a:t>Es </a:t>
            </a:r>
            <a:r>
              <a:rPr lang="en-US" err="1"/>
              <a:t>reicht</a:t>
            </a:r>
            <a:r>
              <a:rPr lang="en-US"/>
              <a:t> </a:t>
            </a:r>
            <a:r>
              <a:rPr lang="en-US" err="1"/>
              <a:t>nicht</a:t>
            </a:r>
            <a:r>
              <a:rPr lang="en-US"/>
              <a:t> </a:t>
            </a:r>
            <a:r>
              <a:rPr lang="en-US" err="1"/>
              <a:t>aus</a:t>
            </a:r>
            <a:r>
              <a:rPr lang="en-US"/>
              <a:t>, </a:t>
            </a:r>
            <a:r>
              <a:rPr lang="en-US" err="1"/>
              <a:t>immer</a:t>
            </a:r>
            <a:r>
              <a:rPr lang="en-US"/>
              <a:t> </a:t>
            </a:r>
            <a:r>
              <a:rPr lang="en-US" err="1"/>
              <a:t>mehr</a:t>
            </a:r>
            <a:r>
              <a:rPr lang="en-US"/>
              <a:t> </a:t>
            </a:r>
            <a:r>
              <a:rPr lang="en-US" err="1"/>
              <a:t>Beis</a:t>
            </a:r>
            <a:endParaRPr lang="en-US"/>
          </a:p>
        </p:txBody>
      </p:sp>
      <p:sp>
        <p:nvSpPr>
          <p:cNvPr id="4" name="Foliennummernplatzhalter 3"/>
          <p:cNvSpPr>
            <a:spLocks noGrp="1"/>
          </p:cNvSpPr>
          <p:nvPr>
            <p:ph type="sldNum" sz="quarter" idx="5"/>
          </p:nvPr>
        </p:nvSpPr>
        <p:spPr/>
        <p:txBody>
          <a:bodyPr/>
          <a:lstStyle/>
          <a:p>
            <a:fld id="{30143B0F-AE08-9346-B7CD-5CC6203C4752}" type="slidenum">
              <a:rPr lang="de-DE" smtClean="0"/>
              <a:t>84</a:t>
            </a:fld>
            <a:endParaRPr lang="de-DE"/>
          </a:p>
        </p:txBody>
      </p:sp>
    </p:spTree>
    <p:extLst>
      <p:ext uri="{BB962C8B-B14F-4D97-AF65-F5344CB8AC3E}">
        <p14:creationId xmlns:p14="http://schemas.microsoft.com/office/powerpoint/2010/main" val="3841116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1450" indent="-171450">
              <a:buFontTx/>
              <a:buChar char="-"/>
            </a:pPr>
            <a:r>
              <a:rPr lang="en-US" err="1"/>
              <a:t>Erinnerung</a:t>
            </a:r>
            <a:r>
              <a:rPr lang="en-US"/>
              <a:t>: </a:t>
            </a:r>
            <a:r>
              <a:rPr lang="en-US" err="1"/>
              <a:t>Geometrie</a:t>
            </a:r>
            <a:r>
              <a:rPr lang="en-US"/>
              <a:t>  - was </a:t>
            </a:r>
            <a:r>
              <a:rPr lang="en-US" err="1"/>
              <a:t>ist</a:t>
            </a:r>
            <a:r>
              <a:rPr lang="en-US"/>
              <a:t> das?</a:t>
            </a:r>
          </a:p>
          <a:p>
            <a:pPr marL="171450" indent="-171450">
              <a:buFontTx/>
              <a:buChar char="-"/>
            </a:pPr>
            <a:r>
              <a:rPr lang="en-US"/>
              <a:t>Ganz </a:t>
            </a:r>
            <a:r>
              <a:rPr lang="en-US" err="1"/>
              <a:t>konkret</a:t>
            </a:r>
            <a:r>
              <a:rPr lang="en-US"/>
              <a:t> </a:t>
            </a:r>
            <a:r>
              <a:rPr lang="en-US" err="1"/>
              <a:t>sollt</a:t>
            </a:r>
            <a:r>
              <a:rPr lang="en-US"/>
              <a:t> </a:t>
            </a:r>
            <a:r>
              <a:rPr lang="en-US" err="1"/>
              <a:t>ihr</a:t>
            </a:r>
            <a:r>
              <a:rPr lang="en-US"/>
              <a:t> </a:t>
            </a:r>
            <a:r>
              <a:rPr lang="en-US" err="1"/>
              <a:t>dabei</a:t>
            </a:r>
            <a:r>
              <a:rPr lang="en-US"/>
              <a:t> </a:t>
            </a:r>
            <a:r>
              <a:rPr lang="en-US" err="1"/>
              <a:t>mit</a:t>
            </a:r>
            <a:r>
              <a:rPr lang="en-US"/>
              <a:t> </a:t>
            </a:r>
            <a:r>
              <a:rPr lang="en-US" err="1"/>
              <a:t>Dynamischer</a:t>
            </a:r>
            <a:r>
              <a:rPr lang="en-US"/>
              <a:t> </a:t>
            </a:r>
            <a:r>
              <a:rPr lang="en-US" err="1"/>
              <a:t>Geometrie</a:t>
            </a:r>
            <a:r>
              <a:rPr lang="en-US"/>
              <a:t>-Software </a:t>
            </a:r>
            <a:r>
              <a:rPr lang="en-US" err="1"/>
              <a:t>arbeiten</a:t>
            </a:r>
            <a:r>
              <a:rPr lang="en-US"/>
              <a:t> (was </a:t>
            </a:r>
            <a:r>
              <a:rPr lang="en-US" err="1"/>
              <a:t>ist</a:t>
            </a:r>
            <a:r>
              <a:rPr lang="en-US"/>
              <a:t> das? </a:t>
            </a:r>
            <a:r>
              <a:rPr lang="en-US" err="1"/>
              <a:t>dazu</a:t>
            </a:r>
            <a:r>
              <a:rPr lang="en-US"/>
              <a:t> am Freitag </a:t>
            </a:r>
            <a:r>
              <a:rPr lang="en-US" err="1"/>
              <a:t>mehr</a:t>
            </a:r>
            <a:r>
              <a:rPr lang="en-US"/>
              <a:t>)</a:t>
            </a:r>
          </a:p>
          <a:p>
            <a:pPr marL="171450" indent="-171450">
              <a:buFontTx/>
              <a:buChar char="-"/>
            </a:pPr>
            <a:endParaRPr lang="en-US"/>
          </a:p>
          <a:p>
            <a:pPr marL="171450" indent="-171450">
              <a:buFontTx/>
              <a:buChar char="-"/>
            </a:pPr>
            <a:r>
              <a:rPr lang="en-US" err="1"/>
              <a:t>Wir</a:t>
            </a:r>
            <a:r>
              <a:rPr lang="en-US"/>
              <a:t> </a:t>
            </a:r>
            <a:r>
              <a:rPr lang="en-US" err="1"/>
              <a:t>möchten</a:t>
            </a:r>
            <a:r>
              <a:rPr lang="en-US"/>
              <a:t> </a:t>
            </a:r>
            <a:r>
              <a:rPr lang="en-US" err="1"/>
              <a:t>ganz</a:t>
            </a:r>
            <a:r>
              <a:rPr lang="en-US"/>
              <a:t> </a:t>
            </a:r>
            <a:r>
              <a:rPr lang="en-US" err="1"/>
              <a:t>genau</a:t>
            </a:r>
            <a:r>
              <a:rPr lang="en-US"/>
              <a:t> </a:t>
            </a:r>
            <a:r>
              <a:rPr lang="en-US" err="1"/>
              <a:t>erforschen</a:t>
            </a:r>
            <a:r>
              <a:rPr lang="en-US"/>
              <a:t> </a:t>
            </a:r>
            <a:r>
              <a:rPr lang="en-US" err="1"/>
              <a:t>wie</a:t>
            </a:r>
            <a:r>
              <a:rPr lang="en-US"/>
              <a:t> </a:t>
            </a:r>
            <a:r>
              <a:rPr lang="en-US" err="1"/>
              <a:t>ihr</a:t>
            </a:r>
            <a:r>
              <a:rPr lang="en-US"/>
              <a:t> </a:t>
            </a:r>
            <a:r>
              <a:rPr lang="en-US" err="1"/>
              <a:t>mit</a:t>
            </a:r>
            <a:r>
              <a:rPr lang="en-US"/>
              <a:t> der Software und dem Material </a:t>
            </a:r>
            <a:r>
              <a:rPr lang="en-US" err="1"/>
              <a:t>umgeht</a:t>
            </a:r>
            <a:r>
              <a:rPr lang="en-US"/>
              <a:t> und </a:t>
            </a:r>
            <a:r>
              <a:rPr lang="en-US" err="1"/>
              <a:t>dafür</a:t>
            </a:r>
            <a:r>
              <a:rPr lang="en-US"/>
              <a:t> </a:t>
            </a:r>
            <a:r>
              <a:rPr lang="en-US" err="1"/>
              <a:t>brauchen</a:t>
            </a:r>
            <a:r>
              <a:rPr lang="en-US"/>
              <a:t> </a:t>
            </a:r>
            <a:r>
              <a:rPr lang="en-US" err="1"/>
              <a:t>wir</a:t>
            </a:r>
            <a:r>
              <a:rPr lang="en-US"/>
              <a:t> </a:t>
            </a:r>
            <a:r>
              <a:rPr lang="en-US" err="1"/>
              <a:t>eure</a:t>
            </a:r>
            <a:r>
              <a:rPr lang="en-US"/>
              <a:t> </a:t>
            </a:r>
            <a:r>
              <a:rPr lang="en-US" err="1"/>
              <a:t>Hilfe</a:t>
            </a:r>
            <a:endParaRPr lang="en-US"/>
          </a:p>
          <a:p>
            <a:pPr marL="628650" lvl="1" indent="-171450">
              <a:buFontTx/>
              <a:buChar char="-"/>
            </a:pPr>
            <a:r>
              <a:rPr lang="en-US" err="1"/>
              <a:t>Datenerhebung</a:t>
            </a:r>
            <a:r>
              <a:rPr lang="en-US"/>
              <a:t>: Videos, Audios, Screencasts, </a:t>
            </a:r>
            <a:r>
              <a:rPr lang="en-US" err="1"/>
              <a:t>Lösungen</a:t>
            </a:r>
            <a:endParaRPr lang="en-US"/>
          </a:p>
        </p:txBody>
      </p:sp>
      <p:sp>
        <p:nvSpPr>
          <p:cNvPr id="4" name="Foliennummernplatzhalter 3"/>
          <p:cNvSpPr>
            <a:spLocks noGrp="1"/>
          </p:cNvSpPr>
          <p:nvPr>
            <p:ph type="sldNum" sz="quarter" idx="5"/>
          </p:nvPr>
        </p:nvSpPr>
        <p:spPr/>
        <p:txBody>
          <a:bodyPr/>
          <a:lstStyle/>
          <a:p>
            <a:fld id="{30143B0F-AE08-9346-B7CD-5CC6203C4752}" type="slidenum">
              <a:rPr lang="de-DE" smtClean="0"/>
              <a:t>2</a:t>
            </a:fld>
            <a:endParaRPr lang="de-DE"/>
          </a:p>
        </p:txBody>
      </p:sp>
    </p:spTree>
    <p:extLst>
      <p:ext uri="{BB962C8B-B14F-4D97-AF65-F5344CB8AC3E}">
        <p14:creationId xmlns:p14="http://schemas.microsoft.com/office/powerpoint/2010/main" val="40872255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err="1"/>
              <a:t>Beweisbedürfnis</a:t>
            </a:r>
            <a:r>
              <a:rPr lang="en-US"/>
              <a:t> </a:t>
            </a:r>
            <a:r>
              <a:rPr lang="en-US" err="1"/>
              <a:t>wecken</a:t>
            </a:r>
            <a:r>
              <a:rPr lang="en-US"/>
              <a:t> </a:t>
            </a:r>
          </a:p>
          <a:p>
            <a:endParaRPr lang="en-US"/>
          </a:p>
          <a:p>
            <a:r>
              <a:rPr lang="en-US" err="1"/>
              <a:t>Sozialform</a:t>
            </a:r>
            <a:r>
              <a:rPr lang="en-US"/>
              <a:t> </a:t>
            </a:r>
            <a:r>
              <a:rPr lang="en-US" err="1"/>
              <a:t>mit</a:t>
            </a:r>
            <a:r>
              <a:rPr lang="en-US"/>
              <a:t> in die </a:t>
            </a:r>
            <a:r>
              <a:rPr lang="en-US" err="1"/>
              <a:t>Aufgabenstellung</a:t>
            </a:r>
            <a:r>
              <a:rPr lang="en-US"/>
              <a:t> </a:t>
            </a:r>
            <a:r>
              <a:rPr lang="en-US" err="1"/>
              <a:t>schreiben</a:t>
            </a:r>
            <a:r>
              <a:rPr lang="en-US"/>
              <a:t> </a:t>
            </a:r>
          </a:p>
          <a:p>
            <a:endParaRPr lang="en-US"/>
          </a:p>
          <a:p>
            <a:r>
              <a:rPr lang="en-US" err="1"/>
              <a:t>Hinweise</a:t>
            </a:r>
            <a:r>
              <a:rPr lang="en-US"/>
              <a:t>: </a:t>
            </a:r>
          </a:p>
          <a:p>
            <a:r>
              <a:rPr lang="en-US"/>
              <a:t>1.) </a:t>
            </a:r>
            <a:r>
              <a:rPr lang="en-US" err="1"/>
              <a:t>Abbildung</a:t>
            </a:r>
            <a:r>
              <a:rPr lang="en-US"/>
              <a:t> </a:t>
            </a:r>
            <a:r>
              <a:rPr lang="en-US" err="1"/>
              <a:t>mit</a:t>
            </a:r>
            <a:r>
              <a:rPr lang="en-US"/>
              <a:t> </a:t>
            </a:r>
            <a:r>
              <a:rPr lang="en-US" err="1"/>
              <a:t>allen</a:t>
            </a:r>
            <a:r>
              <a:rPr lang="en-US"/>
              <a:t> </a:t>
            </a:r>
            <a:r>
              <a:rPr lang="en-US" err="1"/>
              <a:t>Winkeln</a:t>
            </a:r>
            <a:r>
              <a:rPr lang="en-US"/>
              <a:t> </a:t>
            </a:r>
          </a:p>
          <a:p>
            <a:r>
              <a:rPr lang="en-US"/>
              <a:t>2.) </a:t>
            </a:r>
          </a:p>
        </p:txBody>
      </p:sp>
      <p:sp>
        <p:nvSpPr>
          <p:cNvPr id="4" name="Foliennummernplatzhalter 3"/>
          <p:cNvSpPr>
            <a:spLocks noGrp="1"/>
          </p:cNvSpPr>
          <p:nvPr>
            <p:ph type="sldNum" sz="quarter" idx="5"/>
          </p:nvPr>
        </p:nvSpPr>
        <p:spPr/>
        <p:txBody>
          <a:bodyPr/>
          <a:lstStyle/>
          <a:p>
            <a:fld id="{30143B0F-AE08-9346-B7CD-5CC6203C4752}" type="slidenum">
              <a:rPr lang="de-DE" smtClean="0"/>
              <a:t>85</a:t>
            </a:fld>
            <a:endParaRPr lang="de-DE"/>
          </a:p>
        </p:txBody>
      </p:sp>
    </p:spTree>
    <p:extLst>
      <p:ext uri="{BB962C8B-B14F-4D97-AF65-F5344CB8AC3E}">
        <p14:creationId xmlns:p14="http://schemas.microsoft.com/office/powerpoint/2010/main" val="19025587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30143B0F-AE08-9346-B7CD-5CC6203C4752}" type="slidenum">
              <a:rPr lang="de-DE" smtClean="0"/>
              <a:t>86</a:t>
            </a:fld>
            <a:endParaRPr lang="de-DE"/>
          </a:p>
        </p:txBody>
      </p:sp>
    </p:spTree>
    <p:extLst>
      <p:ext uri="{BB962C8B-B14F-4D97-AF65-F5344CB8AC3E}">
        <p14:creationId xmlns:p14="http://schemas.microsoft.com/office/powerpoint/2010/main" val="4079024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30143B0F-AE08-9346-B7CD-5CC6203C4752}" type="slidenum">
              <a:rPr lang="de-DE" smtClean="0"/>
              <a:t>87</a:t>
            </a:fld>
            <a:endParaRPr lang="de-DE"/>
          </a:p>
        </p:txBody>
      </p:sp>
    </p:spTree>
    <p:extLst>
      <p:ext uri="{BB962C8B-B14F-4D97-AF65-F5344CB8AC3E}">
        <p14:creationId xmlns:p14="http://schemas.microsoft.com/office/powerpoint/2010/main" val="32361667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30143B0F-AE08-9346-B7CD-5CC6203C4752}" type="slidenum">
              <a:rPr lang="de-DE" smtClean="0"/>
              <a:t>88</a:t>
            </a:fld>
            <a:endParaRPr lang="de-DE"/>
          </a:p>
        </p:txBody>
      </p:sp>
    </p:spTree>
    <p:extLst>
      <p:ext uri="{BB962C8B-B14F-4D97-AF65-F5344CB8AC3E}">
        <p14:creationId xmlns:p14="http://schemas.microsoft.com/office/powerpoint/2010/main" val="42929374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30143B0F-AE08-9346-B7CD-5CC6203C4752}" type="slidenum">
              <a:rPr lang="de-DE" smtClean="0"/>
              <a:t>89</a:t>
            </a:fld>
            <a:endParaRPr lang="de-DE"/>
          </a:p>
        </p:txBody>
      </p:sp>
    </p:spTree>
    <p:extLst>
      <p:ext uri="{BB962C8B-B14F-4D97-AF65-F5344CB8AC3E}">
        <p14:creationId xmlns:p14="http://schemas.microsoft.com/office/powerpoint/2010/main" val="39323568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30143B0F-AE08-9346-B7CD-5CC6203C4752}" type="slidenum">
              <a:rPr lang="de-DE" smtClean="0"/>
              <a:t>90</a:t>
            </a:fld>
            <a:endParaRPr lang="de-DE"/>
          </a:p>
        </p:txBody>
      </p:sp>
    </p:spTree>
    <p:extLst>
      <p:ext uri="{BB962C8B-B14F-4D97-AF65-F5344CB8AC3E}">
        <p14:creationId xmlns:p14="http://schemas.microsoft.com/office/powerpoint/2010/main" val="676828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a:p>
        </p:txBody>
      </p:sp>
      <p:sp>
        <p:nvSpPr>
          <p:cNvPr id="4" name="Foliennummernplatzhalter 3"/>
          <p:cNvSpPr>
            <a:spLocks noGrp="1"/>
          </p:cNvSpPr>
          <p:nvPr>
            <p:ph type="sldNum" sz="quarter" idx="5"/>
          </p:nvPr>
        </p:nvSpPr>
        <p:spPr/>
        <p:txBody>
          <a:bodyPr/>
          <a:lstStyle/>
          <a:p>
            <a:fld id="{30143B0F-AE08-9346-B7CD-5CC6203C4752}" type="slidenum">
              <a:rPr lang="de-DE" smtClean="0"/>
              <a:t>5</a:t>
            </a:fld>
            <a:endParaRPr lang="de-DE"/>
          </a:p>
        </p:txBody>
      </p:sp>
    </p:spTree>
    <p:extLst>
      <p:ext uri="{BB962C8B-B14F-4D97-AF65-F5344CB8AC3E}">
        <p14:creationId xmlns:p14="http://schemas.microsoft.com/office/powerpoint/2010/main" val="2192319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a:t>Dominos </a:t>
            </a:r>
            <a:r>
              <a:rPr lang="en-US" err="1"/>
              <a:t>noch</a:t>
            </a:r>
            <a:r>
              <a:rPr lang="en-US"/>
              <a:t> </a:t>
            </a:r>
            <a:r>
              <a:rPr lang="en-US" err="1"/>
              <a:t>liegen</a:t>
            </a:r>
            <a:r>
              <a:rPr lang="en-US"/>
              <a:t> </a:t>
            </a:r>
            <a:r>
              <a:rPr lang="en-US" err="1"/>
              <a:t>lassen</a:t>
            </a:r>
            <a:r>
              <a:rPr lang="en-US"/>
              <a:t> </a:t>
            </a:r>
          </a:p>
        </p:txBody>
      </p:sp>
      <p:sp>
        <p:nvSpPr>
          <p:cNvPr id="4" name="Foliennummernplatzhalter 3"/>
          <p:cNvSpPr>
            <a:spLocks noGrp="1"/>
          </p:cNvSpPr>
          <p:nvPr>
            <p:ph type="sldNum" sz="quarter" idx="5"/>
          </p:nvPr>
        </p:nvSpPr>
        <p:spPr/>
        <p:txBody>
          <a:bodyPr/>
          <a:lstStyle/>
          <a:p>
            <a:fld id="{30143B0F-AE08-9346-B7CD-5CC6203C4752}" type="slidenum">
              <a:rPr lang="de-DE" smtClean="0"/>
              <a:t>6</a:t>
            </a:fld>
            <a:endParaRPr lang="de-DE"/>
          </a:p>
        </p:txBody>
      </p:sp>
    </p:spTree>
    <p:extLst>
      <p:ext uri="{BB962C8B-B14F-4D97-AF65-F5344CB8AC3E}">
        <p14:creationId xmlns:p14="http://schemas.microsoft.com/office/powerpoint/2010/main" val="10432246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err="1"/>
              <a:t>Fragen</a:t>
            </a:r>
            <a:r>
              <a:rPr lang="en-US"/>
              <a:t>, was </a:t>
            </a:r>
            <a:r>
              <a:rPr lang="en-US" err="1"/>
              <a:t>sie</a:t>
            </a:r>
            <a:r>
              <a:rPr lang="en-US"/>
              <a:t> </a:t>
            </a:r>
            <a:r>
              <a:rPr lang="en-US" err="1"/>
              <a:t>über</a:t>
            </a:r>
            <a:r>
              <a:rPr lang="en-US"/>
              <a:t> </a:t>
            </a:r>
            <a:r>
              <a:rPr lang="en-US" err="1"/>
              <a:t>Dreiecke</a:t>
            </a:r>
            <a:r>
              <a:rPr lang="en-US"/>
              <a:t> </a:t>
            </a:r>
            <a:r>
              <a:rPr lang="en-US" err="1"/>
              <a:t>noch</a:t>
            </a:r>
            <a:r>
              <a:rPr lang="en-US"/>
              <a:t> Wissen, </a:t>
            </a:r>
            <a:r>
              <a:rPr lang="en-US" err="1"/>
              <a:t>dann</a:t>
            </a:r>
            <a:r>
              <a:rPr lang="en-US"/>
              <a:t> </a:t>
            </a:r>
            <a:r>
              <a:rPr lang="en-US" err="1"/>
              <a:t>auch</a:t>
            </a:r>
            <a:r>
              <a:rPr lang="en-US"/>
              <a:t> auf </a:t>
            </a:r>
            <a:r>
              <a:rPr lang="en-US" err="1"/>
              <a:t>gleichschenklige</a:t>
            </a:r>
            <a:r>
              <a:rPr lang="en-US"/>
              <a:t> </a:t>
            </a:r>
            <a:r>
              <a:rPr lang="en-US" err="1"/>
              <a:t>Dreiecke</a:t>
            </a:r>
            <a:r>
              <a:rPr lang="en-US"/>
              <a:t> und </a:t>
            </a:r>
            <a:r>
              <a:rPr lang="en-US" err="1"/>
              <a:t>Basiswinkelsatz</a:t>
            </a:r>
            <a:r>
              <a:rPr lang="en-US"/>
              <a:t> </a:t>
            </a:r>
            <a:r>
              <a:rPr lang="en-US" err="1"/>
              <a:t>eingehen</a:t>
            </a:r>
            <a:r>
              <a:rPr lang="en-US"/>
              <a:t>.</a:t>
            </a:r>
          </a:p>
        </p:txBody>
      </p:sp>
      <p:sp>
        <p:nvSpPr>
          <p:cNvPr id="4" name="Foliennummernplatzhalter 3"/>
          <p:cNvSpPr>
            <a:spLocks noGrp="1"/>
          </p:cNvSpPr>
          <p:nvPr>
            <p:ph type="sldNum" sz="quarter" idx="5"/>
          </p:nvPr>
        </p:nvSpPr>
        <p:spPr/>
        <p:txBody>
          <a:bodyPr/>
          <a:lstStyle/>
          <a:p>
            <a:fld id="{30143B0F-AE08-9346-B7CD-5CC6203C4752}" type="slidenum">
              <a:rPr lang="de-DE" smtClean="0"/>
              <a:t>7</a:t>
            </a:fld>
            <a:endParaRPr lang="de-DE"/>
          </a:p>
        </p:txBody>
      </p:sp>
    </p:spTree>
    <p:extLst>
      <p:ext uri="{BB962C8B-B14F-4D97-AF65-F5344CB8AC3E}">
        <p14:creationId xmlns:p14="http://schemas.microsoft.com/office/powerpoint/2010/main" val="15462275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30143B0F-AE08-9346-B7CD-5CC6203C4752}" type="slidenum">
              <a:rPr lang="de-DE" smtClean="0"/>
              <a:t>31</a:t>
            </a:fld>
            <a:endParaRPr lang="de-DE"/>
          </a:p>
        </p:txBody>
      </p:sp>
    </p:spTree>
    <p:extLst>
      <p:ext uri="{BB962C8B-B14F-4D97-AF65-F5344CB8AC3E}">
        <p14:creationId xmlns:p14="http://schemas.microsoft.com/office/powerpoint/2010/main" val="8030158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Rückbezug auf Eingangsproblem.</a:t>
            </a:r>
          </a:p>
          <a:p>
            <a:r>
              <a:rPr lang="de-DE" dirty="0"/>
              <a:t>Wollen jetzt: Mathematische Aussagen über Dreiecke formulieren.</a:t>
            </a:r>
          </a:p>
        </p:txBody>
      </p:sp>
      <p:sp>
        <p:nvSpPr>
          <p:cNvPr id="4" name="Foliennummernplatzhalter 3"/>
          <p:cNvSpPr>
            <a:spLocks noGrp="1"/>
          </p:cNvSpPr>
          <p:nvPr>
            <p:ph type="sldNum" sz="quarter" idx="5"/>
          </p:nvPr>
        </p:nvSpPr>
        <p:spPr/>
        <p:txBody>
          <a:bodyPr/>
          <a:lstStyle/>
          <a:p>
            <a:fld id="{30143B0F-AE08-9346-B7CD-5CC6203C4752}" type="slidenum">
              <a:rPr lang="de-DE" smtClean="0"/>
              <a:t>40</a:t>
            </a:fld>
            <a:endParaRPr lang="de-DE"/>
          </a:p>
        </p:txBody>
      </p:sp>
    </p:spTree>
    <p:extLst>
      <p:ext uri="{BB962C8B-B14F-4D97-AF65-F5344CB8AC3E}">
        <p14:creationId xmlns:p14="http://schemas.microsoft.com/office/powerpoint/2010/main" val="29367178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err="1"/>
              <a:t>Satz</a:t>
            </a:r>
            <a:r>
              <a:rPr lang="en-US"/>
              <a:t> des Thales </a:t>
            </a:r>
            <a:r>
              <a:rPr lang="en-US" err="1"/>
              <a:t>als</a:t>
            </a:r>
            <a:r>
              <a:rPr lang="en-US"/>
              <a:t> </a:t>
            </a:r>
            <a:r>
              <a:rPr lang="en-US" err="1"/>
              <a:t>Erinnerung</a:t>
            </a:r>
            <a:r>
              <a:rPr lang="en-US"/>
              <a:t> </a:t>
            </a:r>
            <a:r>
              <a:rPr lang="en-US" err="1"/>
              <a:t>zur</a:t>
            </a:r>
            <a:r>
              <a:rPr lang="en-US"/>
              <a:t> </a:t>
            </a:r>
            <a:r>
              <a:rPr lang="en-US" err="1"/>
              <a:t>Bearbeitung</a:t>
            </a:r>
            <a:r>
              <a:rPr lang="en-US"/>
              <a:t> der </a:t>
            </a:r>
            <a:r>
              <a:rPr lang="en-US" err="1"/>
              <a:t>Aufgaben</a:t>
            </a:r>
            <a:r>
              <a:rPr lang="en-US"/>
              <a:t> </a:t>
            </a:r>
          </a:p>
        </p:txBody>
      </p:sp>
      <p:sp>
        <p:nvSpPr>
          <p:cNvPr id="4" name="Foliennummernplatzhalter 3"/>
          <p:cNvSpPr>
            <a:spLocks noGrp="1"/>
          </p:cNvSpPr>
          <p:nvPr>
            <p:ph type="sldNum" sz="quarter" idx="5"/>
          </p:nvPr>
        </p:nvSpPr>
        <p:spPr/>
        <p:txBody>
          <a:bodyPr/>
          <a:lstStyle/>
          <a:p>
            <a:fld id="{30143B0F-AE08-9346-B7CD-5CC6203C4752}" type="slidenum">
              <a:rPr lang="de-DE" smtClean="0"/>
              <a:t>60</a:t>
            </a:fld>
            <a:endParaRPr lang="de-DE"/>
          </a:p>
        </p:txBody>
      </p:sp>
    </p:spTree>
    <p:extLst>
      <p:ext uri="{BB962C8B-B14F-4D97-AF65-F5344CB8AC3E}">
        <p14:creationId xmlns:p14="http://schemas.microsoft.com/office/powerpoint/2010/main" val="4225655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US" err="1"/>
              <a:t>Weshalb</a:t>
            </a:r>
            <a:r>
              <a:rPr lang="en-US"/>
              <a:t> </a:t>
            </a:r>
            <a:r>
              <a:rPr lang="en-US" err="1"/>
              <a:t>ist</a:t>
            </a:r>
            <a:r>
              <a:rPr lang="en-US"/>
              <a:t> das </a:t>
            </a:r>
            <a:r>
              <a:rPr lang="en-US" err="1"/>
              <a:t>eigentlich</a:t>
            </a:r>
            <a:r>
              <a:rPr lang="en-US"/>
              <a:t> so? </a:t>
            </a:r>
          </a:p>
          <a:p>
            <a:r>
              <a:rPr lang="en-US" err="1"/>
              <a:t>Warum</a:t>
            </a:r>
            <a:r>
              <a:rPr lang="en-US"/>
              <a:t> gilt für </a:t>
            </a:r>
            <a:r>
              <a:rPr lang="en-US" err="1"/>
              <a:t>jedes</a:t>
            </a:r>
            <a:r>
              <a:rPr lang="en-US"/>
              <a:t> </a:t>
            </a:r>
            <a:r>
              <a:rPr lang="en-US" err="1"/>
              <a:t>Dreieck</a:t>
            </a:r>
            <a:r>
              <a:rPr lang="en-US"/>
              <a:t> </a:t>
            </a:r>
            <a:r>
              <a:rPr lang="en-US" err="1"/>
              <a:t>mit</a:t>
            </a:r>
            <a:r>
              <a:rPr lang="en-US"/>
              <a:t> C auf dem </a:t>
            </a:r>
            <a:r>
              <a:rPr lang="en-US" err="1"/>
              <a:t>Thaleskreis</a:t>
            </a:r>
            <a:r>
              <a:rPr lang="en-US"/>
              <a:t>, </a:t>
            </a:r>
            <a:r>
              <a:rPr lang="en-US" err="1"/>
              <a:t>dass</a:t>
            </a:r>
            <a:r>
              <a:rPr lang="en-US"/>
              <a:t> der Winkel gamma 90° </a:t>
            </a:r>
            <a:r>
              <a:rPr lang="en-US" err="1"/>
              <a:t>groß</a:t>
            </a:r>
            <a:r>
              <a:rPr lang="en-US"/>
              <a:t> </a:t>
            </a:r>
            <a:r>
              <a:rPr lang="en-US" err="1"/>
              <a:t>ist</a:t>
            </a:r>
            <a:r>
              <a:rPr lang="en-US"/>
              <a:t>? Das </a:t>
            </a:r>
            <a:r>
              <a:rPr lang="en-US" err="1"/>
              <a:t>ist</a:t>
            </a:r>
            <a:r>
              <a:rPr lang="en-US"/>
              <a:t> </a:t>
            </a:r>
            <a:r>
              <a:rPr lang="en-US" err="1"/>
              <a:t>doch</a:t>
            </a:r>
            <a:r>
              <a:rPr lang="en-US"/>
              <a:t> </a:t>
            </a:r>
            <a:r>
              <a:rPr lang="en-US" err="1"/>
              <a:t>erstaunlich</a:t>
            </a:r>
            <a:r>
              <a:rPr lang="en-US"/>
              <a:t> </a:t>
            </a:r>
            <a:r>
              <a:rPr lang="en-US" err="1"/>
              <a:t>oder</a:t>
            </a:r>
            <a:r>
              <a:rPr lang="en-US"/>
              <a:t>? </a:t>
            </a:r>
          </a:p>
          <a:p>
            <a:endParaRPr lang="en-US"/>
          </a:p>
          <a:p>
            <a:r>
              <a:rPr lang="en-US"/>
              <a:t>In der </a:t>
            </a:r>
            <a:r>
              <a:rPr lang="en-US" err="1"/>
              <a:t>verbleibenden</a:t>
            </a:r>
            <a:r>
              <a:rPr lang="en-US"/>
              <a:t> Zeit (</a:t>
            </a:r>
            <a:r>
              <a:rPr lang="en-US" err="1"/>
              <a:t>diese</a:t>
            </a:r>
            <a:r>
              <a:rPr lang="en-US"/>
              <a:t> </a:t>
            </a:r>
            <a:r>
              <a:rPr lang="en-US" err="1"/>
              <a:t>Stunde</a:t>
            </a:r>
            <a:r>
              <a:rPr lang="en-US"/>
              <a:t> und </a:t>
            </a:r>
            <a:r>
              <a:rPr lang="en-US" err="1"/>
              <a:t>nächste</a:t>
            </a:r>
            <a:r>
              <a:rPr lang="en-US"/>
              <a:t> </a:t>
            </a:r>
            <a:r>
              <a:rPr lang="en-US" err="1"/>
              <a:t>Woche</a:t>
            </a:r>
            <a:r>
              <a:rPr lang="en-US"/>
              <a:t>) </a:t>
            </a:r>
            <a:r>
              <a:rPr lang="en-US" err="1"/>
              <a:t>wollen</a:t>
            </a:r>
            <a:r>
              <a:rPr lang="en-US"/>
              <a:t> </a:t>
            </a:r>
            <a:r>
              <a:rPr lang="en-US" err="1"/>
              <a:t>wir</a:t>
            </a:r>
            <a:r>
              <a:rPr lang="en-US"/>
              <a:t> dem auf den </a:t>
            </a:r>
            <a:r>
              <a:rPr lang="en-US" err="1"/>
              <a:t>Grund</a:t>
            </a:r>
            <a:r>
              <a:rPr lang="en-US"/>
              <a:t> </a:t>
            </a:r>
            <a:r>
              <a:rPr lang="en-US" err="1"/>
              <a:t>gehen</a:t>
            </a:r>
            <a:r>
              <a:rPr lang="en-US"/>
              <a:t>.</a:t>
            </a:r>
          </a:p>
          <a:p>
            <a:pPr marL="171450" indent="-171450">
              <a:buFont typeface="Wingdings" pitchFamily="2" charset="2"/>
              <a:buChar char="à"/>
            </a:pPr>
            <a:r>
              <a:rPr lang="en-US">
                <a:sym typeface="Wingdings" pitchFamily="2" charset="2"/>
              </a:rPr>
              <a:t>Um </a:t>
            </a:r>
            <a:r>
              <a:rPr lang="en-US" err="1">
                <a:sym typeface="Wingdings" pitchFamily="2" charset="2"/>
              </a:rPr>
              <a:t>eine</a:t>
            </a:r>
            <a:r>
              <a:rPr lang="en-US">
                <a:sym typeface="Wingdings" pitchFamily="2" charset="2"/>
              </a:rPr>
              <a:t> </a:t>
            </a:r>
            <a:r>
              <a:rPr lang="en-US" err="1">
                <a:sym typeface="Wingdings" pitchFamily="2" charset="2"/>
              </a:rPr>
              <a:t>Begründung</a:t>
            </a:r>
            <a:r>
              <a:rPr lang="en-US">
                <a:sym typeface="Wingdings" pitchFamily="2" charset="2"/>
              </a:rPr>
              <a:t> für den </a:t>
            </a:r>
            <a:r>
              <a:rPr lang="en-US" err="1">
                <a:sym typeface="Wingdings" pitchFamily="2" charset="2"/>
              </a:rPr>
              <a:t>Satz</a:t>
            </a:r>
            <a:r>
              <a:rPr lang="en-US">
                <a:sym typeface="Wingdings" pitchFamily="2" charset="2"/>
              </a:rPr>
              <a:t> des Thales </a:t>
            </a:r>
            <a:r>
              <a:rPr lang="en-US" err="1">
                <a:sym typeface="Wingdings" pitchFamily="2" charset="2"/>
              </a:rPr>
              <a:t>zu</a:t>
            </a:r>
            <a:r>
              <a:rPr lang="en-US">
                <a:sym typeface="Wingdings" pitchFamily="2" charset="2"/>
              </a:rPr>
              <a:t> </a:t>
            </a:r>
            <a:r>
              <a:rPr lang="en-US" err="1">
                <a:sym typeface="Wingdings" pitchFamily="2" charset="2"/>
              </a:rPr>
              <a:t>finden</a:t>
            </a:r>
            <a:r>
              <a:rPr lang="en-US">
                <a:sym typeface="Wingdings" pitchFamily="2" charset="2"/>
              </a:rPr>
              <a:t>, </a:t>
            </a:r>
            <a:r>
              <a:rPr lang="en-US" err="1">
                <a:sym typeface="Wingdings" pitchFamily="2" charset="2"/>
              </a:rPr>
              <a:t>müssen</a:t>
            </a:r>
            <a:r>
              <a:rPr lang="en-US">
                <a:sym typeface="Wingdings" pitchFamily="2" charset="2"/>
              </a:rPr>
              <a:t> </a:t>
            </a:r>
            <a:r>
              <a:rPr lang="en-US" err="1">
                <a:sym typeface="Wingdings" pitchFamily="2" charset="2"/>
              </a:rPr>
              <a:t>wir</a:t>
            </a:r>
            <a:r>
              <a:rPr lang="en-US">
                <a:sym typeface="Wingdings" pitchFamily="2" charset="2"/>
              </a:rPr>
              <a:t> die Winkel in der DGS-</a:t>
            </a:r>
            <a:r>
              <a:rPr lang="en-US" err="1">
                <a:sym typeface="Wingdings" pitchFamily="2" charset="2"/>
              </a:rPr>
              <a:t>Figur</a:t>
            </a:r>
            <a:r>
              <a:rPr lang="en-US">
                <a:sym typeface="Wingdings" pitchFamily="2" charset="2"/>
              </a:rPr>
              <a:t> </a:t>
            </a:r>
            <a:r>
              <a:rPr lang="en-US" err="1">
                <a:sym typeface="Wingdings" pitchFamily="2" charset="2"/>
              </a:rPr>
              <a:t>noch</a:t>
            </a:r>
            <a:r>
              <a:rPr lang="en-US">
                <a:sym typeface="Wingdings" pitchFamily="2" charset="2"/>
              </a:rPr>
              <a:t> </a:t>
            </a:r>
            <a:r>
              <a:rPr lang="en-US" err="1">
                <a:sym typeface="Wingdings" pitchFamily="2" charset="2"/>
              </a:rPr>
              <a:t>ein</a:t>
            </a:r>
            <a:r>
              <a:rPr lang="en-US">
                <a:sym typeface="Wingdings" pitchFamily="2" charset="2"/>
              </a:rPr>
              <a:t> </a:t>
            </a:r>
            <a:r>
              <a:rPr lang="en-US" err="1">
                <a:sym typeface="Wingdings" pitchFamily="2" charset="2"/>
              </a:rPr>
              <a:t>bisschen</a:t>
            </a:r>
            <a:r>
              <a:rPr lang="en-US">
                <a:sym typeface="Wingdings" pitchFamily="2" charset="2"/>
              </a:rPr>
              <a:t> </a:t>
            </a:r>
            <a:r>
              <a:rPr lang="en-US" err="1">
                <a:sym typeface="Wingdings" pitchFamily="2" charset="2"/>
              </a:rPr>
              <a:t>näher</a:t>
            </a:r>
            <a:r>
              <a:rPr lang="en-US">
                <a:sym typeface="Wingdings" pitchFamily="2" charset="2"/>
              </a:rPr>
              <a:t> </a:t>
            </a:r>
            <a:r>
              <a:rPr lang="en-US" err="1">
                <a:sym typeface="Wingdings" pitchFamily="2" charset="2"/>
              </a:rPr>
              <a:t>unter</a:t>
            </a:r>
            <a:r>
              <a:rPr lang="en-US">
                <a:sym typeface="Wingdings" pitchFamily="2" charset="2"/>
              </a:rPr>
              <a:t> die Lupe </a:t>
            </a:r>
            <a:r>
              <a:rPr lang="en-US" err="1">
                <a:sym typeface="Wingdings" pitchFamily="2" charset="2"/>
              </a:rPr>
              <a:t>nehmen</a:t>
            </a:r>
            <a:r>
              <a:rPr lang="en-US">
                <a:sym typeface="Wingdings" pitchFamily="2" charset="2"/>
              </a:rPr>
              <a:t> </a:t>
            </a:r>
          </a:p>
          <a:p>
            <a:pPr marL="171450" indent="-171450">
              <a:buFont typeface="Wingdings" pitchFamily="2" charset="2"/>
              <a:buChar char="à"/>
            </a:pPr>
            <a:r>
              <a:rPr lang="en-US" err="1">
                <a:sym typeface="Wingdings" pitchFamily="2" charset="2"/>
              </a:rPr>
              <a:t>Weitere</a:t>
            </a:r>
            <a:r>
              <a:rPr lang="en-US">
                <a:sym typeface="Wingdings" pitchFamily="2" charset="2"/>
              </a:rPr>
              <a:t> </a:t>
            </a:r>
            <a:r>
              <a:rPr lang="en-US" err="1">
                <a:sym typeface="Wingdings" pitchFamily="2" charset="2"/>
              </a:rPr>
              <a:t>Argumente</a:t>
            </a:r>
            <a:r>
              <a:rPr lang="en-US">
                <a:sym typeface="Wingdings" pitchFamily="2" charset="2"/>
              </a:rPr>
              <a:t> </a:t>
            </a:r>
            <a:r>
              <a:rPr lang="en-US" err="1">
                <a:sym typeface="Wingdings" pitchFamily="2" charset="2"/>
              </a:rPr>
              <a:t>sammeln</a:t>
            </a:r>
            <a:r>
              <a:rPr lang="en-US">
                <a:sym typeface="Wingdings" pitchFamily="2" charset="2"/>
              </a:rPr>
              <a:t> </a:t>
            </a:r>
            <a:endParaRPr lang="en-US"/>
          </a:p>
        </p:txBody>
      </p:sp>
      <p:sp>
        <p:nvSpPr>
          <p:cNvPr id="4" name="Foliennummernplatzhalter 3"/>
          <p:cNvSpPr>
            <a:spLocks noGrp="1"/>
          </p:cNvSpPr>
          <p:nvPr>
            <p:ph type="sldNum" sz="quarter" idx="5"/>
          </p:nvPr>
        </p:nvSpPr>
        <p:spPr/>
        <p:txBody>
          <a:bodyPr/>
          <a:lstStyle/>
          <a:p>
            <a:fld id="{30143B0F-AE08-9346-B7CD-5CC6203C4752}" type="slidenum">
              <a:rPr lang="de-DE" smtClean="0"/>
              <a:t>64</a:t>
            </a:fld>
            <a:endParaRPr lang="de-DE"/>
          </a:p>
        </p:txBody>
      </p:sp>
    </p:spTree>
    <p:extLst>
      <p:ext uri="{BB962C8B-B14F-4D97-AF65-F5344CB8AC3E}">
        <p14:creationId xmlns:p14="http://schemas.microsoft.com/office/powerpoint/2010/main" val="3632008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3CF432-CFF4-B060-3BBC-C598E59E1C82}"/>
              </a:ext>
            </a:extLst>
          </p:cNvPr>
          <p:cNvSpPr>
            <a:spLocks noGrp="1"/>
          </p:cNvSpPr>
          <p:nvPr>
            <p:ph type="ctrTitle"/>
          </p:nvPr>
        </p:nvSpPr>
        <p:spPr>
          <a:xfrm>
            <a:off x="1524000" y="1122363"/>
            <a:ext cx="9144000" cy="2387600"/>
          </a:xfrm>
        </p:spPr>
        <p:txBody>
          <a:bodyPr anchor="b"/>
          <a:lstStyle>
            <a:lvl1pPr algn="ctr">
              <a:defRPr sz="6000"/>
            </a:lvl1pPr>
          </a:lstStyle>
          <a:p>
            <a:r>
              <a:rPr lang="de-DE" dirty="0"/>
              <a:t>Mastertitelformat bearbeiten</a:t>
            </a:r>
          </a:p>
        </p:txBody>
      </p:sp>
      <p:sp>
        <p:nvSpPr>
          <p:cNvPr id="3" name="Untertitel 2">
            <a:extLst>
              <a:ext uri="{FF2B5EF4-FFF2-40B4-BE49-F238E27FC236}">
                <a16:creationId xmlns:a16="http://schemas.microsoft.com/office/drawing/2014/main" id="{516BCEFE-A984-3600-3102-2EAAC6FB83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p>
        </p:txBody>
      </p:sp>
      <p:sp>
        <p:nvSpPr>
          <p:cNvPr id="7" name="Rechteck 6">
            <a:extLst>
              <a:ext uri="{FF2B5EF4-FFF2-40B4-BE49-F238E27FC236}">
                <a16:creationId xmlns:a16="http://schemas.microsoft.com/office/drawing/2014/main" id="{E6A687D1-03A2-A1CF-C132-4837366EE07C}"/>
              </a:ext>
            </a:extLst>
          </p:cNvPr>
          <p:cNvSpPr/>
          <p:nvPr userDrawn="1"/>
        </p:nvSpPr>
        <p:spPr>
          <a:xfrm>
            <a:off x="0" y="6492875"/>
            <a:ext cx="12192000" cy="36512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Foliennummernplatzhalter 5">
            <a:extLst>
              <a:ext uri="{FF2B5EF4-FFF2-40B4-BE49-F238E27FC236}">
                <a16:creationId xmlns:a16="http://schemas.microsoft.com/office/drawing/2014/main" id="{97DC7010-4B75-4E1A-DF4E-78569E6483DA}"/>
              </a:ext>
            </a:extLst>
          </p:cNvPr>
          <p:cNvSpPr>
            <a:spLocks noGrp="1"/>
          </p:cNvSpPr>
          <p:nvPr>
            <p:ph type="sldNum" sz="quarter" idx="12"/>
          </p:nvPr>
        </p:nvSpPr>
        <p:spPr>
          <a:xfrm>
            <a:off x="11353798" y="6492874"/>
            <a:ext cx="838201" cy="365125"/>
          </a:xfrm>
          <a:prstGeom prst="rect">
            <a:avLst/>
          </a:prstGeom>
        </p:spPr>
        <p:txBody>
          <a:bodyPr/>
          <a:lstStyle>
            <a:lvl1pPr algn="r">
              <a:defRPr sz="1200">
                <a:solidFill>
                  <a:schemeClr val="tx1">
                    <a:lumMod val="50000"/>
                    <a:lumOff val="50000"/>
                  </a:schemeClr>
                </a:solidFill>
                <a:latin typeface="Avenir Next" panose="020B0503020202020204"/>
              </a:defRPr>
            </a:lvl1pPr>
          </a:lstStyle>
          <a:p>
            <a:fld id="{69AFFE21-306B-104C-A652-3A8A92DE08D1}" type="slidenum">
              <a:rPr lang="de-DE" smtClean="0"/>
              <a:pPr/>
              <a:t>‹Nr.›</a:t>
            </a:fld>
            <a:endParaRPr lang="de-DE" dirty="0"/>
          </a:p>
        </p:txBody>
      </p:sp>
      <p:sp>
        <p:nvSpPr>
          <p:cNvPr id="12" name="Datumsplatzhalter 3">
            <a:extLst>
              <a:ext uri="{FF2B5EF4-FFF2-40B4-BE49-F238E27FC236}">
                <a16:creationId xmlns:a16="http://schemas.microsoft.com/office/drawing/2014/main" id="{B050EAE8-DF6B-6BE7-71ED-81AAF48D027F}"/>
              </a:ext>
            </a:extLst>
          </p:cNvPr>
          <p:cNvSpPr>
            <a:spLocks noGrp="1"/>
          </p:cNvSpPr>
          <p:nvPr>
            <p:ph type="dt" sz="half" idx="2"/>
          </p:nvPr>
        </p:nvSpPr>
        <p:spPr>
          <a:xfrm>
            <a:off x="509726" y="6492874"/>
            <a:ext cx="1230297" cy="365125"/>
          </a:xfrm>
          <a:prstGeom prst="rect">
            <a:avLst/>
          </a:prstGeom>
        </p:spPr>
        <p:txBody>
          <a:bodyPr vert="horz" lIns="91440" tIns="45720" rIns="91440" bIns="45720" rtlCol="0" anchor="ctr"/>
          <a:lstStyle>
            <a:lvl1pPr algn="r">
              <a:defRPr sz="1200">
                <a:solidFill>
                  <a:schemeClr val="tx1">
                    <a:tint val="82000"/>
                  </a:schemeClr>
                </a:solidFill>
                <a:latin typeface="Avenir Next" panose="020B0503020202020204"/>
              </a:defRPr>
            </a:lvl1pPr>
          </a:lstStyle>
          <a:p>
            <a:fld id="{8940BCAC-5351-41C9-AA6F-50B0B825418C}" type="datetime1">
              <a:rPr lang="de-DE" smtClean="0"/>
              <a:t>29.04.2024</a:t>
            </a:fld>
            <a:endParaRPr lang="de-DE"/>
          </a:p>
        </p:txBody>
      </p:sp>
      <p:sp>
        <p:nvSpPr>
          <p:cNvPr id="13" name="Fußzeilenplatzhalter 5">
            <a:extLst>
              <a:ext uri="{FF2B5EF4-FFF2-40B4-BE49-F238E27FC236}">
                <a16:creationId xmlns:a16="http://schemas.microsoft.com/office/drawing/2014/main" id="{243A0253-6238-CAED-FD90-1620BADAA713}"/>
              </a:ext>
            </a:extLst>
          </p:cNvPr>
          <p:cNvSpPr>
            <a:spLocks noGrp="1"/>
          </p:cNvSpPr>
          <p:nvPr>
            <p:ph type="ftr" sz="quarter" idx="3"/>
          </p:nvPr>
        </p:nvSpPr>
        <p:spPr>
          <a:xfrm>
            <a:off x="1757037" y="6492874"/>
            <a:ext cx="9596760" cy="365125"/>
          </a:xfrm>
          <a:prstGeom prst="rect">
            <a:avLst/>
          </a:prstGeom>
        </p:spPr>
        <p:txBody>
          <a:bodyPr vert="horz" lIns="91440" tIns="45720" rIns="91440" bIns="45720" rtlCol="0" anchor="ctr"/>
          <a:lstStyle>
            <a:lvl1pPr algn="ctr">
              <a:defRPr sz="1200">
                <a:solidFill>
                  <a:schemeClr val="tx1">
                    <a:tint val="82000"/>
                  </a:schemeClr>
                </a:solidFill>
                <a:latin typeface="Avenir Next" panose="020B0503020202020204"/>
              </a:defRPr>
            </a:lvl1pPr>
          </a:lstStyle>
          <a:p>
            <a:r>
              <a:rPr lang="de-DE"/>
              <a:t>Ulrich Kortenkamp | Elise Stroetmann | Marcus Röhming</a:t>
            </a:r>
            <a:endParaRPr lang="de-DE" dirty="0"/>
          </a:p>
        </p:txBody>
      </p:sp>
    </p:spTree>
    <p:extLst>
      <p:ext uri="{BB962C8B-B14F-4D97-AF65-F5344CB8AC3E}">
        <p14:creationId xmlns:p14="http://schemas.microsoft.com/office/powerpoint/2010/main" val="175154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bschnit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53CF432-CFF4-B060-3BBC-C598E59E1C82}"/>
              </a:ext>
            </a:extLst>
          </p:cNvPr>
          <p:cNvSpPr>
            <a:spLocks noGrp="1"/>
          </p:cNvSpPr>
          <p:nvPr>
            <p:ph type="ctrTitle"/>
          </p:nvPr>
        </p:nvSpPr>
        <p:spPr>
          <a:xfrm>
            <a:off x="509726" y="1122363"/>
            <a:ext cx="5411680" cy="4497202"/>
          </a:xfrm>
        </p:spPr>
        <p:txBody>
          <a:bodyPr anchor="ctr"/>
          <a:lstStyle>
            <a:lvl1pPr algn="l">
              <a:defRPr sz="6000"/>
            </a:lvl1pPr>
          </a:lstStyle>
          <a:p>
            <a:r>
              <a:rPr lang="de-DE" dirty="0"/>
              <a:t>Mastertitelformat bearbeiten</a:t>
            </a:r>
          </a:p>
        </p:txBody>
      </p:sp>
      <p:sp>
        <p:nvSpPr>
          <p:cNvPr id="7" name="Rechteck 6">
            <a:extLst>
              <a:ext uri="{FF2B5EF4-FFF2-40B4-BE49-F238E27FC236}">
                <a16:creationId xmlns:a16="http://schemas.microsoft.com/office/drawing/2014/main" id="{E6A687D1-03A2-A1CF-C132-4837366EE07C}"/>
              </a:ext>
            </a:extLst>
          </p:cNvPr>
          <p:cNvSpPr/>
          <p:nvPr userDrawn="1"/>
        </p:nvSpPr>
        <p:spPr>
          <a:xfrm>
            <a:off x="0" y="6492875"/>
            <a:ext cx="12192000" cy="36512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Foliennummernplatzhalter 5">
            <a:extLst>
              <a:ext uri="{FF2B5EF4-FFF2-40B4-BE49-F238E27FC236}">
                <a16:creationId xmlns:a16="http://schemas.microsoft.com/office/drawing/2014/main" id="{97DC7010-4B75-4E1A-DF4E-78569E6483DA}"/>
              </a:ext>
            </a:extLst>
          </p:cNvPr>
          <p:cNvSpPr>
            <a:spLocks noGrp="1"/>
          </p:cNvSpPr>
          <p:nvPr>
            <p:ph type="sldNum" sz="quarter" idx="12"/>
          </p:nvPr>
        </p:nvSpPr>
        <p:spPr>
          <a:xfrm>
            <a:off x="11353798" y="6492874"/>
            <a:ext cx="838201" cy="365125"/>
          </a:xfrm>
          <a:prstGeom prst="rect">
            <a:avLst/>
          </a:prstGeom>
        </p:spPr>
        <p:txBody>
          <a:bodyPr/>
          <a:lstStyle>
            <a:lvl1pPr algn="r">
              <a:defRPr sz="1200">
                <a:solidFill>
                  <a:schemeClr val="tx1">
                    <a:lumMod val="50000"/>
                    <a:lumOff val="50000"/>
                  </a:schemeClr>
                </a:solidFill>
                <a:latin typeface="Avenir Next" panose="020B0503020202020204"/>
              </a:defRPr>
            </a:lvl1pPr>
          </a:lstStyle>
          <a:p>
            <a:fld id="{69AFFE21-306B-104C-A652-3A8A92DE08D1}" type="slidenum">
              <a:rPr lang="de-DE" smtClean="0"/>
              <a:pPr/>
              <a:t>‹Nr.›</a:t>
            </a:fld>
            <a:endParaRPr lang="de-DE" dirty="0"/>
          </a:p>
        </p:txBody>
      </p:sp>
      <p:sp>
        <p:nvSpPr>
          <p:cNvPr id="12" name="Datumsplatzhalter 3">
            <a:extLst>
              <a:ext uri="{FF2B5EF4-FFF2-40B4-BE49-F238E27FC236}">
                <a16:creationId xmlns:a16="http://schemas.microsoft.com/office/drawing/2014/main" id="{B050EAE8-DF6B-6BE7-71ED-81AAF48D027F}"/>
              </a:ext>
            </a:extLst>
          </p:cNvPr>
          <p:cNvSpPr>
            <a:spLocks noGrp="1"/>
          </p:cNvSpPr>
          <p:nvPr>
            <p:ph type="dt" sz="half" idx="2"/>
          </p:nvPr>
        </p:nvSpPr>
        <p:spPr>
          <a:xfrm>
            <a:off x="509726" y="6492874"/>
            <a:ext cx="1230297" cy="365125"/>
          </a:xfrm>
          <a:prstGeom prst="rect">
            <a:avLst/>
          </a:prstGeom>
        </p:spPr>
        <p:txBody>
          <a:bodyPr vert="horz" lIns="91440" tIns="45720" rIns="91440" bIns="45720" rtlCol="0" anchor="ctr"/>
          <a:lstStyle>
            <a:lvl1pPr algn="r">
              <a:defRPr sz="1200">
                <a:solidFill>
                  <a:schemeClr val="tx1">
                    <a:tint val="82000"/>
                  </a:schemeClr>
                </a:solidFill>
                <a:latin typeface="Avenir Next" panose="020B0503020202020204"/>
              </a:defRPr>
            </a:lvl1pPr>
          </a:lstStyle>
          <a:p>
            <a:fld id="{C2630CC7-67E4-473C-A3EE-E8B19080E969}" type="datetime1">
              <a:rPr lang="de-DE" smtClean="0"/>
              <a:t>29.04.2024</a:t>
            </a:fld>
            <a:endParaRPr lang="de-DE"/>
          </a:p>
        </p:txBody>
      </p:sp>
      <p:sp>
        <p:nvSpPr>
          <p:cNvPr id="13" name="Fußzeilenplatzhalter 5">
            <a:extLst>
              <a:ext uri="{FF2B5EF4-FFF2-40B4-BE49-F238E27FC236}">
                <a16:creationId xmlns:a16="http://schemas.microsoft.com/office/drawing/2014/main" id="{243A0253-6238-CAED-FD90-1620BADAA713}"/>
              </a:ext>
            </a:extLst>
          </p:cNvPr>
          <p:cNvSpPr>
            <a:spLocks noGrp="1"/>
          </p:cNvSpPr>
          <p:nvPr>
            <p:ph type="ftr" sz="quarter" idx="3"/>
          </p:nvPr>
        </p:nvSpPr>
        <p:spPr>
          <a:xfrm>
            <a:off x="1757037" y="6492874"/>
            <a:ext cx="9596760" cy="365125"/>
          </a:xfrm>
          <a:prstGeom prst="rect">
            <a:avLst/>
          </a:prstGeom>
        </p:spPr>
        <p:txBody>
          <a:bodyPr vert="horz" lIns="91440" tIns="45720" rIns="91440" bIns="45720" rtlCol="0" anchor="ctr"/>
          <a:lstStyle>
            <a:lvl1pPr algn="ctr">
              <a:defRPr sz="1200">
                <a:solidFill>
                  <a:schemeClr val="tx1">
                    <a:tint val="82000"/>
                  </a:schemeClr>
                </a:solidFill>
                <a:latin typeface="Avenir Next" panose="020B0503020202020204"/>
              </a:defRPr>
            </a:lvl1pPr>
          </a:lstStyle>
          <a:p>
            <a:r>
              <a:rPr lang="de-DE"/>
              <a:t>Ulrich Kortenkamp | Elise Stroetmann | Marcus Röhming</a:t>
            </a:r>
            <a:endParaRPr lang="de-DE" dirty="0"/>
          </a:p>
        </p:txBody>
      </p:sp>
      <p:sp>
        <p:nvSpPr>
          <p:cNvPr id="6" name="Bildplatzhalter 5">
            <a:extLst>
              <a:ext uri="{FF2B5EF4-FFF2-40B4-BE49-F238E27FC236}">
                <a16:creationId xmlns:a16="http://schemas.microsoft.com/office/drawing/2014/main" id="{21709C1F-EC33-08AE-E6FF-82B49C6545ED}"/>
              </a:ext>
            </a:extLst>
          </p:cNvPr>
          <p:cNvSpPr>
            <a:spLocks noGrp="1"/>
          </p:cNvSpPr>
          <p:nvPr>
            <p:ph type="pic" sz="quarter" idx="13"/>
          </p:nvPr>
        </p:nvSpPr>
        <p:spPr>
          <a:xfrm>
            <a:off x="6670828" y="1122362"/>
            <a:ext cx="5011446" cy="4497202"/>
          </a:xfrm>
        </p:spPr>
        <p:txBody>
          <a:bodyPr/>
          <a:lstStyle/>
          <a:p>
            <a:endParaRPr lang="de-DE"/>
          </a:p>
        </p:txBody>
      </p:sp>
    </p:spTree>
    <p:extLst>
      <p:ext uri="{BB962C8B-B14F-4D97-AF65-F5344CB8AC3E}">
        <p14:creationId xmlns:p14="http://schemas.microsoft.com/office/powerpoint/2010/main" val="2755000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2-1">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F00614DE-5920-FBB6-6B65-68BE47B4341A}"/>
              </a:ext>
            </a:extLst>
          </p:cNvPr>
          <p:cNvSpPr>
            <a:spLocks noGrp="1" noRot="1" noMove="1" noResize="1" noEditPoints="1" noAdjustHandles="1" noChangeArrowheads="1" noChangeShapeType="1"/>
          </p:cNvSpPr>
          <p:nvPr userDrawn="1"/>
        </p:nvSpPr>
        <p:spPr>
          <a:xfrm>
            <a:off x="-1" y="-1"/>
            <a:ext cx="12192000" cy="64584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a:extLst>
              <a:ext uri="{FF2B5EF4-FFF2-40B4-BE49-F238E27FC236}">
                <a16:creationId xmlns:a16="http://schemas.microsoft.com/office/drawing/2014/main" id="{97452FF4-0A94-E17C-519E-AA220D8B9588}"/>
              </a:ext>
            </a:extLst>
          </p:cNvPr>
          <p:cNvSpPr>
            <a:spLocks noGrp="1" noRot="1" noMove="1" noResize="1" noEditPoints="1" noAdjustHandles="1" noChangeArrowheads="1" noChangeShapeType="1"/>
          </p:cNvSpPr>
          <p:nvPr userDrawn="1"/>
        </p:nvSpPr>
        <p:spPr>
          <a:xfrm>
            <a:off x="0" y="6492875"/>
            <a:ext cx="12192000" cy="36512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79E46E47-1DA8-41EB-14AB-365DAB9AAFFE}"/>
              </a:ext>
            </a:extLst>
          </p:cNvPr>
          <p:cNvSpPr>
            <a:spLocks noGrp="1"/>
          </p:cNvSpPr>
          <p:nvPr>
            <p:ph type="title"/>
          </p:nvPr>
        </p:nvSpPr>
        <p:spPr>
          <a:xfrm>
            <a:off x="509726" y="498"/>
            <a:ext cx="11111144" cy="645341"/>
          </a:xfrm>
        </p:spPr>
        <p:txBody>
          <a:bodyPr>
            <a:normAutofit/>
          </a:bodyPr>
          <a:lstStyle>
            <a:lvl1pPr>
              <a:defRPr sz="2400">
                <a:solidFill>
                  <a:schemeClr val="tx1">
                    <a:lumMod val="50000"/>
                    <a:lumOff val="50000"/>
                  </a:schemeClr>
                </a:solidFill>
              </a:defRPr>
            </a:lvl1pPr>
          </a:lstStyle>
          <a:p>
            <a:r>
              <a:rPr lang="de-DE" dirty="0"/>
              <a:t>Mastertitelformat bearbeiten</a:t>
            </a:r>
          </a:p>
        </p:txBody>
      </p:sp>
      <p:sp>
        <p:nvSpPr>
          <p:cNvPr id="3" name="Inhaltsplatzhalter 2">
            <a:extLst>
              <a:ext uri="{FF2B5EF4-FFF2-40B4-BE49-F238E27FC236}">
                <a16:creationId xmlns:a16="http://schemas.microsoft.com/office/drawing/2014/main" id="{098EE947-C5DA-3272-4405-4C34BCA95550}"/>
              </a:ext>
            </a:extLst>
          </p:cNvPr>
          <p:cNvSpPr>
            <a:spLocks noGrp="1"/>
          </p:cNvSpPr>
          <p:nvPr>
            <p:ph idx="1"/>
          </p:nvPr>
        </p:nvSpPr>
        <p:spPr>
          <a:xfrm>
            <a:off x="509726" y="1017757"/>
            <a:ext cx="7200000"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9849D5AA-309C-4F15-7BDC-0605419CEC73}"/>
              </a:ext>
            </a:extLst>
          </p:cNvPr>
          <p:cNvSpPr>
            <a:spLocks noGrp="1"/>
          </p:cNvSpPr>
          <p:nvPr>
            <p:ph type="sldNum" sz="quarter" idx="12"/>
          </p:nvPr>
        </p:nvSpPr>
        <p:spPr>
          <a:xfrm>
            <a:off x="11353798" y="6492874"/>
            <a:ext cx="838201" cy="365125"/>
          </a:xfrm>
          <a:prstGeom prst="rect">
            <a:avLst/>
          </a:prstGeom>
        </p:spPr>
        <p:txBody>
          <a:bodyPr/>
          <a:lstStyle>
            <a:lvl1pPr algn="r">
              <a:defRPr sz="1200">
                <a:solidFill>
                  <a:schemeClr val="tx1">
                    <a:lumMod val="50000"/>
                    <a:lumOff val="50000"/>
                  </a:schemeClr>
                </a:solidFill>
              </a:defRPr>
            </a:lvl1pPr>
          </a:lstStyle>
          <a:p>
            <a:fld id="{69AFFE21-306B-104C-A652-3A8A92DE08D1}" type="slidenum">
              <a:rPr lang="de-DE" smtClean="0"/>
              <a:pPr/>
              <a:t>‹Nr.›</a:t>
            </a:fld>
            <a:endParaRPr lang="de-DE" dirty="0"/>
          </a:p>
        </p:txBody>
      </p:sp>
      <p:sp>
        <p:nvSpPr>
          <p:cNvPr id="11" name="Inhaltsplatzhalter 2">
            <a:extLst>
              <a:ext uri="{FF2B5EF4-FFF2-40B4-BE49-F238E27FC236}">
                <a16:creationId xmlns:a16="http://schemas.microsoft.com/office/drawing/2014/main" id="{EDC803EA-294B-2141-86EA-CFCE5E635B11}"/>
              </a:ext>
            </a:extLst>
          </p:cNvPr>
          <p:cNvSpPr>
            <a:spLocks noGrp="1"/>
          </p:cNvSpPr>
          <p:nvPr>
            <p:ph idx="14"/>
          </p:nvPr>
        </p:nvSpPr>
        <p:spPr>
          <a:xfrm>
            <a:off x="8020870" y="1017757"/>
            <a:ext cx="3600000"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4" name="Datumsplatzhalter 3">
            <a:extLst>
              <a:ext uri="{FF2B5EF4-FFF2-40B4-BE49-F238E27FC236}">
                <a16:creationId xmlns:a16="http://schemas.microsoft.com/office/drawing/2014/main" id="{6E4B497E-5DDF-9A1B-BD42-88653D25C1EE}"/>
              </a:ext>
            </a:extLst>
          </p:cNvPr>
          <p:cNvSpPr>
            <a:spLocks noGrp="1"/>
          </p:cNvSpPr>
          <p:nvPr>
            <p:ph type="dt" sz="half" idx="2"/>
          </p:nvPr>
        </p:nvSpPr>
        <p:spPr>
          <a:xfrm>
            <a:off x="509726" y="6492874"/>
            <a:ext cx="1230297" cy="365125"/>
          </a:xfrm>
          <a:prstGeom prst="rect">
            <a:avLst/>
          </a:prstGeom>
        </p:spPr>
        <p:txBody>
          <a:bodyPr vert="horz" lIns="91440" tIns="45720" rIns="91440" bIns="45720" rtlCol="0" anchor="ctr"/>
          <a:lstStyle>
            <a:lvl1pPr algn="r">
              <a:defRPr sz="1200">
                <a:solidFill>
                  <a:schemeClr val="tx1">
                    <a:tint val="82000"/>
                  </a:schemeClr>
                </a:solidFill>
                <a:latin typeface="Avenir Next" panose="020B0503020202020204"/>
              </a:defRPr>
            </a:lvl1pPr>
          </a:lstStyle>
          <a:p>
            <a:fld id="{95F65B78-FBCC-4847-BBFF-A3D82A328772}" type="datetime1">
              <a:rPr lang="de-DE" smtClean="0"/>
              <a:t>29.04.2024</a:t>
            </a:fld>
            <a:endParaRPr lang="de-DE" dirty="0"/>
          </a:p>
        </p:txBody>
      </p:sp>
      <p:sp>
        <p:nvSpPr>
          <p:cNvPr id="15" name="Fußzeilenplatzhalter 5">
            <a:extLst>
              <a:ext uri="{FF2B5EF4-FFF2-40B4-BE49-F238E27FC236}">
                <a16:creationId xmlns:a16="http://schemas.microsoft.com/office/drawing/2014/main" id="{7316FCC1-4403-54CD-B34E-9F8520624098}"/>
              </a:ext>
            </a:extLst>
          </p:cNvPr>
          <p:cNvSpPr>
            <a:spLocks noGrp="1"/>
          </p:cNvSpPr>
          <p:nvPr>
            <p:ph type="ftr" sz="quarter" idx="3"/>
          </p:nvPr>
        </p:nvSpPr>
        <p:spPr>
          <a:xfrm>
            <a:off x="1757037" y="6492874"/>
            <a:ext cx="9596760" cy="365125"/>
          </a:xfrm>
          <a:prstGeom prst="rect">
            <a:avLst/>
          </a:prstGeom>
        </p:spPr>
        <p:txBody>
          <a:bodyPr vert="horz" lIns="91440" tIns="45720" rIns="91440" bIns="45720" rtlCol="0" anchor="ctr"/>
          <a:lstStyle>
            <a:lvl1pPr algn="ctr">
              <a:defRPr sz="1200">
                <a:solidFill>
                  <a:schemeClr val="tx1">
                    <a:tint val="82000"/>
                  </a:schemeClr>
                </a:solidFill>
                <a:latin typeface="Avenir Next" panose="020B0503020202020204"/>
              </a:defRPr>
            </a:lvl1pPr>
          </a:lstStyle>
          <a:p>
            <a:r>
              <a:rPr lang="de-DE"/>
              <a:t>Ulrich Kortenkamp | Elise Stroetmann | Marcus Röhming</a:t>
            </a:r>
            <a:endParaRPr lang="de-DE" dirty="0"/>
          </a:p>
        </p:txBody>
      </p:sp>
    </p:spTree>
    <p:extLst>
      <p:ext uri="{BB962C8B-B14F-4D97-AF65-F5344CB8AC3E}">
        <p14:creationId xmlns:p14="http://schemas.microsoft.com/office/powerpoint/2010/main" val="362113440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ufgabe 2-1">
    <p:spTree>
      <p:nvGrpSpPr>
        <p:cNvPr id="1" name=""/>
        <p:cNvGrpSpPr/>
        <p:nvPr/>
      </p:nvGrpSpPr>
      <p:grpSpPr>
        <a:xfrm>
          <a:off x="0" y="0"/>
          <a:ext cx="0" cy="0"/>
          <a:chOff x="0" y="0"/>
          <a:chExt cx="0" cy="0"/>
        </a:xfrm>
      </p:grpSpPr>
      <p:sp>
        <p:nvSpPr>
          <p:cNvPr id="10" name="Rechteck 9">
            <a:extLst>
              <a:ext uri="{FF2B5EF4-FFF2-40B4-BE49-F238E27FC236}">
                <a16:creationId xmlns:a16="http://schemas.microsoft.com/office/drawing/2014/main" id="{F00614DE-5920-FBB6-6B65-68BE47B4341A}"/>
              </a:ext>
            </a:extLst>
          </p:cNvPr>
          <p:cNvSpPr>
            <a:spLocks noGrp="1" noRot="1" noMove="1" noResize="1" noEditPoints="1" noAdjustHandles="1" noChangeArrowheads="1" noChangeShapeType="1"/>
          </p:cNvSpPr>
          <p:nvPr userDrawn="1"/>
        </p:nvSpPr>
        <p:spPr>
          <a:xfrm>
            <a:off x="-1" y="-1"/>
            <a:ext cx="12192000" cy="645841"/>
          </a:xfrm>
          <a:prstGeom prst="rect">
            <a:avLst/>
          </a:prstGeom>
          <a:solidFill>
            <a:srgbClr val="F5DB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a:extLst>
              <a:ext uri="{FF2B5EF4-FFF2-40B4-BE49-F238E27FC236}">
                <a16:creationId xmlns:a16="http://schemas.microsoft.com/office/drawing/2014/main" id="{97452FF4-0A94-E17C-519E-AA220D8B9588}"/>
              </a:ext>
            </a:extLst>
          </p:cNvPr>
          <p:cNvSpPr>
            <a:spLocks noGrp="1" noRot="1" noMove="1" noResize="1" noEditPoints="1" noAdjustHandles="1" noChangeArrowheads="1" noChangeShapeType="1"/>
          </p:cNvSpPr>
          <p:nvPr userDrawn="1"/>
        </p:nvSpPr>
        <p:spPr>
          <a:xfrm>
            <a:off x="0" y="6492875"/>
            <a:ext cx="12192000" cy="365125"/>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79E46E47-1DA8-41EB-14AB-365DAB9AAFFE}"/>
              </a:ext>
            </a:extLst>
          </p:cNvPr>
          <p:cNvSpPr>
            <a:spLocks noGrp="1"/>
          </p:cNvSpPr>
          <p:nvPr>
            <p:ph type="title"/>
          </p:nvPr>
        </p:nvSpPr>
        <p:spPr>
          <a:xfrm>
            <a:off x="509726" y="498"/>
            <a:ext cx="11111144" cy="645341"/>
          </a:xfrm>
        </p:spPr>
        <p:txBody>
          <a:bodyPr>
            <a:normAutofit/>
          </a:bodyPr>
          <a:lstStyle>
            <a:lvl1pPr>
              <a:defRPr sz="2400" b="0">
                <a:solidFill>
                  <a:schemeClr val="accent5">
                    <a:lumMod val="75000"/>
                  </a:schemeClr>
                </a:solidFill>
              </a:defRPr>
            </a:lvl1pPr>
          </a:lstStyle>
          <a:p>
            <a:r>
              <a:rPr lang="de-DE" dirty="0"/>
              <a:t>Mastertitelformat bearbeiten</a:t>
            </a:r>
          </a:p>
        </p:txBody>
      </p:sp>
      <p:sp>
        <p:nvSpPr>
          <p:cNvPr id="3" name="Inhaltsplatzhalter 2">
            <a:extLst>
              <a:ext uri="{FF2B5EF4-FFF2-40B4-BE49-F238E27FC236}">
                <a16:creationId xmlns:a16="http://schemas.microsoft.com/office/drawing/2014/main" id="{098EE947-C5DA-3272-4405-4C34BCA95550}"/>
              </a:ext>
            </a:extLst>
          </p:cNvPr>
          <p:cNvSpPr>
            <a:spLocks noGrp="1"/>
          </p:cNvSpPr>
          <p:nvPr>
            <p:ph idx="1"/>
          </p:nvPr>
        </p:nvSpPr>
        <p:spPr>
          <a:xfrm>
            <a:off x="509726" y="1017757"/>
            <a:ext cx="7200000"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9849D5AA-309C-4F15-7BDC-0605419CEC73}"/>
              </a:ext>
            </a:extLst>
          </p:cNvPr>
          <p:cNvSpPr>
            <a:spLocks noGrp="1"/>
          </p:cNvSpPr>
          <p:nvPr>
            <p:ph type="sldNum" sz="quarter" idx="12"/>
          </p:nvPr>
        </p:nvSpPr>
        <p:spPr>
          <a:xfrm>
            <a:off x="11353798" y="6492874"/>
            <a:ext cx="838201" cy="365125"/>
          </a:xfrm>
          <a:prstGeom prst="rect">
            <a:avLst/>
          </a:prstGeom>
        </p:spPr>
        <p:txBody>
          <a:bodyPr/>
          <a:lstStyle>
            <a:lvl1pPr algn="r">
              <a:defRPr sz="1200">
                <a:solidFill>
                  <a:schemeClr val="tx1">
                    <a:lumMod val="50000"/>
                    <a:lumOff val="50000"/>
                  </a:schemeClr>
                </a:solidFill>
              </a:defRPr>
            </a:lvl1pPr>
          </a:lstStyle>
          <a:p>
            <a:fld id="{69AFFE21-306B-104C-A652-3A8A92DE08D1}" type="slidenum">
              <a:rPr lang="de-DE" smtClean="0"/>
              <a:pPr/>
              <a:t>‹Nr.›</a:t>
            </a:fld>
            <a:endParaRPr lang="de-DE" dirty="0"/>
          </a:p>
        </p:txBody>
      </p:sp>
      <p:sp>
        <p:nvSpPr>
          <p:cNvPr id="11" name="Inhaltsplatzhalter 2">
            <a:extLst>
              <a:ext uri="{FF2B5EF4-FFF2-40B4-BE49-F238E27FC236}">
                <a16:creationId xmlns:a16="http://schemas.microsoft.com/office/drawing/2014/main" id="{EDC803EA-294B-2141-86EA-CFCE5E635B11}"/>
              </a:ext>
            </a:extLst>
          </p:cNvPr>
          <p:cNvSpPr>
            <a:spLocks noGrp="1"/>
          </p:cNvSpPr>
          <p:nvPr>
            <p:ph idx="14"/>
          </p:nvPr>
        </p:nvSpPr>
        <p:spPr>
          <a:xfrm>
            <a:off x="8020870" y="1017757"/>
            <a:ext cx="3600000"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4" name="Datumsplatzhalter 3">
            <a:extLst>
              <a:ext uri="{FF2B5EF4-FFF2-40B4-BE49-F238E27FC236}">
                <a16:creationId xmlns:a16="http://schemas.microsoft.com/office/drawing/2014/main" id="{6E4B497E-5DDF-9A1B-BD42-88653D25C1EE}"/>
              </a:ext>
            </a:extLst>
          </p:cNvPr>
          <p:cNvSpPr>
            <a:spLocks noGrp="1"/>
          </p:cNvSpPr>
          <p:nvPr>
            <p:ph type="dt" sz="half" idx="2"/>
          </p:nvPr>
        </p:nvSpPr>
        <p:spPr>
          <a:xfrm>
            <a:off x="509726" y="6492874"/>
            <a:ext cx="1230297" cy="365125"/>
          </a:xfrm>
          <a:prstGeom prst="rect">
            <a:avLst/>
          </a:prstGeom>
        </p:spPr>
        <p:txBody>
          <a:bodyPr vert="horz" lIns="91440" tIns="45720" rIns="91440" bIns="45720" rtlCol="0" anchor="ctr"/>
          <a:lstStyle>
            <a:lvl1pPr algn="r">
              <a:defRPr sz="1200">
                <a:solidFill>
                  <a:schemeClr val="tx1">
                    <a:tint val="82000"/>
                  </a:schemeClr>
                </a:solidFill>
                <a:latin typeface="Avenir Next" panose="020B0503020202020204"/>
              </a:defRPr>
            </a:lvl1pPr>
          </a:lstStyle>
          <a:p>
            <a:fld id="{0B7A86EF-FA10-47E0-A1A0-BCD49C2ACA75}" type="datetime1">
              <a:rPr lang="de-DE" smtClean="0"/>
              <a:t>29.04.2024</a:t>
            </a:fld>
            <a:endParaRPr lang="de-DE" dirty="0"/>
          </a:p>
        </p:txBody>
      </p:sp>
      <p:sp>
        <p:nvSpPr>
          <p:cNvPr id="15" name="Fußzeilenplatzhalter 5">
            <a:extLst>
              <a:ext uri="{FF2B5EF4-FFF2-40B4-BE49-F238E27FC236}">
                <a16:creationId xmlns:a16="http://schemas.microsoft.com/office/drawing/2014/main" id="{7316FCC1-4403-54CD-B34E-9F8520624098}"/>
              </a:ext>
            </a:extLst>
          </p:cNvPr>
          <p:cNvSpPr>
            <a:spLocks noGrp="1"/>
          </p:cNvSpPr>
          <p:nvPr>
            <p:ph type="ftr" sz="quarter" idx="3"/>
          </p:nvPr>
        </p:nvSpPr>
        <p:spPr>
          <a:xfrm>
            <a:off x="1757037" y="6492874"/>
            <a:ext cx="9596760" cy="365125"/>
          </a:xfrm>
          <a:prstGeom prst="rect">
            <a:avLst/>
          </a:prstGeom>
        </p:spPr>
        <p:txBody>
          <a:bodyPr vert="horz" lIns="91440" tIns="45720" rIns="91440" bIns="45720" rtlCol="0" anchor="ctr"/>
          <a:lstStyle>
            <a:lvl1pPr algn="ctr">
              <a:defRPr sz="1200">
                <a:solidFill>
                  <a:schemeClr val="tx1">
                    <a:tint val="82000"/>
                  </a:schemeClr>
                </a:solidFill>
                <a:latin typeface="Avenir Next" panose="020B0503020202020204"/>
              </a:defRPr>
            </a:lvl1pPr>
          </a:lstStyle>
          <a:p>
            <a:r>
              <a:rPr lang="de-DE"/>
              <a:t>Ulrich Kortenkamp | Elise Stroetmann | Marcus Röhming</a:t>
            </a:r>
            <a:endParaRPr lang="de-DE" dirty="0"/>
          </a:p>
        </p:txBody>
      </p:sp>
    </p:spTree>
    <p:extLst>
      <p:ext uri="{BB962C8B-B14F-4D97-AF65-F5344CB8AC3E}">
        <p14:creationId xmlns:p14="http://schemas.microsoft.com/office/powerpoint/2010/main" val="344506367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71A39E0D-821D-182C-C4E4-1CBFBDD9DD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dirty="0"/>
              <a:t>Mastertitelformat bearbeiten</a:t>
            </a:r>
          </a:p>
        </p:txBody>
      </p:sp>
      <p:sp>
        <p:nvSpPr>
          <p:cNvPr id="3" name="Textplatzhalter 2">
            <a:extLst>
              <a:ext uri="{FF2B5EF4-FFF2-40B4-BE49-F238E27FC236}">
                <a16:creationId xmlns:a16="http://schemas.microsoft.com/office/drawing/2014/main" id="{0D0AE153-F59B-D60A-2994-036AC6FD7A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D047AE43-1C92-1F38-B6E2-3B12ADBB46D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400">
                <a:solidFill>
                  <a:schemeClr val="tx1">
                    <a:tint val="82000"/>
                  </a:schemeClr>
                </a:solidFill>
                <a:latin typeface="Avenir Next" panose="020B0503020202020204"/>
              </a:defRPr>
            </a:lvl1pPr>
          </a:lstStyle>
          <a:p>
            <a:fld id="{AF87AE57-BB57-4071-9611-C91326937ED4}" type="datetime1">
              <a:rPr lang="de-DE" smtClean="0"/>
              <a:t>29.04.2024</a:t>
            </a:fld>
            <a:endParaRPr lang="de-DE"/>
          </a:p>
        </p:txBody>
      </p:sp>
      <p:sp>
        <p:nvSpPr>
          <p:cNvPr id="6" name="Fußzeilenplatzhalter 5">
            <a:extLst>
              <a:ext uri="{FF2B5EF4-FFF2-40B4-BE49-F238E27FC236}">
                <a16:creationId xmlns:a16="http://schemas.microsoft.com/office/drawing/2014/main" id="{2A1DECEA-49CF-292B-A388-2C335EF76DE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400">
                <a:solidFill>
                  <a:schemeClr val="tx1">
                    <a:tint val="82000"/>
                  </a:schemeClr>
                </a:solidFill>
                <a:latin typeface="Avenir Next" panose="020B0503020202020204"/>
              </a:defRPr>
            </a:lvl1pPr>
          </a:lstStyle>
          <a:p>
            <a:r>
              <a:rPr lang="de-DE"/>
              <a:t>Ulrich Kortenkamp | Elise Stroetmann | Marcus Röhming</a:t>
            </a:r>
            <a:endParaRPr lang="de-DE" dirty="0"/>
          </a:p>
        </p:txBody>
      </p:sp>
      <p:sp>
        <p:nvSpPr>
          <p:cNvPr id="7" name="Foliennummernplatzhalter 6">
            <a:extLst>
              <a:ext uri="{FF2B5EF4-FFF2-40B4-BE49-F238E27FC236}">
                <a16:creationId xmlns:a16="http://schemas.microsoft.com/office/drawing/2014/main" id="{B65D2637-F1F5-00B2-8331-92F7C39B0AB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400">
                <a:solidFill>
                  <a:schemeClr val="tx1">
                    <a:tint val="82000"/>
                  </a:schemeClr>
                </a:solidFill>
                <a:latin typeface="Avenir Next" panose="020B0503020202020204"/>
              </a:defRPr>
            </a:lvl1pPr>
          </a:lstStyle>
          <a:p>
            <a:fld id="{FC445B09-E1A6-459D-A0ED-AF5EA6BFC96E}" type="slidenum">
              <a:rPr lang="de-DE" smtClean="0"/>
              <a:pPr/>
              <a:t>‹Nr.›</a:t>
            </a:fld>
            <a:endParaRPr lang="de-DE"/>
          </a:p>
        </p:txBody>
      </p:sp>
    </p:spTree>
    <p:extLst>
      <p:ext uri="{BB962C8B-B14F-4D97-AF65-F5344CB8AC3E}">
        <p14:creationId xmlns:p14="http://schemas.microsoft.com/office/powerpoint/2010/main" val="318833816"/>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Lst>
  <p:hf hdr="0"/>
  <p:txStyles>
    <p:titleStyle>
      <a:lvl1pPr algn="l" defTabSz="914400" rtl="0" eaLnBrk="1" latinLnBrk="0" hangingPunct="1">
        <a:lnSpc>
          <a:spcPct val="90000"/>
        </a:lnSpc>
        <a:spcBef>
          <a:spcPct val="0"/>
        </a:spcBef>
        <a:buNone/>
        <a:defRPr sz="4400" kern="1200">
          <a:solidFill>
            <a:schemeClr val="tx1"/>
          </a:solidFill>
          <a:latin typeface="Avenir Next" panose="020B0503020202020204" pitchFamily="34"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0.png"/><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microsoft.com/office/2018/10/relationships/comments" Target="../comments/modernComment_117_AD27E2EF.xml"/><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9.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8.svg"/><Relationship Id="rId2" Type="http://schemas.microsoft.com/office/2018/10/relationships/comments" Target="../comments/modernComment_12C_664A1412.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6.png"/><Relationship Id="rId7" Type="http://schemas.openxmlformats.org/officeDocument/2006/relationships/image" Target="../media/image50.png"/><Relationship Id="rId12" Type="http://schemas.openxmlformats.org/officeDocument/2006/relationships/image" Target="../media/image55.sv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49.svg"/><Relationship Id="rId11" Type="http://schemas.openxmlformats.org/officeDocument/2006/relationships/image" Target="../media/image54.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7.png"/><Relationship Id="rId9" Type="http://schemas.openxmlformats.org/officeDocument/2006/relationships/image" Target="../media/image52.sv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56.svg"/><Relationship Id="rId7" Type="http://schemas.openxmlformats.org/officeDocument/2006/relationships/image" Target="../media/image60.svg"/><Relationship Id="rId2" Type="http://schemas.openxmlformats.org/officeDocument/2006/relationships/image" Target="../media/image40.png"/><Relationship Id="rId1" Type="http://schemas.openxmlformats.org/officeDocument/2006/relationships/slideLayout" Target="../slideLayouts/slideLayout3.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s>
</file>

<file path=ppt/slides/_rels/slide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63.png"/><Relationship Id="rId4" Type="http://schemas.openxmlformats.org/officeDocument/2006/relationships/image" Target="../media/image62.png"/></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hyperlink" Target="https://test.cosito.net/thales2/story" TargetMode="Externa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8.png"/><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svg"/></Relationships>
</file>

<file path=ppt/slides/_rels/slide5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hyperlink" Target="https://test.cosito.net/thales2/story" TargetMode="External"/><Relationship Id="rId4"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3.xml"/><Relationship Id="rId5" Type="http://schemas.openxmlformats.org/officeDocument/2006/relationships/image" Target="../media/image93.png"/><Relationship Id="rId4" Type="http://schemas.openxmlformats.org/officeDocument/2006/relationships/image" Target="../media/image92.png"/></Relationships>
</file>

<file path=ppt/slides/_rels/slide57.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6.png"/><Relationship Id="rId7" Type="http://schemas.openxmlformats.org/officeDocument/2006/relationships/image" Target="../media/image55.svg"/><Relationship Id="rId2" Type="http://schemas.openxmlformats.org/officeDocument/2006/relationships/image" Target="../media/image75.png"/><Relationship Id="rId1" Type="http://schemas.openxmlformats.org/officeDocument/2006/relationships/slideLayout" Target="../slideLayouts/slideLayout3.xml"/><Relationship Id="rId6" Type="http://schemas.openxmlformats.org/officeDocument/2006/relationships/image" Target="../media/image54.png"/><Relationship Id="rId5" Type="http://schemas.openxmlformats.org/officeDocument/2006/relationships/image" Target="../media/image78.png"/><Relationship Id="rId10" Type="http://schemas.openxmlformats.org/officeDocument/2006/relationships/image" Target="../media/image81.png"/><Relationship Id="rId4" Type="http://schemas.openxmlformats.org/officeDocument/2006/relationships/image" Target="../media/image77.png"/><Relationship Id="rId9" Type="http://schemas.openxmlformats.org/officeDocument/2006/relationships/image" Target="../media/image80.png"/></Relationships>
</file>

<file path=ppt/slides/_rels/slide58.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81.png"/><Relationship Id="rId7" Type="http://schemas.openxmlformats.org/officeDocument/2006/relationships/image" Target="../media/image54.png"/><Relationship Id="rId2" Type="http://schemas.openxmlformats.org/officeDocument/2006/relationships/image" Target="../media/image82.png"/><Relationship Id="rId1" Type="http://schemas.openxmlformats.org/officeDocument/2006/relationships/slideLayout" Target="../slideLayouts/slideLayout3.xml"/><Relationship Id="rId6" Type="http://schemas.openxmlformats.org/officeDocument/2006/relationships/image" Target="../media/image83.png"/><Relationship Id="rId5" Type="http://schemas.openxmlformats.org/officeDocument/2006/relationships/image" Target="../media/image77.png"/><Relationship Id="rId10" Type="http://schemas.openxmlformats.org/officeDocument/2006/relationships/image" Target="../media/image85.png"/><Relationship Id="rId4" Type="http://schemas.openxmlformats.org/officeDocument/2006/relationships/image" Target="../media/image76.png"/><Relationship Id="rId9" Type="http://schemas.openxmlformats.org/officeDocument/2006/relationships/image" Target="../media/image84.png"/></Relationships>
</file>

<file path=ppt/slides/_rels/slide59.xml.rels><?xml version="1.0" encoding="UTF-8" standalone="yes"?>
<Relationships xmlns="http://schemas.openxmlformats.org/package/2006/relationships"><Relationship Id="rId8" Type="http://schemas.openxmlformats.org/officeDocument/2006/relationships/image" Target="../media/image91.png"/><Relationship Id="rId3" Type="http://schemas.openxmlformats.org/officeDocument/2006/relationships/image" Target="../media/image87.png"/><Relationship Id="rId7" Type="http://schemas.openxmlformats.org/officeDocument/2006/relationships/image" Target="../media/image110.png"/><Relationship Id="rId2" Type="http://schemas.openxmlformats.org/officeDocument/2006/relationships/image" Target="../media/image86.png"/><Relationship Id="rId1" Type="http://schemas.openxmlformats.org/officeDocument/2006/relationships/slideLayout" Target="../slideLayouts/slideLayout3.xml"/><Relationship Id="rId6" Type="http://schemas.openxmlformats.org/officeDocument/2006/relationships/image" Target="../media/image90.png"/><Relationship Id="rId11" Type="http://schemas.openxmlformats.org/officeDocument/2006/relationships/image" Target="../media/image55.svg"/><Relationship Id="rId5" Type="http://schemas.openxmlformats.org/officeDocument/2006/relationships/image" Target="../media/image89.png"/><Relationship Id="rId10" Type="http://schemas.openxmlformats.org/officeDocument/2006/relationships/image" Target="../media/image54.png"/><Relationship Id="rId4" Type="http://schemas.openxmlformats.org/officeDocument/2006/relationships/image" Target="../media/image88.png"/><Relationship Id="rId9" Type="http://schemas.openxmlformats.org/officeDocument/2006/relationships/image" Target="../media/image92.sv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77.png"/></Relationships>
</file>

<file path=ppt/slides/_rels/slide61.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image" Target="../media/image94.png"/><Relationship Id="rId1" Type="http://schemas.openxmlformats.org/officeDocument/2006/relationships/slideLayout" Target="../slideLayouts/slideLayout4.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62.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4.xml"/><Relationship Id="rId5" Type="http://schemas.openxmlformats.org/officeDocument/2006/relationships/image" Target="../media/image123.png"/><Relationship Id="rId4" Type="http://schemas.openxmlformats.org/officeDocument/2006/relationships/image" Target="../media/image122.png"/></Relationships>
</file>

<file path=ppt/slides/_rels/slide6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02.png"/><Relationship Id="rId1" Type="http://schemas.openxmlformats.org/officeDocument/2006/relationships/slideLayout" Target="../slideLayouts/slideLayout4.xml"/><Relationship Id="rId5" Type="http://schemas.openxmlformats.org/officeDocument/2006/relationships/image" Target="../media/image105.png"/><Relationship Id="rId4" Type="http://schemas.openxmlformats.org/officeDocument/2006/relationships/image" Target="../media/image104.png"/></Relationships>
</file>

<file path=ppt/slides/_rels/slide64.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07.png"/><Relationship Id="rId4" Type="http://schemas.openxmlformats.org/officeDocument/2006/relationships/image" Target="../media/image77.png"/></Relationships>
</file>

<file path=ppt/slides/_rels/slide65.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0.xml"/><Relationship Id="rId1" Type="http://schemas.openxmlformats.org/officeDocument/2006/relationships/slideLayout" Target="../slideLayouts/slideLayout4.xml"/><Relationship Id="rId6" Type="http://schemas.openxmlformats.org/officeDocument/2006/relationships/image" Target="../media/image111.png"/><Relationship Id="rId5" Type="http://schemas.openxmlformats.org/officeDocument/2006/relationships/image" Target="../media/image109.svg"/><Relationship Id="rId4" Type="http://schemas.openxmlformats.org/officeDocument/2006/relationships/image" Target="../media/image108.png"/></Relationships>
</file>

<file path=ppt/slides/_rels/slide66.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113.svg"/></Relationships>
</file>

<file path=ppt/slides/_rels/slide68.xml.rels><?xml version="1.0" encoding="UTF-8" standalone="yes"?>
<Relationships xmlns="http://schemas.openxmlformats.org/package/2006/relationships"><Relationship Id="rId8" Type="http://schemas.openxmlformats.org/officeDocument/2006/relationships/image" Target="../media/image118.png"/><Relationship Id="rId3" Type="http://schemas.openxmlformats.org/officeDocument/2006/relationships/image" Target="../media/image114.png"/><Relationship Id="rId7" Type="http://schemas.openxmlformats.org/officeDocument/2006/relationships/image" Target="../media/image117.sv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116.png"/><Relationship Id="rId5" Type="http://schemas.openxmlformats.org/officeDocument/2006/relationships/image" Target="../media/image145.png"/><Relationship Id="rId4" Type="http://schemas.openxmlformats.org/officeDocument/2006/relationships/image" Target="../media/image115.svg"/><Relationship Id="rId9" Type="http://schemas.openxmlformats.org/officeDocument/2006/relationships/image" Target="../media/image149.png"/></Relationships>
</file>

<file path=ppt/slides/_rels/slide69.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120.png"/><Relationship Id="rId7" Type="http://schemas.openxmlformats.org/officeDocument/2006/relationships/image" Target="../media/image117.svg"/><Relationship Id="rId12" Type="http://schemas.openxmlformats.org/officeDocument/2006/relationships/image" Target="../media/image166.png"/><Relationship Id="rId2" Type="http://schemas.openxmlformats.org/officeDocument/2006/relationships/image" Target="../media/image119.png"/><Relationship Id="rId1" Type="http://schemas.openxmlformats.org/officeDocument/2006/relationships/slideLayout" Target="../slideLayouts/slideLayout3.xml"/><Relationship Id="rId6" Type="http://schemas.openxmlformats.org/officeDocument/2006/relationships/image" Target="../media/image116.png"/><Relationship Id="rId11" Type="http://schemas.openxmlformats.org/officeDocument/2006/relationships/image" Target="../media/image155.png"/><Relationship Id="rId5" Type="http://schemas.openxmlformats.org/officeDocument/2006/relationships/image" Target="../media/image159.png"/><Relationship Id="rId10" Type="http://schemas.openxmlformats.org/officeDocument/2006/relationships/image" Target="../media/image164.png"/><Relationship Id="rId4" Type="http://schemas.openxmlformats.org/officeDocument/2006/relationships/image" Target="../media/image152.png"/><Relationship Id="rId9" Type="http://schemas.openxmlformats.org/officeDocument/2006/relationships/image" Target="../media/image154.png"/></Relationships>
</file>

<file path=ppt/slides/_rels/slide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4.png"/><Relationship Id="rId11" Type="http://schemas.openxmlformats.org/officeDocument/2006/relationships/image" Target="../media/image18.png"/><Relationship Id="rId5" Type="http://schemas.openxmlformats.org/officeDocument/2006/relationships/image" Target="../media/image13.svg"/><Relationship Id="rId10" Type="http://schemas.openxmlformats.org/officeDocument/2006/relationships/image" Target="../media/image7.png"/><Relationship Id="rId4" Type="http://schemas.openxmlformats.org/officeDocument/2006/relationships/image" Target="../media/image12.png"/><Relationship Id="rId9" Type="http://schemas.openxmlformats.org/officeDocument/2006/relationships/image" Target="../media/image17.svg"/></Relationships>
</file>

<file path=ppt/slides/_rels/slide70.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image" Target="../media/image124.png"/><Relationship Id="rId1" Type="http://schemas.openxmlformats.org/officeDocument/2006/relationships/slideLayout" Target="../slideLayouts/slideLayout4.xml"/><Relationship Id="rId5" Type="http://schemas.openxmlformats.org/officeDocument/2006/relationships/image" Target="../media/image125.png"/><Relationship Id="rId4" Type="http://schemas.openxmlformats.org/officeDocument/2006/relationships/image" Target="../media/image115.svg"/></Relationships>
</file>

<file path=ppt/slides/_rels/slide71.xml.rels><?xml version="1.0" encoding="UTF-8" standalone="yes"?>
<Relationships xmlns="http://schemas.openxmlformats.org/package/2006/relationships"><Relationship Id="rId3" Type="http://schemas.openxmlformats.org/officeDocument/2006/relationships/image" Target="../media/image114.png"/><Relationship Id="rId7" Type="http://schemas.openxmlformats.org/officeDocument/2006/relationships/image" Target="../media/image128.png"/><Relationship Id="rId2" Type="http://schemas.openxmlformats.org/officeDocument/2006/relationships/image" Target="../media/image124.png"/><Relationship Id="rId1" Type="http://schemas.openxmlformats.org/officeDocument/2006/relationships/slideLayout" Target="../slideLayouts/slideLayout4.xml"/><Relationship Id="rId6" Type="http://schemas.openxmlformats.org/officeDocument/2006/relationships/image" Target="../media/image127.png"/><Relationship Id="rId5" Type="http://schemas.openxmlformats.org/officeDocument/2006/relationships/image" Target="../media/image126.png"/><Relationship Id="rId4" Type="http://schemas.openxmlformats.org/officeDocument/2006/relationships/image" Target="../media/image115.svg"/></Relationships>
</file>

<file path=ppt/slides/_rels/slide72.xml.rels><?xml version="1.0" encoding="UTF-8" standalone="yes"?>
<Relationships xmlns="http://schemas.openxmlformats.org/package/2006/relationships"><Relationship Id="rId3" Type="http://schemas.openxmlformats.org/officeDocument/2006/relationships/image" Target="../media/image163.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129.png"/><Relationship Id="rId4" Type="http://schemas.openxmlformats.org/officeDocument/2006/relationships/image" Target="../media/image119.png"/></Relationships>
</file>

<file path=ppt/slides/_rels/slide73.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77.png"/><Relationship Id="rId5" Type="http://schemas.openxmlformats.org/officeDocument/2006/relationships/image" Target="../media/image121.png"/><Relationship Id="rId4" Type="http://schemas.openxmlformats.org/officeDocument/2006/relationships/image" Target="../media/image167.png"/></Relationships>
</file>

<file path=ppt/slides/_rels/slide74.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68.png"/><Relationship Id="rId1" Type="http://schemas.openxmlformats.org/officeDocument/2006/relationships/slideLayout" Target="../slideLayouts/slideLayout3.xml"/><Relationship Id="rId4" Type="http://schemas.openxmlformats.org/officeDocument/2006/relationships/image" Target="../media/image119.png"/></Relationships>
</file>

<file path=ppt/slides/_rels/slide7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70.png"/><Relationship Id="rId1" Type="http://schemas.openxmlformats.org/officeDocument/2006/relationships/slideLayout" Target="../slideLayouts/slideLayout3.xml"/><Relationship Id="rId4" Type="http://schemas.openxmlformats.org/officeDocument/2006/relationships/image" Target="../media/image133.png"/></Relationships>
</file>

<file path=ppt/slides/_rels/slide76.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133.png"/></Relationships>
</file>

<file path=ppt/slides/_rels/slide77.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63.png"/><Relationship Id="rId1" Type="http://schemas.openxmlformats.org/officeDocument/2006/relationships/slideLayout" Target="../slideLayouts/slideLayout3.xml"/><Relationship Id="rId4" Type="http://schemas.openxmlformats.org/officeDocument/2006/relationships/image" Target="../media/image129.png"/></Relationships>
</file>

<file path=ppt/slides/_rels/slide78.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73.png"/><Relationship Id="rId1" Type="http://schemas.openxmlformats.org/officeDocument/2006/relationships/slideLayout" Target="../slideLayouts/slideLayout3.xml"/><Relationship Id="rId4" Type="http://schemas.openxmlformats.org/officeDocument/2006/relationships/image" Target="../media/image134.png"/></Relationships>
</file>

<file path=ppt/slides/_rels/slide7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75.png"/><Relationship Id="rId1" Type="http://schemas.openxmlformats.org/officeDocument/2006/relationships/slideLayout" Target="../slideLayouts/slideLayout3.xml"/><Relationship Id="rId4" Type="http://schemas.openxmlformats.org/officeDocument/2006/relationships/image" Target="../media/image134.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microsoft.com/office/2018/10/relationships/comments" Target="../comments/modernComment_10B_A60BC24E.xml"/><Relationship Id="rId1" Type="http://schemas.openxmlformats.org/officeDocument/2006/relationships/slideLayout" Target="../slideLayouts/slideLayout3.xml"/><Relationship Id="rId4" Type="http://schemas.openxmlformats.org/officeDocument/2006/relationships/image" Target="../media/image20.png"/></Relationships>
</file>

<file path=ppt/slides/_rels/slide80.xml.rels><?xml version="1.0" encoding="UTF-8" standalone="yes"?>
<Relationships xmlns="http://schemas.openxmlformats.org/package/2006/relationships"><Relationship Id="rId3" Type="http://schemas.openxmlformats.org/officeDocument/2006/relationships/image" Target="../media/image178.png"/><Relationship Id="rId2" Type="http://schemas.openxmlformats.org/officeDocument/2006/relationships/image" Target="../media/image136.png"/><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8" Type="http://schemas.openxmlformats.org/officeDocument/2006/relationships/image" Target="../media/image141.png"/><Relationship Id="rId3" Type="http://schemas.microsoft.com/office/2018/10/relationships/comments" Target="../comments/modernComment_17D_5A22823A.xml"/><Relationship Id="rId7" Type="http://schemas.openxmlformats.org/officeDocument/2006/relationships/image" Target="../media/image140.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139.png"/><Relationship Id="rId11" Type="http://schemas.openxmlformats.org/officeDocument/2006/relationships/image" Target="../media/image143.png"/><Relationship Id="rId5" Type="http://schemas.openxmlformats.org/officeDocument/2006/relationships/image" Target="../media/image138.png"/><Relationship Id="rId10" Type="http://schemas.microsoft.com/office/2011/relationships/webextension" Target="../webextensions/webextension1.xml"/><Relationship Id="rId4" Type="http://schemas.openxmlformats.org/officeDocument/2006/relationships/image" Target="../media/image137.png"/><Relationship Id="rId9" Type="http://schemas.openxmlformats.org/officeDocument/2006/relationships/image" Target="../media/image142.png"/></Relationships>
</file>

<file path=ppt/slides/_rels/slide83.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146.png"/><Relationship Id="rId5" Type="http://schemas.microsoft.com/office/2011/relationships/webextension" Target="../webextensions/webextension2.xml"/><Relationship Id="rId4" Type="http://schemas.openxmlformats.org/officeDocument/2006/relationships/image" Target="../media/image107.png"/></Relationships>
</file>

<file path=ppt/slides/_rels/slide84.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1880.png"/><Relationship Id="rId7" Type="http://schemas.openxmlformats.org/officeDocument/2006/relationships/image" Target="../media/image54.png"/><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1890.png"/><Relationship Id="rId5" Type="http://schemas.openxmlformats.org/officeDocument/2006/relationships/image" Target="../media/image77.png"/><Relationship Id="rId10" Type="http://schemas.openxmlformats.org/officeDocument/2006/relationships/image" Target="../media/image148.svg"/><Relationship Id="rId4" Type="http://schemas.openxmlformats.org/officeDocument/2006/relationships/image" Target="../media/image76.png"/><Relationship Id="rId9" Type="http://schemas.openxmlformats.org/officeDocument/2006/relationships/image" Target="../media/image147.png"/></Relationships>
</file>

<file path=ppt/slides/_rels/slide85.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152.svg"/><Relationship Id="rId5" Type="http://schemas.openxmlformats.org/officeDocument/2006/relationships/image" Target="../media/image151.png"/><Relationship Id="rId4" Type="http://schemas.openxmlformats.org/officeDocument/2006/relationships/image" Target="../media/image77.png"/></Relationships>
</file>

<file path=ppt/slides/_rels/slide86.xml.rels><?xml version="1.0" encoding="UTF-8" standalone="yes"?>
<Relationships xmlns="http://schemas.openxmlformats.org/package/2006/relationships"><Relationship Id="rId8" Type="http://schemas.openxmlformats.org/officeDocument/2006/relationships/image" Target="../media/image156.png"/><Relationship Id="rId3" Type="http://schemas.microsoft.com/office/2018/10/relationships/comments" Target="../comments/modernComment_180_33C13318.xml"/><Relationship Id="rId7" Type="http://schemas.openxmlformats.org/officeDocument/2006/relationships/image" Target="../media/image153.png"/><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194.png"/><Relationship Id="rId5" Type="http://schemas.openxmlformats.org/officeDocument/2006/relationships/image" Target="../media/image1930.png"/><Relationship Id="rId10" Type="http://schemas.openxmlformats.org/officeDocument/2006/relationships/image" Target="../media/image158.png"/><Relationship Id="rId4" Type="http://schemas.openxmlformats.org/officeDocument/2006/relationships/image" Target="../media/image192.png"/><Relationship Id="rId9" Type="http://schemas.openxmlformats.org/officeDocument/2006/relationships/image" Target="../media/image157.png"/></Relationships>
</file>

<file path=ppt/slides/_rels/slide87.xml.rels><?xml version="1.0" encoding="UTF-8" standalone="yes"?>
<Relationships xmlns="http://schemas.openxmlformats.org/package/2006/relationships"><Relationship Id="rId8" Type="http://schemas.openxmlformats.org/officeDocument/2006/relationships/image" Target="../media/image192.png"/><Relationship Id="rId3" Type="http://schemas.openxmlformats.org/officeDocument/2006/relationships/image" Target="../media/image160.png"/><Relationship Id="rId7" Type="http://schemas.openxmlformats.org/officeDocument/2006/relationships/image" Target="../media/image200.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199.png"/><Relationship Id="rId11" Type="http://schemas.openxmlformats.org/officeDocument/2006/relationships/image" Target="../media/image153.png"/><Relationship Id="rId5" Type="http://schemas.openxmlformats.org/officeDocument/2006/relationships/image" Target="../media/image162.png"/><Relationship Id="rId10" Type="http://schemas.openxmlformats.org/officeDocument/2006/relationships/image" Target="../media/image194.png"/><Relationship Id="rId4" Type="http://schemas.openxmlformats.org/officeDocument/2006/relationships/image" Target="../media/image161.png"/><Relationship Id="rId9" Type="http://schemas.openxmlformats.org/officeDocument/2006/relationships/image" Target="../media/image1930.png"/></Relationships>
</file>

<file path=ppt/slides/_rels/slide88.xml.rels><?xml version="1.0" encoding="UTF-8" standalone="yes"?>
<Relationships xmlns="http://schemas.openxmlformats.org/package/2006/relationships"><Relationship Id="rId8" Type="http://schemas.openxmlformats.org/officeDocument/2006/relationships/image" Target="../media/image192.png"/><Relationship Id="rId3" Type="http://schemas.openxmlformats.org/officeDocument/2006/relationships/image" Target="../media/image160.png"/><Relationship Id="rId7" Type="http://schemas.openxmlformats.org/officeDocument/2006/relationships/image" Target="../media/image200.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199.png"/><Relationship Id="rId11" Type="http://schemas.openxmlformats.org/officeDocument/2006/relationships/image" Target="../media/image153.png"/><Relationship Id="rId5" Type="http://schemas.openxmlformats.org/officeDocument/2006/relationships/image" Target="../media/image165.png"/><Relationship Id="rId10" Type="http://schemas.openxmlformats.org/officeDocument/2006/relationships/image" Target="../media/image194.png"/><Relationship Id="rId4" Type="http://schemas.openxmlformats.org/officeDocument/2006/relationships/image" Target="../media/image161.png"/><Relationship Id="rId9" Type="http://schemas.openxmlformats.org/officeDocument/2006/relationships/image" Target="../media/image1930.png"/></Relationships>
</file>

<file path=ppt/slides/_rels/slide89.xml.rels><?xml version="1.0" encoding="UTF-8" standalone="yes"?>
<Relationships xmlns="http://schemas.openxmlformats.org/package/2006/relationships"><Relationship Id="rId8" Type="http://schemas.openxmlformats.org/officeDocument/2006/relationships/image" Target="../media/image192.png"/><Relationship Id="rId13" Type="http://schemas.openxmlformats.org/officeDocument/2006/relationships/image" Target="../media/image153.png"/><Relationship Id="rId3" Type="http://schemas.openxmlformats.org/officeDocument/2006/relationships/image" Target="../media/image169.png"/><Relationship Id="rId7" Type="http://schemas.openxmlformats.org/officeDocument/2006/relationships/image" Target="../media/image200.png"/><Relationship Id="rId12" Type="http://schemas.openxmlformats.org/officeDocument/2006/relationships/image" Target="../media/image205.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199.png"/><Relationship Id="rId11" Type="http://schemas.openxmlformats.org/officeDocument/2006/relationships/image" Target="../media/image204.png"/><Relationship Id="rId5" Type="http://schemas.openxmlformats.org/officeDocument/2006/relationships/image" Target="../media/image174.png"/><Relationship Id="rId10" Type="http://schemas.openxmlformats.org/officeDocument/2006/relationships/image" Target="../media/image194.png"/><Relationship Id="rId4" Type="http://schemas.openxmlformats.org/officeDocument/2006/relationships/image" Target="../media/image171.png"/><Relationship Id="rId9" Type="http://schemas.openxmlformats.org/officeDocument/2006/relationships/image" Target="../media/image193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3" Type="http://schemas.openxmlformats.org/officeDocument/2006/relationships/image" Target="../media/image176.png"/><Relationship Id="rId12" Type="http://schemas.openxmlformats.org/officeDocument/2006/relationships/image" Target="../media/image179.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image" Target="../media/image157.png"/><Relationship Id="rId11" Type="http://schemas.microsoft.com/office/2011/relationships/webextension" Target="../webextensions/webextension3.xml"/><Relationship Id="rId5" Type="http://schemas.openxmlformats.org/officeDocument/2006/relationships/image" Target="../media/image156.png"/><Relationship Id="rId10" Type="http://schemas.openxmlformats.org/officeDocument/2006/relationships/image" Target="../media/image208.png"/><Relationship Id="rId4" Type="http://schemas.openxmlformats.org/officeDocument/2006/relationships/image" Target="../media/image17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uppieren 12">
            <a:extLst>
              <a:ext uri="{FF2B5EF4-FFF2-40B4-BE49-F238E27FC236}">
                <a16:creationId xmlns:a16="http://schemas.microsoft.com/office/drawing/2014/main" id="{89148B38-2CA7-54F3-4DC8-D463F4D76D00}"/>
              </a:ext>
            </a:extLst>
          </p:cNvPr>
          <p:cNvGrpSpPr>
            <a:grpSpLocks noChangeAspect="1"/>
          </p:cNvGrpSpPr>
          <p:nvPr/>
        </p:nvGrpSpPr>
        <p:grpSpPr>
          <a:xfrm>
            <a:off x="5055511" y="3433446"/>
            <a:ext cx="2247312" cy="2251306"/>
            <a:chOff x="7461691" y="3677975"/>
            <a:chExt cx="2349206" cy="2353381"/>
          </a:xfrm>
        </p:grpSpPr>
        <p:pic>
          <p:nvPicPr>
            <p:cNvPr id="4" name="Grafik 3" descr="Ein Bild, das Cartoon, Entwurf, Kiefer, Animation enthält.&#10;&#10;Automatisch generierte Beschreibung">
              <a:extLst>
                <a:ext uri="{FF2B5EF4-FFF2-40B4-BE49-F238E27FC236}">
                  <a16:creationId xmlns:a16="http://schemas.microsoft.com/office/drawing/2014/main" id="{271EA5B7-9294-0785-E6E3-D721E2CBC757}"/>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7461691" y="3677975"/>
              <a:ext cx="2349206" cy="2349206"/>
            </a:xfrm>
            <a:prstGeom prst="rect">
              <a:avLst/>
            </a:prstGeom>
          </p:spPr>
        </p:pic>
        <p:sp>
          <p:nvSpPr>
            <p:cNvPr id="12" name="Freihandform: Form 11">
              <a:extLst>
                <a:ext uri="{FF2B5EF4-FFF2-40B4-BE49-F238E27FC236}">
                  <a16:creationId xmlns:a16="http://schemas.microsoft.com/office/drawing/2014/main" id="{8A327F3F-4E30-5B7D-D418-4F5A649B54F4}"/>
                </a:ext>
              </a:extLst>
            </p:cNvPr>
            <p:cNvSpPr/>
            <p:nvPr/>
          </p:nvSpPr>
          <p:spPr>
            <a:xfrm>
              <a:off x="7509752" y="3784044"/>
              <a:ext cx="2250051" cy="2247312"/>
            </a:xfrm>
            <a:custGeom>
              <a:avLst/>
              <a:gdLst>
                <a:gd name="connsiteX0" fmla="*/ 2247312 w 2250051"/>
                <a:gd name="connsiteY0" fmla="*/ 1177899 h 2247312"/>
                <a:gd name="connsiteX1" fmla="*/ 2247312 w 2250051"/>
                <a:gd name="connsiteY1" fmla="*/ 2247312 h 2247312"/>
                <a:gd name="connsiteX2" fmla="*/ 1126395 w 2250051"/>
                <a:gd name="connsiteY2" fmla="*/ 2247312 h 2247312"/>
                <a:gd name="connsiteX3" fmla="*/ 2244250 w 2250051"/>
                <a:gd name="connsiteY3" fmla="*/ 1238544 h 2247312"/>
                <a:gd name="connsiteX4" fmla="*/ 2247312 w 2250051"/>
                <a:gd name="connsiteY4" fmla="*/ 1069414 h 2247312"/>
                <a:gd name="connsiteX5" fmla="*/ 2250051 w 2250051"/>
                <a:gd name="connsiteY5" fmla="*/ 1123656 h 2247312"/>
                <a:gd name="connsiteX6" fmla="*/ 2247312 w 2250051"/>
                <a:gd name="connsiteY6" fmla="*/ 1177899 h 2247312"/>
                <a:gd name="connsiteX7" fmla="*/ 1126395 w 2250051"/>
                <a:gd name="connsiteY7" fmla="*/ 0 h 2247312"/>
                <a:gd name="connsiteX8" fmla="*/ 2247312 w 2250051"/>
                <a:gd name="connsiteY8" fmla="*/ 0 h 2247312"/>
                <a:gd name="connsiteX9" fmla="*/ 2247312 w 2250051"/>
                <a:gd name="connsiteY9" fmla="*/ 1069414 h 2247312"/>
                <a:gd name="connsiteX10" fmla="*/ 2244250 w 2250051"/>
                <a:gd name="connsiteY10" fmla="*/ 1008769 h 2247312"/>
                <a:gd name="connsiteX11" fmla="*/ 1126395 w 2250051"/>
                <a:gd name="connsiteY11" fmla="*/ 0 h 2247312"/>
                <a:gd name="connsiteX12" fmla="*/ 0 w 2250051"/>
                <a:gd name="connsiteY12" fmla="*/ 0 h 2247312"/>
                <a:gd name="connsiteX13" fmla="*/ 1126395 w 2250051"/>
                <a:gd name="connsiteY13" fmla="*/ 0 h 2247312"/>
                <a:gd name="connsiteX14" fmla="*/ 2739 w 2250051"/>
                <a:gd name="connsiteY14" fmla="*/ 1123656 h 2247312"/>
                <a:gd name="connsiteX15" fmla="*/ 1126395 w 2250051"/>
                <a:gd name="connsiteY15" fmla="*/ 2247312 h 2247312"/>
                <a:gd name="connsiteX16" fmla="*/ 0 w 2250051"/>
                <a:gd name="connsiteY16" fmla="*/ 2247312 h 2247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50051" h="2247312">
                  <a:moveTo>
                    <a:pt x="2247312" y="1177899"/>
                  </a:moveTo>
                  <a:lnTo>
                    <a:pt x="2247312" y="2247312"/>
                  </a:lnTo>
                  <a:lnTo>
                    <a:pt x="1126395" y="2247312"/>
                  </a:lnTo>
                  <a:cubicBezTo>
                    <a:pt x="1708187" y="2247312"/>
                    <a:pt x="2186708" y="1805154"/>
                    <a:pt x="2244250" y="1238544"/>
                  </a:cubicBezTo>
                  <a:close/>
                  <a:moveTo>
                    <a:pt x="2247312" y="1069414"/>
                  </a:moveTo>
                  <a:lnTo>
                    <a:pt x="2250051" y="1123656"/>
                  </a:lnTo>
                  <a:lnTo>
                    <a:pt x="2247312" y="1177899"/>
                  </a:lnTo>
                  <a:close/>
                  <a:moveTo>
                    <a:pt x="1126395" y="0"/>
                  </a:moveTo>
                  <a:lnTo>
                    <a:pt x="2247312" y="0"/>
                  </a:lnTo>
                  <a:lnTo>
                    <a:pt x="2247312" y="1069414"/>
                  </a:lnTo>
                  <a:lnTo>
                    <a:pt x="2244250" y="1008769"/>
                  </a:lnTo>
                  <a:cubicBezTo>
                    <a:pt x="2186708" y="442159"/>
                    <a:pt x="1708187" y="0"/>
                    <a:pt x="1126395" y="0"/>
                  </a:cubicBezTo>
                  <a:close/>
                  <a:moveTo>
                    <a:pt x="0" y="0"/>
                  </a:moveTo>
                  <a:lnTo>
                    <a:pt x="1126395" y="0"/>
                  </a:lnTo>
                  <a:cubicBezTo>
                    <a:pt x="505817" y="0"/>
                    <a:pt x="2739" y="503078"/>
                    <a:pt x="2739" y="1123656"/>
                  </a:cubicBezTo>
                  <a:cubicBezTo>
                    <a:pt x="2739" y="1744234"/>
                    <a:pt x="505817" y="2247312"/>
                    <a:pt x="1126395" y="2247312"/>
                  </a:cubicBezTo>
                  <a:lnTo>
                    <a:pt x="0" y="2247312"/>
                  </a:lnTo>
                  <a:close/>
                </a:path>
              </a:pathLst>
            </a:cu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de-DE"/>
            </a:p>
          </p:txBody>
        </p:sp>
        <p:sp>
          <p:nvSpPr>
            <p:cNvPr id="6" name="Ellipse 5">
              <a:extLst>
                <a:ext uri="{FF2B5EF4-FFF2-40B4-BE49-F238E27FC236}">
                  <a16:creationId xmlns:a16="http://schemas.microsoft.com/office/drawing/2014/main" id="{16134A46-A915-BD54-2602-F97F4E21E381}"/>
                </a:ext>
              </a:extLst>
            </p:cNvPr>
            <p:cNvSpPr/>
            <p:nvPr/>
          </p:nvSpPr>
          <p:spPr>
            <a:xfrm>
              <a:off x="7512491" y="3781957"/>
              <a:ext cx="2247312" cy="2247312"/>
            </a:xfrm>
            <a:prstGeom prst="ellipse">
              <a:avLst/>
            </a:prstGeom>
            <a:noFill/>
            <a:ln>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2" name="Titel 1">
            <a:extLst>
              <a:ext uri="{FF2B5EF4-FFF2-40B4-BE49-F238E27FC236}">
                <a16:creationId xmlns:a16="http://schemas.microsoft.com/office/drawing/2014/main" id="{A732B7CD-3FD5-167D-F193-DA7A4262AEBE}"/>
              </a:ext>
            </a:extLst>
          </p:cNvPr>
          <p:cNvSpPr>
            <a:spLocks noGrp="1"/>
          </p:cNvSpPr>
          <p:nvPr>
            <p:ph type="ctrTitle"/>
          </p:nvPr>
        </p:nvSpPr>
        <p:spPr>
          <a:xfrm>
            <a:off x="1524000" y="1122363"/>
            <a:ext cx="9144000" cy="1985599"/>
          </a:xfrm>
        </p:spPr>
        <p:txBody>
          <a:bodyPr>
            <a:normAutofit/>
          </a:bodyPr>
          <a:lstStyle/>
          <a:p>
            <a:pPr algn="ctr"/>
            <a:r>
              <a:rPr lang="de-DE" sz="6000" b="1" dirty="0">
                <a:latin typeface="Avenir Next" panose="020B0503020202020204" pitchFamily="34" charset="0"/>
              </a:rPr>
              <a:t>Hallo!</a:t>
            </a:r>
          </a:p>
        </p:txBody>
      </p:sp>
      <p:sp>
        <p:nvSpPr>
          <p:cNvPr id="7" name="Untertitel 6">
            <a:extLst>
              <a:ext uri="{FF2B5EF4-FFF2-40B4-BE49-F238E27FC236}">
                <a16:creationId xmlns:a16="http://schemas.microsoft.com/office/drawing/2014/main" id="{854D2670-BE4B-CF7A-B6B5-0CECA8EA00FF}"/>
              </a:ext>
            </a:extLst>
          </p:cNvPr>
          <p:cNvSpPr>
            <a:spLocks noGrp="1"/>
          </p:cNvSpPr>
          <p:nvPr>
            <p:ph type="subTitle" idx="1"/>
          </p:nvPr>
        </p:nvSpPr>
        <p:spPr/>
        <p:txBody>
          <a:bodyPr/>
          <a:lstStyle/>
          <a:p>
            <a:endParaRPr lang="de-DE"/>
          </a:p>
        </p:txBody>
      </p:sp>
      <p:sp>
        <p:nvSpPr>
          <p:cNvPr id="8" name="Textplatzhalter 7">
            <a:extLst>
              <a:ext uri="{FF2B5EF4-FFF2-40B4-BE49-F238E27FC236}">
                <a16:creationId xmlns:a16="http://schemas.microsoft.com/office/drawing/2014/main" id="{36375BE9-C498-911C-79CD-0A434A4F1324}"/>
              </a:ext>
            </a:extLst>
          </p:cNvPr>
          <p:cNvSpPr>
            <a:spLocks noGrp="1"/>
          </p:cNvSpPr>
          <p:nvPr>
            <p:ph type="body" sz="quarter" idx="4294967295"/>
          </p:nvPr>
        </p:nvSpPr>
        <p:spPr>
          <a:xfrm>
            <a:off x="838199" y="6492875"/>
            <a:ext cx="10515600" cy="365125"/>
          </a:xfrm>
        </p:spPr>
        <p:txBody>
          <a:bodyPr>
            <a:normAutofit fontScale="85000" lnSpcReduction="20000"/>
          </a:bodyPr>
          <a:lstStyle/>
          <a:p>
            <a:endParaRPr lang="de-DE"/>
          </a:p>
        </p:txBody>
      </p:sp>
      <p:grpSp>
        <p:nvGrpSpPr>
          <p:cNvPr id="11" name="Gruppieren 10">
            <a:extLst>
              <a:ext uri="{FF2B5EF4-FFF2-40B4-BE49-F238E27FC236}">
                <a16:creationId xmlns:a16="http://schemas.microsoft.com/office/drawing/2014/main" id="{75B8260C-53F2-21E6-37FF-1453AF2BEA85}"/>
              </a:ext>
            </a:extLst>
          </p:cNvPr>
          <p:cNvGrpSpPr>
            <a:grpSpLocks noChangeAspect="1"/>
          </p:cNvGrpSpPr>
          <p:nvPr/>
        </p:nvGrpSpPr>
        <p:grpSpPr>
          <a:xfrm>
            <a:off x="7869602" y="3266738"/>
            <a:ext cx="2460261" cy="2460261"/>
            <a:chOff x="2149899" y="3398116"/>
            <a:chExt cx="2701050" cy="2701050"/>
          </a:xfrm>
        </p:grpSpPr>
        <p:pic>
          <p:nvPicPr>
            <p:cNvPr id="9" name="Grafik 8">
              <a:extLst>
                <a:ext uri="{FF2B5EF4-FFF2-40B4-BE49-F238E27FC236}">
                  <a16:creationId xmlns:a16="http://schemas.microsoft.com/office/drawing/2014/main" id="{B6858BA5-6B70-6053-6DD9-234820F86328}"/>
                </a:ext>
              </a:extLst>
            </p:cNvPr>
            <p:cNvPicPr>
              <a:picLocks noChangeAspect="1"/>
            </p:cNvPicPr>
            <p:nvPr/>
          </p:nvPicPr>
          <p:blipFill>
            <a:blip r:embed="rId5"/>
            <a:stretch>
              <a:fillRect/>
            </a:stretch>
          </p:blipFill>
          <p:spPr>
            <a:xfrm>
              <a:off x="2149899" y="3398116"/>
              <a:ext cx="2701050" cy="2701050"/>
            </a:xfrm>
            <a:prstGeom prst="rect">
              <a:avLst/>
            </a:prstGeom>
          </p:spPr>
        </p:pic>
        <p:sp>
          <p:nvSpPr>
            <p:cNvPr id="10" name="Ellipse 5">
              <a:extLst>
                <a:ext uri="{FF2B5EF4-FFF2-40B4-BE49-F238E27FC236}">
                  <a16:creationId xmlns:a16="http://schemas.microsoft.com/office/drawing/2014/main" id="{73317F80-2692-672B-0EA9-AD2459A29DD2}"/>
                </a:ext>
              </a:extLst>
            </p:cNvPr>
            <p:cNvSpPr/>
            <p:nvPr/>
          </p:nvSpPr>
          <p:spPr>
            <a:xfrm>
              <a:off x="2357599" y="3751838"/>
              <a:ext cx="2247312" cy="2247312"/>
            </a:xfrm>
            <a:prstGeom prst="ellipse">
              <a:avLst/>
            </a:prstGeom>
            <a:noFill/>
            <a:ln>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grpSp>
        <p:nvGrpSpPr>
          <p:cNvPr id="15" name="Gruppieren 14">
            <a:extLst>
              <a:ext uri="{FF2B5EF4-FFF2-40B4-BE49-F238E27FC236}">
                <a16:creationId xmlns:a16="http://schemas.microsoft.com/office/drawing/2014/main" id="{E5D171A6-732A-5010-53EE-079C8FC80499}"/>
              </a:ext>
            </a:extLst>
          </p:cNvPr>
          <p:cNvGrpSpPr>
            <a:grpSpLocks noChangeAspect="1"/>
          </p:cNvGrpSpPr>
          <p:nvPr/>
        </p:nvGrpSpPr>
        <p:grpSpPr>
          <a:xfrm>
            <a:off x="2124004" y="3498312"/>
            <a:ext cx="2149838" cy="2182446"/>
            <a:chOff x="7902384" y="3458167"/>
            <a:chExt cx="2247312" cy="2281398"/>
          </a:xfrm>
        </p:grpSpPr>
        <p:pic>
          <p:nvPicPr>
            <p:cNvPr id="1026" name="Picture 2" descr="Profilfoto für Ulli">
              <a:extLst>
                <a:ext uri="{FF2B5EF4-FFF2-40B4-BE49-F238E27FC236}">
                  <a16:creationId xmlns:a16="http://schemas.microsoft.com/office/drawing/2014/main" id="{E0A3E493-FAD0-0547-0E56-5A4D864C6A8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11924" y="3741024"/>
              <a:ext cx="1998541" cy="1998541"/>
            </a:xfrm>
            <a:prstGeom prst="rect">
              <a:avLst/>
            </a:prstGeom>
            <a:noFill/>
            <a:extLst>
              <a:ext uri="{909E8E84-426E-40DD-AFC4-6F175D3DCCD1}">
                <a14:hiddenFill xmlns:a14="http://schemas.microsoft.com/office/drawing/2010/main">
                  <a:solidFill>
                    <a:srgbClr val="FFFFFF"/>
                  </a:solidFill>
                </a14:hiddenFill>
              </a:ext>
            </a:extLst>
          </p:spPr>
        </p:pic>
        <p:sp>
          <p:nvSpPr>
            <p:cNvPr id="14" name="Ellipse 5">
              <a:extLst>
                <a:ext uri="{FF2B5EF4-FFF2-40B4-BE49-F238E27FC236}">
                  <a16:creationId xmlns:a16="http://schemas.microsoft.com/office/drawing/2014/main" id="{D2E7ABEB-9113-3846-35F3-47191DFC83BE}"/>
                </a:ext>
              </a:extLst>
            </p:cNvPr>
            <p:cNvSpPr/>
            <p:nvPr/>
          </p:nvSpPr>
          <p:spPr>
            <a:xfrm>
              <a:off x="7902384" y="3458167"/>
              <a:ext cx="2247312" cy="2247312"/>
            </a:xfrm>
            <a:prstGeom prst="ellipse">
              <a:avLst/>
            </a:prstGeom>
            <a:noFill/>
            <a:ln>
              <a:solidFill>
                <a:schemeClr val="tx1"/>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Tree>
    <p:extLst>
      <p:ext uri="{BB962C8B-B14F-4D97-AF65-F5344CB8AC3E}">
        <p14:creationId xmlns:p14="http://schemas.microsoft.com/office/powerpoint/2010/main" val="2484597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900" decel="100000" fill="hold"/>
                                        <p:tgtEl>
                                          <p:spTgt spid="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0" presetClass="entr" presetSubtype="0" fill="hold" nodeType="afterEffect">
                                  <p:stCondLst>
                                    <p:cond delay="50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2500"/>
                            </p:stCondLst>
                            <p:childTnLst>
                              <p:par>
                                <p:cTn id="20" presetID="10" presetClass="entr" presetSubtype="0"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Grafik 15">
            <a:extLst>
              <a:ext uri="{FF2B5EF4-FFF2-40B4-BE49-F238E27FC236}">
                <a16:creationId xmlns:a16="http://schemas.microsoft.com/office/drawing/2014/main" id="{A5AA1363-819D-B68B-7015-68E7A2A2E11A}"/>
              </a:ext>
            </a:extLst>
          </p:cNvPr>
          <p:cNvPicPr>
            <a:picLocks noChangeAspect="1"/>
          </p:cNvPicPr>
          <p:nvPr/>
        </p:nvPicPr>
        <p:blipFill rotWithShape="1">
          <a:blip r:embed="rId2"/>
          <a:srcRect l="3624" b="3382"/>
          <a:stretch/>
        </p:blipFill>
        <p:spPr>
          <a:xfrm>
            <a:off x="606948" y="789312"/>
            <a:ext cx="2356671" cy="2559150"/>
          </a:xfrm>
          <a:prstGeom prst="roundRect">
            <a:avLst/>
          </a:prstGeom>
        </p:spPr>
      </p:pic>
      <p:sp>
        <p:nvSpPr>
          <p:cNvPr id="5" name="Titel 1">
            <a:extLst>
              <a:ext uri="{FF2B5EF4-FFF2-40B4-BE49-F238E27FC236}">
                <a16:creationId xmlns:a16="http://schemas.microsoft.com/office/drawing/2014/main" id="{54F30BF1-9AC7-8D4D-2641-D45BE5CA9EDB}"/>
              </a:ext>
            </a:extLst>
          </p:cNvPr>
          <p:cNvSpPr>
            <a:spLocks noGrp="1"/>
          </p:cNvSpPr>
          <p:nvPr>
            <p:ph type="title"/>
          </p:nvPr>
        </p:nvSpPr>
        <p:spPr/>
        <p:txBody>
          <a:bodyPr>
            <a:normAutofit/>
          </a:bodyPr>
          <a:lstStyle/>
          <a:p>
            <a:r>
              <a:rPr lang="de-DE" sz="3600" dirty="0">
                <a:latin typeface="Avenir Next" panose="020B0503020202020204" pitchFamily="34" charset="0"/>
              </a:rPr>
              <a:t>Innenwinkel- und Basiswinkelsatz</a:t>
            </a:r>
          </a:p>
        </p:txBody>
      </p:sp>
      <mc:AlternateContent xmlns:mc="http://schemas.openxmlformats.org/markup-compatibility/2006">
        <mc:Choice xmlns:a14="http://schemas.microsoft.com/office/drawing/2010/main" Requires="a14">
          <p:sp>
            <p:nvSpPr>
              <p:cNvPr id="3" name="Inhaltsplatzhalter 2">
                <a:extLst>
                  <a:ext uri="{FF2B5EF4-FFF2-40B4-BE49-F238E27FC236}">
                    <a16:creationId xmlns:a16="http://schemas.microsoft.com/office/drawing/2014/main" id="{960E6980-679A-9CF6-F699-682A084BC863}"/>
                  </a:ext>
                </a:extLst>
              </p:cNvPr>
              <p:cNvSpPr>
                <a:spLocks noGrp="1"/>
              </p:cNvSpPr>
              <p:nvPr>
                <p:ph idx="1"/>
              </p:nvPr>
            </p:nvSpPr>
            <p:spPr>
              <a:xfrm>
                <a:off x="3165327" y="4545484"/>
                <a:ext cx="7200000" cy="1898859"/>
              </a:xfrm>
              <a:ln w="25400">
                <a:noFill/>
              </a:ln>
            </p:spPr>
            <p:txBody>
              <a:bodyPr lIns="144000" tIns="144000" rIns="144000" bIns="144000">
                <a:normAutofit/>
              </a:bodyPr>
              <a:lstStyle/>
              <a:p>
                <a:pPr marL="0" indent="0">
                  <a:lnSpc>
                    <a:spcPct val="120000"/>
                  </a:lnSpc>
                  <a:spcAft>
                    <a:spcPts val="1200"/>
                  </a:spcAft>
                  <a:buNone/>
                </a:pPr>
                <a:r>
                  <a:rPr lang="de-DE" dirty="0">
                    <a:latin typeface="Avenir Next" panose="020B0503020202020204" pitchFamily="34" charset="0"/>
                  </a:rPr>
                  <a:t>Wenn ein Dreieck </a:t>
                </a:r>
                <a:r>
                  <a:rPr lang="de-DE" b="1" dirty="0">
                    <a:latin typeface="Avenir Next" panose="020B0503020202020204" pitchFamily="34" charset="0"/>
                  </a:rPr>
                  <a:t>gleichschenklig</a:t>
                </a:r>
                <a:r>
                  <a:rPr lang="de-DE" dirty="0">
                    <a:latin typeface="Avenir Next" panose="020B0503020202020204" pitchFamily="34" charset="0"/>
                  </a:rPr>
                  <a:t> ist, dann sind seine Basiswinkel gleich groß: </a:t>
                </a:r>
                <a14:m>
                  <m:oMath xmlns:m="http://schemas.openxmlformats.org/officeDocument/2006/math">
                    <m:r>
                      <a:rPr lang="de-DE" b="0" i="1" smtClean="0">
                        <a:latin typeface="Cambria Math" panose="02040503050406030204" pitchFamily="18" charset="0"/>
                        <a:ea typeface="Cambria Math" panose="02040503050406030204" pitchFamily="18" charset="0"/>
                      </a:rPr>
                      <m:t>𝛼</m:t>
                    </m:r>
                    <m:r>
                      <a:rPr lang="de-DE" b="0" i="1" smtClean="0">
                        <a:latin typeface="Cambria Math" panose="02040503050406030204" pitchFamily="18" charset="0"/>
                        <a:ea typeface="Cambria Math" panose="02040503050406030204" pitchFamily="18" charset="0"/>
                      </a:rPr>
                      <m:t>=</m:t>
                    </m:r>
                    <m:r>
                      <a:rPr lang="de-DE" i="1" smtClean="0">
                        <a:latin typeface="Cambria Math" panose="02040503050406030204" pitchFamily="18" charset="0"/>
                        <a:ea typeface="Cambria Math" panose="02040503050406030204" pitchFamily="18" charset="0"/>
                      </a:rPr>
                      <m:t>𝛽</m:t>
                    </m:r>
                  </m:oMath>
                </a14:m>
                <a:r>
                  <a:rPr lang="de-DE" dirty="0">
                    <a:latin typeface="Avenir Next" panose="020B0503020202020204" pitchFamily="34" charset="0"/>
                  </a:rPr>
                  <a:t> </a:t>
                </a:r>
              </a:p>
            </p:txBody>
          </p:sp>
        </mc:Choice>
        <mc:Fallback>
          <p:sp>
            <p:nvSpPr>
              <p:cNvPr id="3" name="Inhaltsplatzhalter 2">
                <a:extLst>
                  <a:ext uri="{FF2B5EF4-FFF2-40B4-BE49-F238E27FC236}">
                    <a16:creationId xmlns:a16="http://schemas.microsoft.com/office/drawing/2014/main" id="{960E6980-679A-9CF6-F699-682A084BC863}"/>
                  </a:ext>
                </a:extLst>
              </p:cNvPr>
              <p:cNvSpPr>
                <a:spLocks noGrp="1" noRot="1" noChangeAspect="1" noMove="1" noResize="1" noEditPoints="1" noAdjustHandles="1" noChangeArrowheads="1" noChangeShapeType="1" noTextEdit="1"/>
              </p:cNvSpPr>
              <p:nvPr>
                <p:ph idx="1"/>
              </p:nvPr>
            </p:nvSpPr>
            <p:spPr>
              <a:xfrm>
                <a:off x="3165327" y="4545484"/>
                <a:ext cx="7200000" cy="1898859"/>
              </a:xfrm>
              <a:blipFill>
                <a:blip r:embed="rId3"/>
                <a:stretch>
                  <a:fillRect l="-1016" r="-1270"/>
                </a:stretch>
              </a:blipFill>
              <a:ln w="25400">
                <a:noFill/>
              </a:ln>
            </p:spPr>
            <p:txBody>
              <a:bodyPr/>
              <a:lstStyle/>
              <a:p>
                <a:r>
                  <a:rPr lang="de-DE">
                    <a:noFill/>
                  </a:rPr>
                  <a:t> </a:t>
                </a:r>
              </a:p>
            </p:txBody>
          </p:sp>
        </mc:Fallback>
      </mc:AlternateContent>
      <p:sp>
        <p:nvSpPr>
          <p:cNvPr id="10" name="Foliennummernplatzhalter 9">
            <a:extLst>
              <a:ext uri="{FF2B5EF4-FFF2-40B4-BE49-F238E27FC236}">
                <a16:creationId xmlns:a16="http://schemas.microsoft.com/office/drawing/2014/main" id="{60A0DC4F-6A39-271A-A818-96D2AF0827BC}"/>
              </a:ext>
            </a:extLst>
          </p:cNvPr>
          <p:cNvSpPr>
            <a:spLocks noGrp="1"/>
          </p:cNvSpPr>
          <p:nvPr>
            <p:ph type="sldNum" sz="quarter" idx="12"/>
          </p:nvPr>
        </p:nvSpPr>
        <p:spPr/>
        <p:txBody>
          <a:bodyPr/>
          <a:lstStyle/>
          <a:p>
            <a:fld id="{69AFFE21-306B-104C-A652-3A8A92DE08D1}" type="slidenum">
              <a:rPr lang="de-DE" smtClean="0"/>
              <a:pPr/>
              <a:t>10</a:t>
            </a:fld>
            <a:endParaRPr lang="de-DE" dirty="0"/>
          </a:p>
        </p:txBody>
      </p:sp>
      <p:sp>
        <p:nvSpPr>
          <p:cNvPr id="9" name="Datumsplatzhalter 8">
            <a:extLst>
              <a:ext uri="{FF2B5EF4-FFF2-40B4-BE49-F238E27FC236}">
                <a16:creationId xmlns:a16="http://schemas.microsoft.com/office/drawing/2014/main" id="{D6754857-AAA4-FDA8-CA53-54293D828E31}"/>
              </a:ext>
            </a:extLst>
          </p:cNvPr>
          <p:cNvSpPr>
            <a:spLocks noGrp="1"/>
          </p:cNvSpPr>
          <p:nvPr>
            <p:ph type="dt" sz="half" idx="2"/>
          </p:nvPr>
        </p:nvSpPr>
        <p:spPr/>
        <p:txBody>
          <a:bodyPr/>
          <a:lstStyle/>
          <a:p>
            <a:fld id="{1EE41814-419C-45E7-9C70-84BBC75E50EB}" type="datetime1">
              <a:rPr lang="de-DE" smtClean="0"/>
              <a:t>29.04.2024</a:t>
            </a:fld>
            <a:endParaRPr lang="de-DE" dirty="0"/>
          </a:p>
        </p:txBody>
      </p:sp>
      <mc:AlternateContent xmlns:mc="http://schemas.openxmlformats.org/markup-compatibility/2006">
        <mc:Choice xmlns:a14="http://schemas.microsoft.com/office/drawing/2010/main" Requires="a14">
          <p:sp>
            <p:nvSpPr>
              <p:cNvPr id="11" name="Inhaltsplatzhalter 2">
                <a:extLst>
                  <a:ext uri="{FF2B5EF4-FFF2-40B4-BE49-F238E27FC236}">
                    <a16:creationId xmlns:a16="http://schemas.microsoft.com/office/drawing/2014/main" id="{769CF087-29EC-1547-7116-99DE32EEA569}"/>
                  </a:ext>
                </a:extLst>
              </p:cNvPr>
              <p:cNvSpPr txBox="1">
                <a:spLocks/>
              </p:cNvSpPr>
              <p:nvPr/>
            </p:nvSpPr>
            <p:spPr>
              <a:xfrm>
                <a:off x="3157510" y="1291372"/>
                <a:ext cx="7841992" cy="2224087"/>
              </a:xfrm>
              <a:prstGeom prst="rect">
                <a:avLst/>
              </a:prstGeom>
              <a:ln w="25400">
                <a:noFill/>
              </a:ln>
            </p:spPr>
            <p:txBody>
              <a:bodyPr vert="horz" lIns="144000" tIns="144000" rIns="144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Aft>
                    <a:spcPts val="1200"/>
                  </a:spcAft>
                  <a:buFont typeface="Arial" panose="020B0604020202020204" pitchFamily="34" charset="0"/>
                  <a:buNone/>
                </a:pPr>
                <a:r>
                  <a:rPr lang="de-DE" dirty="0">
                    <a:latin typeface="Avenir Next" panose="020B0503020202020204" pitchFamily="34" charset="0"/>
                  </a:rPr>
                  <a:t>In </a:t>
                </a:r>
                <a:r>
                  <a:rPr lang="de-DE" b="1" dirty="0">
                    <a:latin typeface="Avenir Next" panose="020B0503020202020204" pitchFamily="34" charset="0"/>
                  </a:rPr>
                  <a:t>jedem</a:t>
                </a:r>
                <a:r>
                  <a:rPr lang="de-DE" dirty="0">
                    <a:latin typeface="Avenir Next" panose="020B0503020202020204" pitchFamily="34" charset="0"/>
                  </a:rPr>
                  <a:t> Dreieck gilt: Die Summe aller Innenwinkel ist 180° groß: </a:t>
                </a:r>
                <a:br>
                  <a:rPr lang="de-DE" i="1" dirty="0">
                    <a:latin typeface="Cambria Math" panose="02040503050406030204" pitchFamily="18" charset="0"/>
                    <a:ea typeface="Cambria Math" panose="02040503050406030204" pitchFamily="18" charset="0"/>
                  </a:rPr>
                </a:br>
                <a14:m>
                  <m:oMath xmlns:m="http://schemas.openxmlformats.org/officeDocument/2006/math">
                    <m:r>
                      <a:rPr lang="de-DE" i="1" smtClean="0">
                        <a:latin typeface="Cambria Math" panose="02040503050406030204" pitchFamily="18" charset="0"/>
                        <a:ea typeface="Cambria Math" panose="02040503050406030204" pitchFamily="18" charset="0"/>
                      </a:rPr>
                      <m:t>𝛼</m:t>
                    </m:r>
                    <m:r>
                      <a:rPr lang="de-DE" i="1" smtClean="0">
                        <a:latin typeface="Cambria Math" panose="02040503050406030204" pitchFamily="18" charset="0"/>
                        <a:ea typeface="Cambria Math" panose="02040503050406030204" pitchFamily="18" charset="0"/>
                      </a:rPr>
                      <m:t>+</m:t>
                    </m:r>
                    <m:r>
                      <a:rPr lang="de-DE" i="1" smtClean="0">
                        <a:latin typeface="Cambria Math" panose="02040503050406030204" pitchFamily="18" charset="0"/>
                        <a:ea typeface="Cambria Math" panose="02040503050406030204" pitchFamily="18" charset="0"/>
                      </a:rPr>
                      <m:t>𝛽</m:t>
                    </m:r>
                    <m:r>
                      <a:rPr lang="de-DE" i="1" smtClean="0">
                        <a:latin typeface="Cambria Math" panose="02040503050406030204" pitchFamily="18" charset="0"/>
                        <a:ea typeface="Cambria Math" panose="02040503050406030204" pitchFamily="18" charset="0"/>
                      </a:rPr>
                      <m:t>+</m:t>
                    </m:r>
                    <m:r>
                      <a:rPr lang="de-DE" i="1" smtClean="0">
                        <a:latin typeface="Cambria Math" panose="02040503050406030204" pitchFamily="18" charset="0"/>
                        <a:ea typeface="Cambria Math" panose="02040503050406030204" pitchFamily="18" charset="0"/>
                      </a:rPr>
                      <m:t>𝛾</m:t>
                    </m:r>
                    <m:r>
                      <a:rPr lang="de-DE" i="1" smtClean="0">
                        <a:latin typeface="Cambria Math" panose="02040503050406030204" pitchFamily="18" charset="0"/>
                        <a:ea typeface="Cambria Math" panose="02040503050406030204" pitchFamily="18" charset="0"/>
                      </a:rPr>
                      <m:t>=180°</m:t>
                    </m:r>
                  </m:oMath>
                </a14:m>
                <a:r>
                  <a:rPr lang="de-DE" dirty="0">
                    <a:latin typeface="Avenir Next" panose="020B0503020202020204" pitchFamily="34" charset="0"/>
                  </a:rPr>
                  <a:t> </a:t>
                </a:r>
              </a:p>
            </p:txBody>
          </p:sp>
        </mc:Choice>
        <mc:Fallback>
          <p:sp>
            <p:nvSpPr>
              <p:cNvPr id="11" name="Inhaltsplatzhalter 2">
                <a:extLst>
                  <a:ext uri="{FF2B5EF4-FFF2-40B4-BE49-F238E27FC236}">
                    <a16:creationId xmlns:a16="http://schemas.microsoft.com/office/drawing/2014/main" id="{769CF087-29EC-1547-7116-99DE32EEA569}"/>
                  </a:ext>
                </a:extLst>
              </p:cNvPr>
              <p:cNvSpPr txBox="1">
                <a:spLocks noRot="1" noChangeAspect="1" noMove="1" noResize="1" noEditPoints="1" noAdjustHandles="1" noChangeArrowheads="1" noChangeShapeType="1" noTextEdit="1"/>
              </p:cNvSpPr>
              <p:nvPr/>
            </p:nvSpPr>
            <p:spPr>
              <a:xfrm>
                <a:off x="3157510" y="1291372"/>
                <a:ext cx="7841992" cy="2224087"/>
              </a:xfrm>
              <a:prstGeom prst="rect">
                <a:avLst/>
              </a:prstGeom>
              <a:blipFill>
                <a:blip r:embed="rId4"/>
                <a:stretch>
                  <a:fillRect l="-933"/>
                </a:stretch>
              </a:blipFill>
              <a:ln w="25400">
                <a:noFill/>
              </a:ln>
            </p:spPr>
            <p:txBody>
              <a:bodyPr/>
              <a:lstStyle/>
              <a:p>
                <a:r>
                  <a:rPr lang="de-DE">
                    <a:noFill/>
                  </a:rPr>
                  <a:t> </a:t>
                </a:r>
              </a:p>
            </p:txBody>
          </p:sp>
        </mc:Fallback>
      </mc:AlternateContent>
      <p:sp>
        <p:nvSpPr>
          <p:cNvPr id="14" name="Titel 1">
            <a:extLst>
              <a:ext uri="{FF2B5EF4-FFF2-40B4-BE49-F238E27FC236}">
                <a16:creationId xmlns:a16="http://schemas.microsoft.com/office/drawing/2014/main" id="{EBA6DD21-4045-B6BD-8B0D-9BF6F164FB7F}"/>
              </a:ext>
            </a:extLst>
          </p:cNvPr>
          <p:cNvSpPr txBox="1">
            <a:spLocks/>
          </p:cNvSpPr>
          <p:nvPr/>
        </p:nvSpPr>
        <p:spPr>
          <a:xfrm>
            <a:off x="3192999" y="828086"/>
            <a:ext cx="4358758" cy="89615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3600" b="1" dirty="0">
                <a:latin typeface="Avenir Next" panose="020B0503020202020204" pitchFamily="34" charset="0"/>
              </a:rPr>
              <a:t>Innenwinkelsatz</a:t>
            </a:r>
          </a:p>
        </p:txBody>
      </p:sp>
      <p:sp>
        <p:nvSpPr>
          <p:cNvPr id="21" name="Textfeld 20">
            <a:extLst>
              <a:ext uri="{FF2B5EF4-FFF2-40B4-BE49-F238E27FC236}">
                <a16:creationId xmlns:a16="http://schemas.microsoft.com/office/drawing/2014/main" id="{6142803E-8DCA-80EC-F5A4-DED82D191AD1}"/>
              </a:ext>
            </a:extLst>
          </p:cNvPr>
          <p:cNvSpPr txBox="1"/>
          <p:nvPr/>
        </p:nvSpPr>
        <p:spPr>
          <a:xfrm rot="900000">
            <a:off x="5617561" y="934088"/>
            <a:ext cx="2921890" cy="461665"/>
          </a:xfrm>
          <a:prstGeom prst="rect">
            <a:avLst/>
          </a:prstGeom>
          <a:noFill/>
        </p:spPr>
        <p:txBody>
          <a:bodyPr wrap="none" rtlCol="0">
            <a:spAutoFit/>
          </a:bodyPr>
          <a:lstStyle/>
          <a:p>
            <a:r>
              <a:rPr lang="de-DE" sz="2400" b="1" dirty="0">
                <a:solidFill>
                  <a:schemeClr val="accent2"/>
                </a:solidFill>
                <a:latin typeface="Avenir Next" panose="020B0503020202020204" pitchFamily="34" charset="0"/>
              </a:rPr>
              <a:t>In jedem Dreieck!</a:t>
            </a:r>
          </a:p>
        </p:txBody>
      </p:sp>
      <p:sp>
        <p:nvSpPr>
          <p:cNvPr id="22" name="Textfeld 21">
            <a:extLst>
              <a:ext uri="{FF2B5EF4-FFF2-40B4-BE49-F238E27FC236}">
                <a16:creationId xmlns:a16="http://schemas.microsoft.com/office/drawing/2014/main" id="{E9274B00-0A07-7C77-7EE5-7EFBBFD8E7AD}"/>
              </a:ext>
            </a:extLst>
          </p:cNvPr>
          <p:cNvSpPr txBox="1"/>
          <p:nvPr/>
        </p:nvSpPr>
        <p:spPr>
          <a:xfrm rot="900000">
            <a:off x="5346032" y="3566005"/>
            <a:ext cx="3176958" cy="830997"/>
          </a:xfrm>
          <a:prstGeom prst="rect">
            <a:avLst/>
          </a:prstGeom>
          <a:noFill/>
        </p:spPr>
        <p:txBody>
          <a:bodyPr wrap="square" rtlCol="0">
            <a:spAutoFit/>
          </a:bodyPr>
          <a:lstStyle/>
          <a:p>
            <a:r>
              <a:rPr lang="de-DE" sz="2400" b="1" dirty="0">
                <a:solidFill>
                  <a:schemeClr val="accent2"/>
                </a:solidFill>
                <a:latin typeface="Avenir Next" panose="020B0503020202020204" pitchFamily="34" charset="0"/>
              </a:rPr>
              <a:t>Nur in gleich-</a:t>
            </a:r>
            <a:br>
              <a:rPr lang="de-DE" sz="2400" b="1" dirty="0">
                <a:solidFill>
                  <a:schemeClr val="accent2"/>
                </a:solidFill>
                <a:latin typeface="Avenir Next" panose="020B0503020202020204" pitchFamily="34" charset="0"/>
              </a:rPr>
            </a:br>
            <a:r>
              <a:rPr lang="de-DE" sz="2400" b="1" dirty="0" err="1">
                <a:solidFill>
                  <a:schemeClr val="accent2"/>
                </a:solidFill>
                <a:latin typeface="Avenir Next" panose="020B0503020202020204" pitchFamily="34" charset="0"/>
              </a:rPr>
              <a:t>schenkligen</a:t>
            </a:r>
            <a:r>
              <a:rPr lang="de-DE" sz="2400" b="1" dirty="0">
                <a:solidFill>
                  <a:schemeClr val="accent2"/>
                </a:solidFill>
                <a:latin typeface="Avenir Next" panose="020B0503020202020204" pitchFamily="34" charset="0"/>
              </a:rPr>
              <a:t> Dreiecken!</a:t>
            </a:r>
          </a:p>
        </p:txBody>
      </p:sp>
      <p:grpSp>
        <p:nvGrpSpPr>
          <p:cNvPr id="17" name="Gruppieren 16">
            <a:extLst>
              <a:ext uri="{FF2B5EF4-FFF2-40B4-BE49-F238E27FC236}">
                <a16:creationId xmlns:a16="http://schemas.microsoft.com/office/drawing/2014/main" id="{CE5DB127-35DF-9DAE-A8F9-E4013B885DA8}"/>
              </a:ext>
            </a:extLst>
          </p:cNvPr>
          <p:cNvGrpSpPr/>
          <p:nvPr/>
        </p:nvGrpSpPr>
        <p:grpSpPr>
          <a:xfrm>
            <a:off x="836328" y="4088353"/>
            <a:ext cx="2356671" cy="2261047"/>
            <a:chOff x="9333421" y="3910623"/>
            <a:chExt cx="2356671" cy="2261047"/>
          </a:xfrm>
        </p:grpSpPr>
        <p:pic>
          <p:nvPicPr>
            <p:cNvPr id="2" name="Grafik 1">
              <a:extLst>
                <a:ext uri="{FF2B5EF4-FFF2-40B4-BE49-F238E27FC236}">
                  <a16:creationId xmlns:a16="http://schemas.microsoft.com/office/drawing/2014/main" id="{6E22023F-B4ED-C770-8DAE-F0F29682D277}"/>
                </a:ext>
              </a:extLst>
            </p:cNvPr>
            <p:cNvPicPr>
              <a:picLocks noChangeAspect="1"/>
            </p:cNvPicPr>
            <p:nvPr/>
          </p:nvPicPr>
          <p:blipFill rotWithShape="1">
            <a:blip r:embed="rId5"/>
            <a:srcRect t="8698" b="12355"/>
            <a:stretch/>
          </p:blipFill>
          <p:spPr>
            <a:xfrm>
              <a:off x="9333421" y="3910623"/>
              <a:ext cx="2356671" cy="2261047"/>
            </a:xfrm>
            <a:prstGeom prst="rect">
              <a:avLst/>
            </a:prstGeom>
          </p:spPr>
        </p:pic>
        <p:sp>
          <p:nvSpPr>
            <p:cNvPr id="4" name="Textfeld 3">
              <a:extLst>
                <a:ext uri="{FF2B5EF4-FFF2-40B4-BE49-F238E27FC236}">
                  <a16:creationId xmlns:a16="http://schemas.microsoft.com/office/drawing/2014/main" id="{170BC998-C73E-B644-9839-34FF33073DAF}"/>
                </a:ext>
              </a:extLst>
            </p:cNvPr>
            <p:cNvSpPr txBox="1"/>
            <p:nvPr/>
          </p:nvSpPr>
          <p:spPr>
            <a:xfrm>
              <a:off x="10010163" y="5778643"/>
              <a:ext cx="304716" cy="307777"/>
            </a:xfrm>
            <a:prstGeom prst="rect">
              <a:avLst/>
            </a:prstGeom>
            <a:solidFill>
              <a:schemeClr val="bg1"/>
            </a:solidFill>
          </p:spPr>
          <p:txBody>
            <a:bodyPr wrap="square" rtlCol="0">
              <a:spAutoFit/>
            </a:bodyPr>
            <a:lstStyle/>
            <a:p>
              <a:r>
                <a:rPr lang="en-US" sz="1400"/>
                <a:t>c</a:t>
              </a:r>
            </a:p>
          </p:txBody>
        </p:sp>
      </p:grpSp>
      <p:sp>
        <p:nvSpPr>
          <p:cNvPr id="13" name="Fußzeilenplatzhalter 12">
            <a:extLst>
              <a:ext uri="{FF2B5EF4-FFF2-40B4-BE49-F238E27FC236}">
                <a16:creationId xmlns:a16="http://schemas.microsoft.com/office/drawing/2014/main" id="{1A85432E-3413-04BA-993C-4E05C422B75E}"/>
              </a:ext>
            </a:extLst>
          </p:cNvPr>
          <p:cNvSpPr>
            <a:spLocks noGrp="1"/>
          </p:cNvSpPr>
          <p:nvPr>
            <p:ph type="ftr" sz="quarter" idx="3"/>
          </p:nvPr>
        </p:nvSpPr>
        <p:spPr/>
        <p:txBody>
          <a:bodyPr/>
          <a:lstStyle/>
          <a:p>
            <a:r>
              <a:rPr lang="de-DE"/>
              <a:t>Ulrich Kortenkamp | Elise Stroetmann | Marcus Röhming</a:t>
            </a:r>
            <a:endParaRPr lang="de-DE" dirty="0"/>
          </a:p>
        </p:txBody>
      </p:sp>
      <p:sp>
        <p:nvSpPr>
          <p:cNvPr id="15" name="Titel 1">
            <a:extLst>
              <a:ext uri="{FF2B5EF4-FFF2-40B4-BE49-F238E27FC236}">
                <a16:creationId xmlns:a16="http://schemas.microsoft.com/office/drawing/2014/main" id="{2C8D9D69-C325-EFF9-9373-CA290E582E86}"/>
              </a:ext>
            </a:extLst>
          </p:cNvPr>
          <p:cNvSpPr txBox="1">
            <a:spLocks/>
          </p:cNvSpPr>
          <p:nvPr/>
        </p:nvSpPr>
        <p:spPr>
          <a:xfrm>
            <a:off x="3192999" y="3967333"/>
            <a:ext cx="4358758" cy="89615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e-DE" sz="3600" b="1" dirty="0">
                <a:latin typeface="Avenir Next" panose="020B0503020202020204" pitchFamily="34" charset="0"/>
              </a:rPr>
              <a:t>Basiswinkelsatz</a:t>
            </a:r>
          </a:p>
        </p:txBody>
      </p:sp>
    </p:spTree>
    <p:extLst>
      <p:ext uri="{BB962C8B-B14F-4D97-AF65-F5344CB8AC3E}">
        <p14:creationId xmlns:p14="http://schemas.microsoft.com/office/powerpoint/2010/main" val="2615090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fade">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1"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8AA602ED-0F0C-24ED-6E6F-E7CB4AE0C75B}"/>
              </a:ext>
            </a:extLst>
          </p:cNvPr>
          <p:cNvSpPr>
            <a:spLocks noGrp="1"/>
          </p:cNvSpPr>
          <p:nvPr>
            <p:ph type="title"/>
          </p:nvPr>
        </p:nvSpPr>
        <p:spPr/>
        <p:txBody>
          <a:bodyPr>
            <a:normAutofit fontScale="90000"/>
          </a:bodyPr>
          <a:lstStyle/>
          <a:p>
            <a:r>
              <a:rPr lang="de-DE" sz="4400" dirty="0">
                <a:latin typeface="Avenir Next" panose="020B0503020202020204" pitchFamily="34" charset="0"/>
              </a:rPr>
              <a:t>Übung</a:t>
            </a:r>
            <a:endParaRPr lang="en-US" dirty="0"/>
          </a:p>
        </p:txBody>
      </p:sp>
      <p:sp>
        <p:nvSpPr>
          <p:cNvPr id="3" name="Inhaltsplatzhalter 2">
            <a:extLst>
              <a:ext uri="{FF2B5EF4-FFF2-40B4-BE49-F238E27FC236}">
                <a16:creationId xmlns:a16="http://schemas.microsoft.com/office/drawing/2014/main" id="{4BB257D4-D9DD-025A-2DB8-35038C10AB06}"/>
              </a:ext>
            </a:extLst>
          </p:cNvPr>
          <p:cNvSpPr>
            <a:spLocks noGrp="1"/>
          </p:cNvSpPr>
          <p:nvPr>
            <p:ph idx="1"/>
          </p:nvPr>
        </p:nvSpPr>
        <p:spPr/>
        <p:txBody>
          <a:bodyPr>
            <a:normAutofit/>
          </a:bodyPr>
          <a:lstStyle/>
          <a:p>
            <a:pPr marL="0" indent="0">
              <a:buNone/>
            </a:pPr>
            <a:r>
              <a:rPr lang="de-DE" sz="3600" dirty="0">
                <a:latin typeface="Avenir Next" panose="020B0503020202020204" pitchFamily="34" charset="0"/>
              </a:rPr>
              <a:t>Arbeite alleine.</a:t>
            </a:r>
          </a:p>
          <a:p>
            <a:pPr marL="0" indent="0">
              <a:buNone/>
            </a:pPr>
            <a:r>
              <a:rPr lang="de-DE" sz="3600" dirty="0">
                <a:latin typeface="Avenir Next" panose="020B0503020202020204" pitchFamily="34" charset="0"/>
              </a:rPr>
              <a:t>Löse die Aufgaben auf dem Arbeitsblatt. </a:t>
            </a:r>
          </a:p>
          <a:p>
            <a:pPr marL="0" indent="0">
              <a:buNone/>
            </a:pPr>
            <a:endParaRPr lang="en-US" sz="3600" dirty="0"/>
          </a:p>
        </p:txBody>
      </p:sp>
      <p:sp>
        <p:nvSpPr>
          <p:cNvPr id="5" name="Foliennummernplatzhalter 4">
            <a:extLst>
              <a:ext uri="{FF2B5EF4-FFF2-40B4-BE49-F238E27FC236}">
                <a16:creationId xmlns:a16="http://schemas.microsoft.com/office/drawing/2014/main" id="{B68AB210-F6AC-55DD-C032-2BC327CB0F7F}"/>
              </a:ext>
            </a:extLst>
          </p:cNvPr>
          <p:cNvSpPr>
            <a:spLocks noGrp="1"/>
          </p:cNvSpPr>
          <p:nvPr>
            <p:ph type="sldNum" sz="quarter" idx="12"/>
          </p:nvPr>
        </p:nvSpPr>
        <p:spPr/>
        <p:txBody>
          <a:bodyPr/>
          <a:lstStyle/>
          <a:p>
            <a:fld id="{69AFFE21-306B-104C-A652-3A8A92DE08D1}" type="slidenum">
              <a:rPr lang="de-DE" smtClean="0"/>
              <a:pPr/>
              <a:t>11</a:t>
            </a:fld>
            <a:endParaRPr lang="de-DE" dirty="0"/>
          </a:p>
        </p:txBody>
      </p:sp>
      <p:sp>
        <p:nvSpPr>
          <p:cNvPr id="4" name="Datumsplatzhalter 3">
            <a:extLst>
              <a:ext uri="{FF2B5EF4-FFF2-40B4-BE49-F238E27FC236}">
                <a16:creationId xmlns:a16="http://schemas.microsoft.com/office/drawing/2014/main" id="{4522A588-BB91-AFE9-BFFD-8EFC20DC5B09}"/>
              </a:ext>
            </a:extLst>
          </p:cNvPr>
          <p:cNvSpPr>
            <a:spLocks noGrp="1"/>
          </p:cNvSpPr>
          <p:nvPr>
            <p:ph type="dt" sz="half" idx="2"/>
          </p:nvPr>
        </p:nvSpPr>
        <p:spPr/>
        <p:txBody>
          <a:bodyPr/>
          <a:lstStyle/>
          <a:p>
            <a:fld id="{C36A67D3-79BB-4BB4-B674-374A8DE57408}" type="datetime1">
              <a:rPr lang="de-DE" smtClean="0"/>
              <a:t>29.04.2024</a:t>
            </a:fld>
            <a:endParaRPr lang="de-DE" dirty="0"/>
          </a:p>
        </p:txBody>
      </p:sp>
      <p:sp>
        <p:nvSpPr>
          <p:cNvPr id="8" name="Fußzeilenplatzhalter 7">
            <a:extLst>
              <a:ext uri="{FF2B5EF4-FFF2-40B4-BE49-F238E27FC236}">
                <a16:creationId xmlns:a16="http://schemas.microsoft.com/office/drawing/2014/main" id="{27EF71CF-907D-C763-B86C-2426765FC839}"/>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22811185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5">
            <a:extLst>
              <a:ext uri="{FF2B5EF4-FFF2-40B4-BE49-F238E27FC236}">
                <a16:creationId xmlns:a16="http://schemas.microsoft.com/office/drawing/2014/main" id="{20F727DC-55AF-2D01-2C4F-F62843AF9EB2}"/>
              </a:ext>
            </a:extLst>
          </p:cNvPr>
          <p:cNvSpPr>
            <a:spLocks noGrp="1"/>
          </p:cNvSpPr>
          <p:nvPr>
            <p:ph type="title"/>
          </p:nvPr>
        </p:nvSpPr>
        <p:spPr/>
        <p:txBody>
          <a:bodyPr>
            <a:normAutofit fontScale="90000"/>
          </a:bodyPr>
          <a:lstStyle/>
          <a:p>
            <a:r>
              <a:rPr lang="de-DE" sz="4400" dirty="0">
                <a:latin typeface="Avenir Next" panose="020B0503020202020204" pitchFamily="34" charset="0"/>
              </a:rPr>
              <a:t>Vergleich</a:t>
            </a:r>
            <a:endParaRPr lang="en-US" dirty="0"/>
          </a:p>
        </p:txBody>
      </p:sp>
      <p:sp>
        <p:nvSpPr>
          <p:cNvPr id="9" name="Foliennummernplatzhalter 8">
            <a:extLst>
              <a:ext uri="{FF2B5EF4-FFF2-40B4-BE49-F238E27FC236}">
                <a16:creationId xmlns:a16="http://schemas.microsoft.com/office/drawing/2014/main" id="{D32989EB-A554-7D68-C5FE-4E29C98ED34F}"/>
              </a:ext>
            </a:extLst>
          </p:cNvPr>
          <p:cNvSpPr>
            <a:spLocks noGrp="1"/>
          </p:cNvSpPr>
          <p:nvPr>
            <p:ph type="sldNum" sz="quarter" idx="12"/>
          </p:nvPr>
        </p:nvSpPr>
        <p:spPr/>
        <p:txBody>
          <a:bodyPr/>
          <a:lstStyle/>
          <a:p>
            <a:fld id="{69AFFE21-306B-104C-A652-3A8A92DE08D1}" type="slidenum">
              <a:rPr lang="de-DE" smtClean="0"/>
              <a:pPr/>
              <a:t>12</a:t>
            </a:fld>
            <a:endParaRPr lang="de-DE" dirty="0"/>
          </a:p>
        </p:txBody>
      </p:sp>
      <p:sp>
        <p:nvSpPr>
          <p:cNvPr id="8" name="Datumsplatzhalter 7">
            <a:extLst>
              <a:ext uri="{FF2B5EF4-FFF2-40B4-BE49-F238E27FC236}">
                <a16:creationId xmlns:a16="http://schemas.microsoft.com/office/drawing/2014/main" id="{A87218A6-0F80-C262-BE98-76223B8BD0D9}"/>
              </a:ext>
            </a:extLst>
          </p:cNvPr>
          <p:cNvSpPr>
            <a:spLocks noGrp="1"/>
          </p:cNvSpPr>
          <p:nvPr>
            <p:ph type="dt" sz="half" idx="2"/>
          </p:nvPr>
        </p:nvSpPr>
        <p:spPr/>
        <p:txBody>
          <a:bodyPr/>
          <a:lstStyle/>
          <a:p>
            <a:fld id="{E820BF2A-4C5D-408C-9E5F-10ACD9B11CE1}" type="datetime1">
              <a:rPr lang="de-DE" smtClean="0"/>
              <a:t>29.04.2024</a:t>
            </a:fld>
            <a:endParaRPr lang="de-DE" dirty="0"/>
          </a:p>
        </p:txBody>
      </p:sp>
      <p:pic>
        <p:nvPicPr>
          <p:cNvPr id="12" name="Grafik 11">
            <a:extLst>
              <a:ext uri="{FF2B5EF4-FFF2-40B4-BE49-F238E27FC236}">
                <a16:creationId xmlns:a16="http://schemas.microsoft.com/office/drawing/2014/main" id="{92C325AA-31FE-3B78-4DC4-4AE8309824C1}"/>
              </a:ext>
            </a:extLst>
          </p:cNvPr>
          <p:cNvPicPr>
            <a:picLocks noChangeAspect="1"/>
          </p:cNvPicPr>
          <p:nvPr/>
        </p:nvPicPr>
        <p:blipFill>
          <a:blip r:embed="rId3"/>
          <a:stretch>
            <a:fillRect/>
          </a:stretch>
        </p:blipFill>
        <p:spPr>
          <a:xfrm>
            <a:off x="838199" y="1565971"/>
            <a:ext cx="3214512" cy="2957351"/>
          </a:xfrm>
          <a:prstGeom prst="rect">
            <a:avLst/>
          </a:prstGeom>
        </p:spPr>
      </p:pic>
      <p:pic>
        <p:nvPicPr>
          <p:cNvPr id="13" name="Grafik 12">
            <a:extLst>
              <a:ext uri="{FF2B5EF4-FFF2-40B4-BE49-F238E27FC236}">
                <a16:creationId xmlns:a16="http://schemas.microsoft.com/office/drawing/2014/main" id="{670EECD9-E018-F36D-2E9A-F38D9B254547}"/>
              </a:ext>
            </a:extLst>
          </p:cNvPr>
          <p:cNvPicPr>
            <a:picLocks noChangeAspect="1"/>
          </p:cNvPicPr>
          <p:nvPr/>
        </p:nvPicPr>
        <p:blipFill>
          <a:blip r:embed="rId4"/>
          <a:stretch>
            <a:fillRect/>
          </a:stretch>
        </p:blipFill>
        <p:spPr>
          <a:xfrm>
            <a:off x="6096000" y="1242741"/>
            <a:ext cx="4203700" cy="2387600"/>
          </a:xfrm>
          <a:prstGeom prst="rect">
            <a:avLst/>
          </a:prstGeom>
        </p:spPr>
      </p:pic>
      <p:sp>
        <p:nvSpPr>
          <p:cNvPr id="3" name="Fußzeilenplatzhalter 3">
            <a:extLst>
              <a:ext uri="{FF2B5EF4-FFF2-40B4-BE49-F238E27FC236}">
                <a16:creationId xmlns:a16="http://schemas.microsoft.com/office/drawing/2014/main" id="{16313069-AA1C-60DD-B9C2-B97BD30D7052}"/>
              </a:ext>
            </a:extLst>
          </p:cNvPr>
          <p:cNvSpPr txBox="1">
            <a:spLocks/>
          </p:cNvSpPr>
          <p:nvPr/>
        </p:nvSpPr>
        <p:spPr>
          <a:xfrm>
            <a:off x="9527755" y="6311900"/>
            <a:ext cx="2664245" cy="365125"/>
          </a:xfrm>
          <a:prstGeom prst="rect">
            <a:avLst/>
          </a:prstGeom>
        </p:spPr>
        <p:txBody>
          <a:bodyPr vert="horz" lIns="91440" tIns="45720" rIns="91440" bIns="45720" rtlCol="0" anchor="ctr"/>
          <a:lstStyle>
            <a:defPPr>
              <a:defRPr lang="de-DE"/>
            </a:defPPr>
            <a:lvl1pPr marL="0" algn="ct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400">
                <a:solidFill>
                  <a:schemeClr val="tx1"/>
                </a:solidFill>
                <a:latin typeface="Avenir Next" panose="020B0503020202020204" pitchFamily="34" charset="0"/>
              </a:rPr>
              <a:t>Klasse 7b, 12.04.2024 </a:t>
            </a:r>
          </a:p>
        </p:txBody>
      </p:sp>
      <mc:AlternateContent xmlns:mc="http://schemas.openxmlformats.org/markup-compatibility/2006" xmlns:a14="http://schemas.microsoft.com/office/drawing/2010/main">
        <mc:Choice Requires="a14">
          <p:sp>
            <p:nvSpPr>
              <p:cNvPr id="4" name="Textfeld 3">
                <a:extLst>
                  <a:ext uri="{FF2B5EF4-FFF2-40B4-BE49-F238E27FC236}">
                    <a16:creationId xmlns:a16="http://schemas.microsoft.com/office/drawing/2014/main" id="{7674C8CF-8C16-D9AF-AC6F-1A480973D5EE}"/>
                  </a:ext>
                </a:extLst>
              </p:cNvPr>
              <p:cNvSpPr txBox="1"/>
              <p:nvPr/>
            </p:nvSpPr>
            <p:spPr>
              <a:xfrm>
                <a:off x="1004626" y="4185285"/>
                <a:ext cx="3787422" cy="1846659"/>
              </a:xfrm>
              <a:prstGeom prst="rect">
                <a:avLst/>
              </a:prstGeom>
              <a:noFill/>
            </p:spPr>
            <p:txBody>
              <a:bodyPr wrap="square" lIns="0" tIns="0" rIns="0" bIns="0" rtlCol="0">
                <a:spAutoFit/>
              </a:bodyPr>
              <a:lstStyle/>
              <a:p>
                <a14:m>
                  <m:oMath xmlns:m="http://schemas.openxmlformats.org/officeDocument/2006/math">
                    <m:r>
                      <a:rPr lang="de-DE" sz="2000" b="0" i="1" smtClean="0">
                        <a:latin typeface="Cambria Math" panose="02040503050406030204" pitchFamily="18" charset="0"/>
                      </a:rPr>
                      <m:t>𝐼𝑛𝑛𝑒𝑛𝑤𝑖𝑛𝑘𝑒𝑙𝑠𝑎𝑡𝑧</m:t>
                    </m:r>
                  </m:oMath>
                </a14:m>
                <a:r>
                  <a:rPr lang="de-DE" sz="2000" b="0" dirty="0"/>
                  <a:t> </a:t>
                </a:r>
              </a:p>
              <a:p>
                <a14:m>
                  <m:oMath xmlns:m="http://schemas.openxmlformats.org/officeDocument/2006/math">
                    <m:r>
                      <a:rPr lang="de-DE" sz="2000">
                        <a:latin typeface="Cambria Math" panose="02040503050406030204" pitchFamily="18" charset="0"/>
                      </a:rPr>
                      <m:t> </m:t>
                    </m:r>
                    <m:r>
                      <a:rPr lang="de-DE" sz="2000" b="0" i="0" smtClean="0">
                        <a:latin typeface="Cambria Math" panose="02040503050406030204" pitchFamily="18" charset="0"/>
                      </a:rPr>
                      <m:t> </m:t>
                    </m:r>
                    <m:r>
                      <a:rPr lang="de-DE" sz="2000" b="0" i="1" smtClean="0">
                        <a:latin typeface="Cambria Math" panose="02040503050406030204" pitchFamily="18" charset="0"/>
                      </a:rPr>
                      <m:t>𝛼</m:t>
                    </m:r>
                    <m:r>
                      <a:rPr lang="de-DE" sz="2000" b="0" i="1" smtClean="0">
                        <a:latin typeface="Cambria Math" panose="02040503050406030204" pitchFamily="18" charset="0"/>
                      </a:rPr>
                      <m:t>  +</m:t>
                    </m:r>
                    <m:r>
                      <a:rPr lang="de-DE" sz="2000" b="0" i="1" smtClean="0">
                        <a:latin typeface="Cambria Math" panose="02040503050406030204" pitchFamily="18" charset="0"/>
                      </a:rPr>
                      <m:t>𝛽</m:t>
                    </m:r>
                    <m:r>
                      <a:rPr lang="de-DE" sz="2000" b="0" i="1" smtClean="0">
                        <a:latin typeface="Cambria Math" panose="02040503050406030204" pitchFamily="18" charset="0"/>
                      </a:rPr>
                      <m:t>+    </m:t>
                    </m:r>
                    <m:r>
                      <a:rPr lang="de-DE" sz="2000" b="0" i="1" smtClean="0">
                        <a:latin typeface="Cambria Math" panose="02040503050406030204" pitchFamily="18" charset="0"/>
                      </a:rPr>
                      <m:t>𝛾</m:t>
                    </m:r>
                    <m:r>
                      <a:rPr lang="de-DE" sz="2000" b="0" i="1" smtClean="0">
                        <a:latin typeface="Cambria Math" panose="02040503050406030204" pitchFamily="18" charset="0"/>
                      </a:rPr>
                      <m:t>   =180°</m:t>
                    </m:r>
                  </m:oMath>
                </a14:m>
                <a:r>
                  <a:rPr lang="de-DE" sz="2000" b="0" dirty="0"/>
                  <a:t> </a:t>
                </a:r>
              </a:p>
              <a:p>
                <a14:m>
                  <m:oMath xmlns:m="http://schemas.openxmlformats.org/officeDocument/2006/math">
                    <m:r>
                      <a:rPr lang="de-DE" sz="2000" b="0" i="1" smtClean="0">
                        <a:latin typeface="Cambria Math" panose="02040503050406030204" pitchFamily="18" charset="0"/>
                      </a:rPr>
                      <m:t>90°+</m:t>
                    </m:r>
                    <m:r>
                      <a:rPr lang="de-DE" sz="2000" b="0" i="1" smtClean="0">
                        <a:latin typeface="Cambria Math" panose="02040503050406030204" pitchFamily="18" charset="0"/>
                      </a:rPr>
                      <m:t>𝛽</m:t>
                    </m:r>
                    <m:r>
                      <a:rPr lang="de-DE" sz="2000" b="0" i="1" smtClean="0">
                        <a:latin typeface="Cambria Math" panose="02040503050406030204" pitchFamily="18" charset="0"/>
                      </a:rPr>
                      <m:t>+   36°=180°</m:t>
                    </m:r>
                  </m:oMath>
                </a14:m>
                <a:r>
                  <a:rPr lang="de-DE" sz="2000" b="0" dirty="0"/>
                  <a:t> </a:t>
                </a:r>
              </a:p>
              <a:p>
                <a:r>
                  <a:rPr lang="de-DE" sz="2000" b="0" dirty="0"/>
                  <a:t>    </a:t>
                </a:r>
                <a14:m>
                  <m:oMath xmlns:m="http://schemas.openxmlformats.org/officeDocument/2006/math">
                    <m:r>
                      <a:rPr lang="de-DE" sz="2000" b="0" i="0" smtClean="0">
                        <a:latin typeface="Cambria Math" panose="02040503050406030204" pitchFamily="18" charset="0"/>
                      </a:rPr>
                      <m:t>        </m:t>
                    </m:r>
                    <m:r>
                      <a:rPr lang="de-DE" sz="2000" b="0" i="1" smtClean="0">
                        <a:latin typeface="Cambria Math" panose="02040503050406030204" pitchFamily="18" charset="0"/>
                      </a:rPr>
                      <m:t>𝛽</m:t>
                    </m:r>
                    <m:r>
                      <a:rPr lang="de-DE" sz="2000" b="0" i="1" smtClean="0">
                        <a:latin typeface="Cambria Math" panose="02040503050406030204" pitchFamily="18" charset="0"/>
                      </a:rPr>
                      <m:t> +126°=180°  |−126°</m:t>
                    </m:r>
                  </m:oMath>
                </a14:m>
                <a:endParaRPr lang="de-DE" sz="2000" b="0" i="1" dirty="0">
                  <a:latin typeface="Cambria Math" panose="02040503050406030204" pitchFamily="18" charset="0"/>
                </a:endParaRPr>
              </a:p>
              <a:p>
                <a14:m>
                  <m:oMath xmlns:m="http://schemas.openxmlformats.org/officeDocument/2006/math">
                    <m:r>
                      <a:rPr lang="de-DE" sz="2000" b="0" i="0" smtClean="0">
                        <a:latin typeface="Cambria Math" panose="02040503050406030204" pitchFamily="18" charset="0"/>
                      </a:rPr>
                      <m:t>            </m:t>
                    </m:r>
                    <m:r>
                      <a:rPr lang="de-DE" sz="2000" b="1" i="1" smtClean="0">
                        <a:latin typeface="Cambria Math" panose="02040503050406030204" pitchFamily="18" charset="0"/>
                      </a:rPr>
                      <m:t>𝜷</m:t>
                    </m:r>
                    <m:r>
                      <a:rPr lang="de-DE" sz="2000" b="1" i="1" smtClean="0">
                        <a:latin typeface="Cambria Math" panose="02040503050406030204" pitchFamily="18" charset="0"/>
                      </a:rPr>
                      <m:t>                =  </m:t>
                    </m:r>
                    <m:r>
                      <a:rPr lang="de-DE" sz="2000" b="1" i="1" smtClean="0">
                        <a:latin typeface="Cambria Math" panose="02040503050406030204" pitchFamily="18" charset="0"/>
                      </a:rPr>
                      <m:t>𝟓𝟒</m:t>
                    </m:r>
                    <m:r>
                      <a:rPr lang="de-DE" sz="2000" b="1" i="1" smtClean="0">
                        <a:latin typeface="Cambria Math" panose="02040503050406030204" pitchFamily="18" charset="0"/>
                      </a:rPr>
                      <m:t>°</m:t>
                    </m:r>
                  </m:oMath>
                </a14:m>
                <a:r>
                  <a:rPr lang="de-DE" sz="2000" b="1" dirty="0"/>
                  <a:t> </a:t>
                </a:r>
              </a:p>
              <a:p>
                <a:endParaRPr lang="de-DE" sz="2000" dirty="0"/>
              </a:p>
            </p:txBody>
          </p:sp>
        </mc:Choice>
        <mc:Fallback xmlns="">
          <p:sp>
            <p:nvSpPr>
              <p:cNvPr id="4" name="Textfeld 3">
                <a:extLst>
                  <a:ext uri="{FF2B5EF4-FFF2-40B4-BE49-F238E27FC236}">
                    <a16:creationId xmlns:a16="http://schemas.microsoft.com/office/drawing/2014/main" id="{7674C8CF-8C16-D9AF-AC6F-1A480973D5EE}"/>
                  </a:ext>
                </a:extLst>
              </p:cNvPr>
              <p:cNvSpPr txBox="1">
                <a:spLocks noRot="1" noChangeAspect="1" noMove="1" noResize="1" noEditPoints="1" noAdjustHandles="1" noChangeArrowheads="1" noChangeShapeType="1" noTextEdit="1"/>
              </p:cNvSpPr>
              <p:nvPr/>
            </p:nvSpPr>
            <p:spPr>
              <a:xfrm>
                <a:off x="1004626" y="4185285"/>
                <a:ext cx="3787422" cy="1846659"/>
              </a:xfrm>
              <a:prstGeom prst="rect">
                <a:avLst/>
              </a:prstGeom>
              <a:blipFill>
                <a:blip r:embed="rId5"/>
                <a:stretch>
                  <a:fillRect l="-241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feld 4">
                <a:extLst>
                  <a:ext uri="{FF2B5EF4-FFF2-40B4-BE49-F238E27FC236}">
                    <a16:creationId xmlns:a16="http://schemas.microsoft.com/office/drawing/2014/main" id="{C6F295DC-F036-ED73-2A62-01831F692DD7}"/>
                  </a:ext>
                </a:extLst>
              </p:cNvPr>
              <p:cNvSpPr txBox="1"/>
              <p:nvPr/>
            </p:nvSpPr>
            <p:spPr>
              <a:xfrm>
                <a:off x="6603914" y="4185285"/>
                <a:ext cx="5159107" cy="1538883"/>
              </a:xfrm>
              <a:prstGeom prst="rect">
                <a:avLst/>
              </a:prstGeom>
              <a:noFill/>
            </p:spPr>
            <p:txBody>
              <a:bodyPr wrap="square" lIns="0" tIns="0" rIns="0" bIns="0" rtlCol="0">
                <a:spAutoFit/>
              </a:bodyPr>
              <a:lstStyle/>
              <a:p>
                <a14:m>
                  <m:oMath xmlns:m="http://schemas.openxmlformats.org/officeDocument/2006/math">
                    <m:r>
                      <a:rPr lang="de-DE" sz="2000" b="0" i="1" smtClean="0">
                        <a:latin typeface="Cambria Math" panose="02040503050406030204" pitchFamily="18" charset="0"/>
                      </a:rPr>
                      <m:t>𝐼𝑛𝑛𝑒𝑛𝑤𝑖𝑛𝑘𝑒𝑙𝑠𝑎𝑡𝑧</m:t>
                    </m:r>
                  </m:oMath>
                </a14:m>
                <a:r>
                  <a:rPr lang="de-DE" sz="2000" b="0" dirty="0"/>
                  <a:t> </a:t>
                </a:r>
              </a:p>
              <a:p>
                <a14:m>
                  <m:oMath xmlns:m="http://schemas.openxmlformats.org/officeDocument/2006/math">
                    <m:r>
                      <a:rPr lang="de-DE" sz="2000">
                        <a:latin typeface="Cambria Math" panose="02040503050406030204" pitchFamily="18" charset="0"/>
                      </a:rPr>
                      <m:t> </m:t>
                    </m:r>
                    <m:r>
                      <a:rPr lang="de-DE" sz="2000" b="0" i="0" smtClean="0">
                        <a:latin typeface="Cambria Math" panose="02040503050406030204" pitchFamily="18" charset="0"/>
                      </a:rPr>
                      <m:t> </m:t>
                    </m:r>
                    <m:r>
                      <a:rPr lang="de-DE" sz="2000" b="0" i="1" smtClean="0">
                        <a:latin typeface="Cambria Math" panose="02040503050406030204" pitchFamily="18" charset="0"/>
                      </a:rPr>
                      <m:t> </m:t>
                    </m:r>
                    <m:r>
                      <a:rPr lang="de-DE" sz="2000" b="0" i="1" smtClean="0">
                        <a:latin typeface="Cambria Math" panose="02040503050406030204" pitchFamily="18" charset="0"/>
                      </a:rPr>
                      <m:t>𝛼</m:t>
                    </m:r>
                    <m:r>
                      <a:rPr lang="de-DE" sz="2000" b="0" i="1" smtClean="0">
                        <a:latin typeface="Cambria Math" panose="02040503050406030204" pitchFamily="18" charset="0"/>
                      </a:rPr>
                      <m:t>   +  </m:t>
                    </m:r>
                    <m:r>
                      <a:rPr lang="de-DE" sz="2000" b="0" i="1" smtClean="0">
                        <a:latin typeface="Cambria Math" panose="02040503050406030204" pitchFamily="18" charset="0"/>
                      </a:rPr>
                      <m:t>𝛽</m:t>
                    </m:r>
                    <m:r>
                      <a:rPr lang="de-DE" sz="2000" b="0" i="1" smtClean="0">
                        <a:latin typeface="Cambria Math" panose="02040503050406030204" pitchFamily="18" charset="0"/>
                      </a:rPr>
                      <m:t>  +  </m:t>
                    </m:r>
                    <m:r>
                      <a:rPr lang="de-DE" sz="2000" b="0" i="1" smtClean="0">
                        <a:latin typeface="Cambria Math" panose="02040503050406030204" pitchFamily="18" charset="0"/>
                      </a:rPr>
                      <m:t>𝛾</m:t>
                    </m:r>
                    <m:r>
                      <a:rPr lang="de-DE" sz="2000" b="0" i="1" smtClean="0">
                        <a:latin typeface="Cambria Math" panose="02040503050406030204" pitchFamily="18" charset="0"/>
                      </a:rPr>
                      <m:t> =180°</m:t>
                    </m:r>
                  </m:oMath>
                </a14:m>
                <a:r>
                  <a:rPr lang="de-DE" sz="2000" b="0" dirty="0"/>
                  <a:t> </a:t>
                </a:r>
              </a:p>
              <a:p>
                <a14:m>
                  <m:oMath xmlns:m="http://schemas.openxmlformats.org/officeDocument/2006/math">
                    <m:r>
                      <a:rPr lang="de-DE" sz="2000" i="1">
                        <a:latin typeface="Cambria Math" panose="02040503050406030204" pitchFamily="18" charset="0"/>
                      </a:rPr>
                      <m:t>1</m:t>
                    </m:r>
                    <m:r>
                      <a:rPr lang="de-DE" sz="2000" b="0" i="1" smtClean="0">
                        <a:latin typeface="Cambria Math" panose="02040503050406030204" pitchFamily="18" charset="0"/>
                      </a:rPr>
                      <m:t>30°+22°+ </m:t>
                    </m:r>
                    <m:r>
                      <a:rPr lang="de-DE" sz="2000" b="0" i="1" smtClean="0">
                        <a:latin typeface="Cambria Math" panose="02040503050406030204" pitchFamily="18" charset="0"/>
                      </a:rPr>
                      <m:t>𝛾</m:t>
                    </m:r>
                    <m:r>
                      <a:rPr lang="de-DE" sz="2000" b="0" i="1" smtClean="0">
                        <a:latin typeface="Cambria Math" panose="02040503050406030204" pitchFamily="18" charset="0"/>
                      </a:rPr>
                      <m:t>  =180°</m:t>
                    </m:r>
                  </m:oMath>
                </a14:m>
                <a:r>
                  <a:rPr lang="de-DE" sz="2000" b="0" dirty="0"/>
                  <a:t> </a:t>
                </a:r>
              </a:p>
              <a:p>
                <a14:m>
                  <m:oMath xmlns:m="http://schemas.openxmlformats.org/officeDocument/2006/math">
                    <m:r>
                      <a:rPr lang="de-DE" sz="2000" i="1">
                        <a:solidFill>
                          <a:schemeClr val="bg1"/>
                        </a:solidFill>
                        <a:latin typeface="Cambria Math" panose="02040503050406030204" pitchFamily="18" charset="0"/>
                      </a:rPr>
                      <m:t>13</m:t>
                    </m:r>
                    <m:r>
                      <a:rPr lang="de-DE" sz="2000" b="0" i="1" smtClean="0">
                        <a:solidFill>
                          <a:schemeClr val="bg1"/>
                        </a:solidFill>
                        <a:latin typeface="Cambria Math" panose="02040503050406030204" pitchFamily="18" charset="0"/>
                      </a:rPr>
                      <m:t>  </m:t>
                    </m:r>
                    <m:r>
                      <a:rPr lang="de-DE" sz="2000" b="0" i="1" smtClean="0">
                        <a:solidFill>
                          <a:schemeClr val="tx1"/>
                        </a:solidFill>
                        <a:latin typeface="Cambria Math" panose="02040503050406030204" pitchFamily="18" charset="0"/>
                      </a:rPr>
                      <m:t>152</m:t>
                    </m:r>
                    <m:r>
                      <a:rPr lang="de-DE" sz="2000" i="1" smtClean="0">
                        <a:solidFill>
                          <a:schemeClr val="tx1"/>
                        </a:solidFill>
                        <a:latin typeface="Cambria Math" panose="02040503050406030204" pitchFamily="18" charset="0"/>
                      </a:rPr>
                      <m:t>°</m:t>
                    </m:r>
                    <m:r>
                      <a:rPr lang="de-DE" sz="2000" b="0" i="1" smtClean="0">
                        <a:solidFill>
                          <a:schemeClr val="tx1"/>
                        </a:solidFill>
                        <a:latin typeface="Cambria Math" panose="02040503050406030204" pitchFamily="18" charset="0"/>
                      </a:rPr>
                      <m:t>     </m:t>
                    </m:r>
                    <m:r>
                      <a:rPr lang="de-DE" sz="2000" i="1" smtClean="0">
                        <a:solidFill>
                          <a:schemeClr val="tx1"/>
                        </a:solidFill>
                        <a:latin typeface="Cambria Math" panose="02040503050406030204" pitchFamily="18" charset="0"/>
                      </a:rPr>
                      <m:t>+</m:t>
                    </m:r>
                    <m:r>
                      <a:rPr lang="de-DE" sz="2000" i="1">
                        <a:solidFill>
                          <a:schemeClr val="tx1"/>
                        </a:solidFill>
                        <a:latin typeface="Cambria Math" panose="02040503050406030204" pitchFamily="18" charset="0"/>
                      </a:rPr>
                      <m:t> </m:t>
                    </m:r>
                    <m:r>
                      <a:rPr lang="de-DE" sz="2000" i="1">
                        <a:latin typeface="Cambria Math" panose="02040503050406030204" pitchFamily="18" charset="0"/>
                      </a:rPr>
                      <m:t>𝛾</m:t>
                    </m:r>
                    <m:r>
                      <a:rPr lang="de-DE" sz="2000" i="1">
                        <a:latin typeface="Cambria Math" panose="02040503050406030204" pitchFamily="18" charset="0"/>
                      </a:rPr>
                      <m:t>  =180°  |−152°</m:t>
                    </m:r>
                  </m:oMath>
                </a14:m>
                <a:r>
                  <a:rPr lang="de-DE" sz="2000" b="0" dirty="0"/>
                  <a:t> </a:t>
                </a:r>
              </a:p>
              <a:p>
                <a14:m>
                  <m:oMath xmlns:m="http://schemas.openxmlformats.org/officeDocument/2006/math">
                    <m:r>
                      <a:rPr lang="de-DE" sz="2000" i="1" smtClean="0">
                        <a:solidFill>
                          <a:schemeClr val="bg1"/>
                        </a:solidFill>
                        <a:latin typeface="Cambria Math" panose="02040503050406030204" pitchFamily="18" charset="0"/>
                      </a:rPr>
                      <m:t>130°+22</m:t>
                    </m:r>
                    <m:r>
                      <a:rPr lang="de-DE" sz="2000" b="1" i="1" smtClean="0">
                        <a:solidFill>
                          <a:schemeClr val="bg1"/>
                        </a:solidFill>
                        <a:latin typeface="Cambria Math" panose="02040503050406030204" pitchFamily="18" charset="0"/>
                      </a:rPr>
                      <m:t>°+</m:t>
                    </m:r>
                    <m:r>
                      <a:rPr lang="de-DE" sz="2000" b="1" i="1">
                        <a:latin typeface="Cambria Math" panose="02040503050406030204" pitchFamily="18" charset="0"/>
                      </a:rPr>
                      <m:t> </m:t>
                    </m:r>
                    <m:r>
                      <a:rPr lang="de-DE" sz="2000" b="1" i="1">
                        <a:latin typeface="Cambria Math" panose="02040503050406030204" pitchFamily="18" charset="0"/>
                      </a:rPr>
                      <m:t>𝜸</m:t>
                    </m:r>
                    <m:r>
                      <a:rPr lang="de-DE" sz="2000" b="1" i="1">
                        <a:latin typeface="Cambria Math" panose="02040503050406030204" pitchFamily="18" charset="0"/>
                      </a:rPr>
                      <m:t>  =   </m:t>
                    </m:r>
                    <m:r>
                      <a:rPr lang="de-DE" sz="2000" b="1" i="1">
                        <a:latin typeface="Cambria Math" panose="02040503050406030204" pitchFamily="18" charset="0"/>
                      </a:rPr>
                      <m:t>𝟐𝟖</m:t>
                    </m:r>
                    <m:r>
                      <a:rPr lang="de-DE" sz="2000" b="1" i="1">
                        <a:latin typeface="Cambria Math" panose="02040503050406030204" pitchFamily="18" charset="0"/>
                      </a:rPr>
                      <m:t>°</m:t>
                    </m:r>
                  </m:oMath>
                </a14:m>
                <a:r>
                  <a:rPr lang="de-DE" sz="2000" b="1" dirty="0"/>
                  <a:t> </a:t>
                </a:r>
              </a:p>
            </p:txBody>
          </p:sp>
        </mc:Choice>
        <mc:Fallback xmlns="">
          <p:sp>
            <p:nvSpPr>
              <p:cNvPr id="5" name="Textfeld 4">
                <a:extLst>
                  <a:ext uri="{FF2B5EF4-FFF2-40B4-BE49-F238E27FC236}">
                    <a16:creationId xmlns:a16="http://schemas.microsoft.com/office/drawing/2014/main" id="{C6F295DC-F036-ED73-2A62-01831F692DD7}"/>
                  </a:ext>
                </a:extLst>
              </p:cNvPr>
              <p:cNvSpPr txBox="1">
                <a:spLocks noRot="1" noChangeAspect="1" noMove="1" noResize="1" noEditPoints="1" noAdjustHandles="1" noChangeArrowheads="1" noChangeShapeType="1" noTextEdit="1"/>
              </p:cNvSpPr>
              <p:nvPr/>
            </p:nvSpPr>
            <p:spPr>
              <a:xfrm>
                <a:off x="6603914" y="4185285"/>
                <a:ext cx="5159107" cy="1538883"/>
              </a:xfrm>
              <a:prstGeom prst="rect">
                <a:avLst/>
              </a:prstGeom>
              <a:blipFill>
                <a:blip r:embed="rId6"/>
                <a:stretch>
                  <a:fillRect l="-1771" b="-3968"/>
                </a:stretch>
              </a:blipFill>
            </p:spPr>
            <p:txBody>
              <a:bodyPr/>
              <a:lstStyle/>
              <a:p>
                <a:r>
                  <a:rPr lang="en-US">
                    <a:noFill/>
                  </a:rPr>
                  <a:t> </a:t>
                </a:r>
              </a:p>
            </p:txBody>
          </p:sp>
        </mc:Fallback>
      </mc:AlternateContent>
      <p:sp>
        <p:nvSpPr>
          <p:cNvPr id="14" name="Fußzeilenplatzhalter 13">
            <a:extLst>
              <a:ext uri="{FF2B5EF4-FFF2-40B4-BE49-F238E27FC236}">
                <a16:creationId xmlns:a16="http://schemas.microsoft.com/office/drawing/2014/main" id="{064B1F4A-7D3D-6B2D-E199-D4A30ABED915}"/>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2905072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2"/>
                    </p:tgtEl>
                  </p:cond>
                </p:stCondLst>
                <p:endSync evt="end" delay="0">
                  <p:rtn val="all"/>
                </p:endSync>
                <p:childTnLst>
                  <p:par>
                    <p:cTn id="14" fill="hold">
                      <p:stCondLst>
                        <p:cond delay="0"/>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txEl>
                                              <p:pRg st="0" end="0"/>
                                            </p:txEl>
                                          </p:spTgt>
                                        </p:tgtEl>
                                        <p:attrNameLst>
                                          <p:attrName>style.visibility</p:attrName>
                                        </p:attrNameLst>
                                      </p:cBhvr>
                                      <p:to>
                                        <p:strVal val="visible"/>
                                      </p:to>
                                    </p:set>
                                    <p:animEffect transition="in" filter="fade">
                                      <p:cBhvr>
                                        <p:cTn id="18" dur="500"/>
                                        <p:tgtEl>
                                          <p:spTgt spid="4">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Effect transition="in" filter="fade">
                                      <p:cBhvr>
                                        <p:cTn id="21" dur="500"/>
                                        <p:tgtEl>
                                          <p:spTgt spid="4">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xEl>
                                              <p:pRg st="2" end="2"/>
                                            </p:txEl>
                                          </p:spTgt>
                                        </p:tgtEl>
                                        <p:attrNameLst>
                                          <p:attrName>style.visibility</p:attrName>
                                        </p:attrNameLst>
                                      </p:cBhvr>
                                      <p:to>
                                        <p:strVal val="visible"/>
                                      </p:to>
                                    </p:set>
                                    <p:animEffect transition="in" filter="fade">
                                      <p:cBhvr>
                                        <p:cTn id="26" dur="500"/>
                                        <p:tgtEl>
                                          <p:spTgt spid="4">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animEffect transition="in" filter="fade">
                                      <p:cBhvr>
                                        <p:cTn id="31" dur="500"/>
                                        <p:tgtEl>
                                          <p:spTgt spid="4">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Effect transition="in" filter="fade">
                                      <p:cBhvr>
                                        <p:cTn id="36" dur="500"/>
                                        <p:tgtEl>
                                          <p:spTgt spid="4">
                                            <p:txEl>
                                              <p:pRg st="4" end="4"/>
                                            </p:txEl>
                                          </p:spTgt>
                                        </p:tgtEl>
                                      </p:cBhvr>
                                    </p:animEffect>
                                  </p:childTnLst>
                                </p:cTn>
                              </p:par>
                            </p:childTnLst>
                          </p:cTn>
                        </p:par>
                      </p:childTnLst>
                    </p:cTn>
                  </p:par>
                </p:childTnLst>
              </p:cTn>
              <p:nextCondLst>
                <p:cond evt="onClick" delay="0">
                  <p:tgtEl>
                    <p:spTgt spid="12"/>
                  </p:tgtEl>
                </p:cond>
              </p:nextCondLst>
            </p:seq>
            <p:seq concurrent="1" nextAc="seek">
              <p:cTn id="37" restart="whenNotActive" fill="hold" evtFilter="cancelBubble" nodeType="interactiveSeq">
                <p:stCondLst>
                  <p:cond evt="onClick" delay="0">
                    <p:tgtEl>
                      <p:spTgt spid="13"/>
                    </p:tgtEl>
                  </p:cond>
                </p:stCondLst>
                <p:endSync evt="end" delay="0">
                  <p:rtn val="all"/>
                </p:endSync>
                <p:childTnLst>
                  <p:par>
                    <p:cTn id="38" fill="hold">
                      <p:stCondLst>
                        <p:cond delay="0"/>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0" end="0"/>
                                            </p:txEl>
                                          </p:spTgt>
                                        </p:tgtEl>
                                        <p:attrNameLst>
                                          <p:attrName>style.visibility</p:attrName>
                                        </p:attrNameLst>
                                      </p:cBhvr>
                                      <p:to>
                                        <p:strVal val="visible"/>
                                      </p:to>
                                    </p:set>
                                    <p:animEffect transition="in" filter="fade">
                                      <p:cBhvr>
                                        <p:cTn id="42" dur="500"/>
                                        <p:tgtEl>
                                          <p:spTgt spid="5">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5">
                                            <p:txEl>
                                              <p:pRg st="1" end="1"/>
                                            </p:txEl>
                                          </p:spTgt>
                                        </p:tgtEl>
                                        <p:attrNameLst>
                                          <p:attrName>style.visibility</p:attrName>
                                        </p:attrNameLst>
                                      </p:cBhvr>
                                      <p:to>
                                        <p:strVal val="visible"/>
                                      </p:to>
                                    </p:set>
                                    <p:animEffect transition="in" filter="fade">
                                      <p:cBhvr>
                                        <p:cTn id="47" dur="500"/>
                                        <p:tgtEl>
                                          <p:spTgt spid="5">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5">
                                            <p:txEl>
                                              <p:pRg st="2" end="2"/>
                                            </p:txEl>
                                          </p:spTgt>
                                        </p:tgtEl>
                                        <p:attrNameLst>
                                          <p:attrName>style.visibility</p:attrName>
                                        </p:attrNameLst>
                                      </p:cBhvr>
                                      <p:to>
                                        <p:strVal val="visible"/>
                                      </p:to>
                                    </p:set>
                                    <p:animEffect transition="in" filter="fade">
                                      <p:cBhvr>
                                        <p:cTn id="52" dur="500"/>
                                        <p:tgtEl>
                                          <p:spTgt spid="5">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5">
                                            <p:txEl>
                                              <p:pRg st="3" end="3"/>
                                            </p:txEl>
                                          </p:spTgt>
                                        </p:tgtEl>
                                        <p:attrNameLst>
                                          <p:attrName>style.visibility</p:attrName>
                                        </p:attrNameLst>
                                      </p:cBhvr>
                                      <p:to>
                                        <p:strVal val="visible"/>
                                      </p:to>
                                    </p:set>
                                    <p:animEffect transition="in" filter="fade">
                                      <p:cBhvr>
                                        <p:cTn id="57" dur="500"/>
                                        <p:tgtEl>
                                          <p:spTgt spid="5">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5">
                                            <p:txEl>
                                              <p:pRg st="4" end="4"/>
                                            </p:txEl>
                                          </p:spTgt>
                                        </p:tgtEl>
                                        <p:attrNameLst>
                                          <p:attrName>style.visibility</p:attrName>
                                        </p:attrNameLst>
                                      </p:cBhvr>
                                      <p:to>
                                        <p:strVal val="visible"/>
                                      </p:to>
                                    </p:set>
                                    <p:animEffect transition="in" filter="fade">
                                      <p:cBhvr>
                                        <p:cTn id="62" dur="500"/>
                                        <p:tgtEl>
                                          <p:spTgt spid="5">
                                            <p:txEl>
                                              <p:pRg st="4" end="4"/>
                                            </p:txEl>
                                          </p:spTgt>
                                        </p:tgtEl>
                                      </p:cBhvr>
                                    </p:animEffect>
                                  </p:childTnLst>
                                </p:cTn>
                              </p:par>
                            </p:childTnLst>
                          </p:cTn>
                        </p:par>
                      </p:childTnLst>
                    </p:cTn>
                  </p:par>
                </p:childTnLst>
              </p:cTn>
              <p:nextCondLst>
                <p:cond evt="onClick" delay="0">
                  <p:tgtEl>
                    <p:spTgt spid="13"/>
                  </p:tgtEl>
                </p:cond>
              </p:nextCondLst>
            </p:seq>
          </p:childTnLst>
        </p:cTn>
      </p:par>
    </p:tnLst>
    <p:bldLst>
      <p:bldP spid="4" grpId="0" uiExpand="1" build="p"/>
      <p:bldP spid="5" grpId="0" uiExpand="1" build="p"/>
    </p:bldLst>
  </p:timing>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5">
            <a:extLst>
              <a:ext uri="{FF2B5EF4-FFF2-40B4-BE49-F238E27FC236}">
                <a16:creationId xmlns:a16="http://schemas.microsoft.com/office/drawing/2014/main" id="{20F727DC-55AF-2D01-2C4F-F62843AF9EB2}"/>
              </a:ext>
            </a:extLst>
          </p:cNvPr>
          <p:cNvSpPr>
            <a:spLocks noGrp="1"/>
          </p:cNvSpPr>
          <p:nvPr>
            <p:ph type="title"/>
          </p:nvPr>
        </p:nvSpPr>
        <p:spPr/>
        <p:txBody>
          <a:bodyPr>
            <a:normAutofit fontScale="90000"/>
          </a:bodyPr>
          <a:lstStyle/>
          <a:p>
            <a:r>
              <a:rPr lang="de-DE" sz="4400" b="1" dirty="0">
                <a:latin typeface="Avenir Next" panose="020B0503020202020204" pitchFamily="34" charset="0"/>
              </a:rPr>
              <a:t>Vergleich</a:t>
            </a:r>
            <a:endParaRPr lang="en-US" dirty="0"/>
          </a:p>
        </p:txBody>
      </p:sp>
      <p:sp>
        <p:nvSpPr>
          <p:cNvPr id="10" name="Foliennummernplatzhalter 9">
            <a:extLst>
              <a:ext uri="{FF2B5EF4-FFF2-40B4-BE49-F238E27FC236}">
                <a16:creationId xmlns:a16="http://schemas.microsoft.com/office/drawing/2014/main" id="{9EBD7B8E-AA38-2703-6D0D-1AB0D21AF32B}"/>
              </a:ext>
            </a:extLst>
          </p:cNvPr>
          <p:cNvSpPr>
            <a:spLocks noGrp="1"/>
          </p:cNvSpPr>
          <p:nvPr>
            <p:ph type="sldNum" sz="quarter" idx="12"/>
          </p:nvPr>
        </p:nvSpPr>
        <p:spPr/>
        <p:txBody>
          <a:bodyPr/>
          <a:lstStyle/>
          <a:p>
            <a:fld id="{69AFFE21-306B-104C-A652-3A8A92DE08D1}" type="slidenum">
              <a:rPr lang="de-DE" smtClean="0"/>
              <a:pPr/>
              <a:t>13</a:t>
            </a:fld>
            <a:endParaRPr lang="de-DE" dirty="0"/>
          </a:p>
        </p:txBody>
      </p:sp>
      <p:sp>
        <p:nvSpPr>
          <p:cNvPr id="9" name="Datumsplatzhalter 8">
            <a:extLst>
              <a:ext uri="{FF2B5EF4-FFF2-40B4-BE49-F238E27FC236}">
                <a16:creationId xmlns:a16="http://schemas.microsoft.com/office/drawing/2014/main" id="{4822F682-7565-7762-D295-056219933C3A}"/>
              </a:ext>
            </a:extLst>
          </p:cNvPr>
          <p:cNvSpPr>
            <a:spLocks noGrp="1"/>
          </p:cNvSpPr>
          <p:nvPr>
            <p:ph type="dt" sz="half" idx="2"/>
          </p:nvPr>
        </p:nvSpPr>
        <p:spPr/>
        <p:txBody>
          <a:bodyPr/>
          <a:lstStyle/>
          <a:p>
            <a:fld id="{CEC455CF-B3C5-4754-A892-B1AA084B2479}" type="datetime1">
              <a:rPr lang="de-DE" smtClean="0"/>
              <a:t>29.04.2024</a:t>
            </a:fld>
            <a:endParaRPr lang="de-DE" dirty="0"/>
          </a:p>
        </p:txBody>
      </p:sp>
      <p:pic>
        <p:nvPicPr>
          <p:cNvPr id="2" name="Grafik 1">
            <a:extLst>
              <a:ext uri="{FF2B5EF4-FFF2-40B4-BE49-F238E27FC236}">
                <a16:creationId xmlns:a16="http://schemas.microsoft.com/office/drawing/2014/main" id="{904CB648-7430-637D-C717-5AF596B68FAA}"/>
              </a:ext>
            </a:extLst>
          </p:cNvPr>
          <p:cNvPicPr>
            <a:picLocks noChangeAspect="1"/>
          </p:cNvPicPr>
          <p:nvPr/>
        </p:nvPicPr>
        <p:blipFill>
          <a:blip r:embed="rId2"/>
          <a:stretch>
            <a:fillRect/>
          </a:stretch>
        </p:blipFill>
        <p:spPr>
          <a:xfrm>
            <a:off x="927564" y="1325563"/>
            <a:ext cx="3587992" cy="3143558"/>
          </a:xfrm>
          <a:prstGeom prst="rect">
            <a:avLst/>
          </a:prstGeom>
        </p:spPr>
      </p:pic>
      <p:grpSp>
        <p:nvGrpSpPr>
          <p:cNvPr id="12" name="Gruppieren 11">
            <a:extLst>
              <a:ext uri="{FF2B5EF4-FFF2-40B4-BE49-F238E27FC236}">
                <a16:creationId xmlns:a16="http://schemas.microsoft.com/office/drawing/2014/main" id="{586788C4-F86A-1FBA-8BF2-F5B1CA1AA4DE}"/>
              </a:ext>
            </a:extLst>
          </p:cNvPr>
          <p:cNvGrpSpPr/>
          <p:nvPr/>
        </p:nvGrpSpPr>
        <p:grpSpPr>
          <a:xfrm>
            <a:off x="6215720" y="1139880"/>
            <a:ext cx="3847459" cy="2772540"/>
            <a:chOff x="6215720" y="1139880"/>
            <a:chExt cx="3847459" cy="2772540"/>
          </a:xfrm>
        </p:grpSpPr>
        <p:pic>
          <p:nvPicPr>
            <p:cNvPr id="11" name="Grafik 10">
              <a:extLst>
                <a:ext uri="{FF2B5EF4-FFF2-40B4-BE49-F238E27FC236}">
                  <a16:creationId xmlns:a16="http://schemas.microsoft.com/office/drawing/2014/main" id="{636DB15B-E088-4E92-2F3C-12F186B6AF27}"/>
                </a:ext>
              </a:extLst>
            </p:cNvPr>
            <p:cNvPicPr>
              <a:picLocks noChangeAspect="1"/>
            </p:cNvPicPr>
            <p:nvPr/>
          </p:nvPicPr>
          <p:blipFill>
            <a:blip r:embed="rId3"/>
            <a:stretch>
              <a:fillRect/>
            </a:stretch>
          </p:blipFill>
          <p:spPr>
            <a:xfrm>
              <a:off x="6475187" y="1139880"/>
              <a:ext cx="3587992" cy="2772540"/>
            </a:xfrm>
            <a:prstGeom prst="rect">
              <a:avLst/>
            </a:prstGeom>
          </p:spPr>
        </p:pic>
        <p:pic>
          <p:nvPicPr>
            <p:cNvPr id="3" name="Grafik 2">
              <a:extLst>
                <a:ext uri="{FF2B5EF4-FFF2-40B4-BE49-F238E27FC236}">
                  <a16:creationId xmlns:a16="http://schemas.microsoft.com/office/drawing/2014/main" id="{E4447897-4E23-276D-B51A-3C4990CCB7A3}"/>
                </a:ext>
              </a:extLst>
            </p:cNvPr>
            <p:cNvPicPr>
              <a:picLocks noChangeAspect="1"/>
            </p:cNvPicPr>
            <p:nvPr/>
          </p:nvPicPr>
          <p:blipFill rotWithShape="1">
            <a:blip r:embed="rId4"/>
            <a:srcRect r="80892" b="82805"/>
            <a:stretch/>
          </p:blipFill>
          <p:spPr>
            <a:xfrm>
              <a:off x="6215720" y="1383755"/>
              <a:ext cx="685594" cy="493171"/>
            </a:xfrm>
            <a:prstGeom prst="rect">
              <a:avLst/>
            </a:prstGeom>
          </p:spPr>
        </p:pic>
      </p:grpSp>
      <p:sp>
        <p:nvSpPr>
          <p:cNvPr id="6" name="Fußzeilenplatzhalter 3">
            <a:extLst>
              <a:ext uri="{FF2B5EF4-FFF2-40B4-BE49-F238E27FC236}">
                <a16:creationId xmlns:a16="http://schemas.microsoft.com/office/drawing/2014/main" id="{0FD8CADB-BCA7-1AC1-EBEF-CF20A5C5D9AD}"/>
              </a:ext>
            </a:extLst>
          </p:cNvPr>
          <p:cNvSpPr txBox="1">
            <a:spLocks/>
          </p:cNvSpPr>
          <p:nvPr/>
        </p:nvSpPr>
        <p:spPr>
          <a:xfrm>
            <a:off x="9527755" y="6311900"/>
            <a:ext cx="2664245" cy="365125"/>
          </a:xfrm>
          <a:prstGeom prst="rect">
            <a:avLst/>
          </a:prstGeom>
        </p:spPr>
        <p:txBody>
          <a:bodyPr vert="horz" lIns="91440" tIns="45720" rIns="91440" bIns="45720" rtlCol="0" anchor="ctr"/>
          <a:lstStyle>
            <a:defPPr>
              <a:defRPr lang="de-DE"/>
            </a:defPPr>
            <a:lvl1pPr marL="0" algn="ct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400">
                <a:solidFill>
                  <a:schemeClr val="tx1"/>
                </a:solidFill>
                <a:latin typeface="Avenir Next" panose="020B0503020202020204" pitchFamily="34" charset="0"/>
              </a:rPr>
              <a:t>Klasse 7b, 12.04.2024 </a:t>
            </a:r>
          </a:p>
        </p:txBody>
      </p:sp>
      <mc:AlternateContent xmlns:mc="http://schemas.openxmlformats.org/markup-compatibility/2006" xmlns:a14="http://schemas.microsoft.com/office/drawing/2010/main">
        <mc:Choice Requires="a14">
          <p:sp>
            <p:nvSpPr>
              <p:cNvPr id="4" name="Textfeld 3">
                <a:extLst>
                  <a:ext uri="{FF2B5EF4-FFF2-40B4-BE49-F238E27FC236}">
                    <a16:creationId xmlns:a16="http://schemas.microsoft.com/office/drawing/2014/main" id="{E84C0CA9-BAD0-08FA-6E61-E0B1CCC3CE9F}"/>
                  </a:ext>
                </a:extLst>
              </p:cNvPr>
              <p:cNvSpPr txBox="1"/>
              <p:nvPr/>
            </p:nvSpPr>
            <p:spPr>
              <a:xfrm>
                <a:off x="1004626" y="4286886"/>
                <a:ext cx="4741418" cy="1538883"/>
              </a:xfrm>
              <a:prstGeom prst="rect">
                <a:avLst/>
              </a:prstGeom>
              <a:noFill/>
            </p:spPr>
            <p:txBody>
              <a:bodyPr wrap="square" lIns="0" tIns="0" rIns="0" bIns="0" rtlCol="0">
                <a:spAutoFit/>
              </a:bodyPr>
              <a:lstStyle/>
              <a:p>
                <a14:m>
                  <m:oMath xmlns:m="http://schemas.openxmlformats.org/officeDocument/2006/math">
                    <m:r>
                      <a:rPr lang="de-DE" sz="2000" b="0" i="1" smtClean="0">
                        <a:latin typeface="Cambria Math" panose="02040503050406030204" pitchFamily="18" charset="0"/>
                      </a:rPr>
                      <m:t>𝛽</m:t>
                    </m:r>
                    <m:r>
                      <a:rPr lang="de-DE" sz="2000" b="0" i="1" smtClean="0">
                        <a:latin typeface="Cambria Math" panose="02040503050406030204" pitchFamily="18" charset="0"/>
                      </a:rPr>
                      <m:t>=</m:t>
                    </m:r>
                    <m:r>
                      <a:rPr lang="de-DE" sz="2000" b="0" i="1" smtClean="0">
                        <a:latin typeface="Cambria Math" panose="02040503050406030204" pitchFamily="18" charset="0"/>
                      </a:rPr>
                      <m:t>𝛾</m:t>
                    </m:r>
                    <m:r>
                      <a:rPr lang="de-DE" sz="2000" b="0" i="1" smtClean="0">
                        <a:latin typeface="Cambria Math" panose="02040503050406030204" pitchFamily="18" charset="0"/>
                      </a:rPr>
                      <m:t>  (</m:t>
                    </m:r>
                    <m:r>
                      <a:rPr lang="de-DE" sz="2000" i="1">
                        <a:latin typeface="Cambria Math" panose="02040503050406030204" pitchFamily="18" charset="0"/>
                      </a:rPr>
                      <m:t>𝐵𝑎𝑠𝑖𝑠𝑤𝑖𝑛𝑘𝑒𝑙𝑠𝑎𝑡𝑧</m:t>
                    </m:r>
                    <m:r>
                      <a:rPr lang="de-DE" sz="2000" i="1">
                        <a:latin typeface="Cambria Math" panose="02040503050406030204" pitchFamily="18" charset="0"/>
                      </a:rPr>
                      <m:t> </m:t>
                    </m:r>
                    <m:r>
                      <a:rPr lang="de-DE" sz="2000" i="1">
                        <a:latin typeface="Cambria Math" panose="02040503050406030204" pitchFamily="18" charset="0"/>
                      </a:rPr>
                      <m:t>𝑚𝑖𝑡</m:t>
                    </m:r>
                    <m:r>
                      <a:rPr lang="de-DE" sz="2000" i="1">
                        <a:latin typeface="Cambria Math" panose="02040503050406030204" pitchFamily="18" charset="0"/>
                      </a:rPr>
                      <m:t> </m:t>
                    </m:r>
                    <m:r>
                      <a:rPr lang="de-DE" sz="2000" i="1">
                        <a:latin typeface="Cambria Math" panose="02040503050406030204" pitchFamily="18" charset="0"/>
                      </a:rPr>
                      <m:t>𝐵𝑎𝑠𝑖𝑠</m:t>
                    </m:r>
                    <m:r>
                      <a:rPr lang="de-DE" sz="2000" i="1">
                        <a:latin typeface="Cambria Math" panose="02040503050406030204" pitchFamily="18" charset="0"/>
                      </a:rPr>
                      <m:t> </m:t>
                    </m:r>
                    <m:r>
                      <a:rPr lang="de-DE" sz="2000" i="1">
                        <a:latin typeface="Cambria Math" panose="02040503050406030204" pitchFamily="18" charset="0"/>
                      </a:rPr>
                      <m:t>𝑎</m:t>
                    </m:r>
                    <m:r>
                      <m:rPr>
                        <m:nor/>
                      </m:rPr>
                      <a:rPr lang="de-DE" sz="2000" b="0" i="0" dirty="0" smtClean="0"/>
                      <m:t>)</m:t>
                    </m:r>
                  </m:oMath>
                </a14:m>
                <a:r>
                  <a:rPr lang="de-DE" sz="2000" dirty="0"/>
                  <a:t> </a:t>
                </a:r>
              </a:p>
              <a:p>
                <a14:m>
                  <m:oMath xmlns:m="http://schemas.openxmlformats.org/officeDocument/2006/math">
                    <m:r>
                      <a:rPr lang="de-DE" sz="2000" b="0" i="0" smtClean="0">
                        <a:latin typeface="Cambria Math" panose="02040503050406030204" pitchFamily="18" charset="0"/>
                      </a:rPr>
                      <m:t> </m:t>
                    </m:r>
                    <m:r>
                      <a:rPr lang="de-DE" sz="2000">
                        <a:latin typeface="Cambria Math" panose="02040503050406030204" pitchFamily="18" charset="0"/>
                      </a:rPr>
                      <m:t> </m:t>
                    </m:r>
                    <m:r>
                      <a:rPr lang="de-DE" sz="2000" i="1">
                        <a:latin typeface="Cambria Math" panose="02040503050406030204" pitchFamily="18" charset="0"/>
                      </a:rPr>
                      <m:t>𝛼</m:t>
                    </m:r>
                    <m:r>
                      <a:rPr lang="de-DE" sz="2000" i="1">
                        <a:latin typeface="Cambria Math" panose="02040503050406030204" pitchFamily="18" charset="0"/>
                      </a:rPr>
                      <m:t>  +</m:t>
                    </m:r>
                    <m:r>
                      <a:rPr lang="de-DE" sz="2000" i="1">
                        <a:latin typeface="Cambria Math" panose="02040503050406030204" pitchFamily="18" charset="0"/>
                      </a:rPr>
                      <m:t>𝛽</m:t>
                    </m:r>
                    <m:r>
                      <a:rPr lang="de-DE" sz="2000" i="1">
                        <a:latin typeface="Cambria Math" panose="02040503050406030204" pitchFamily="18" charset="0"/>
                      </a:rPr>
                      <m:t>+    </m:t>
                    </m:r>
                    <m:r>
                      <a:rPr lang="de-DE" sz="2000" i="1">
                        <a:latin typeface="Cambria Math" panose="02040503050406030204" pitchFamily="18" charset="0"/>
                      </a:rPr>
                      <m:t>𝛾</m:t>
                    </m:r>
                    <m:r>
                      <a:rPr lang="de-DE" sz="2000" i="1">
                        <a:latin typeface="Cambria Math" panose="02040503050406030204" pitchFamily="18" charset="0"/>
                      </a:rPr>
                      <m:t>   =180° (</m:t>
                    </m:r>
                    <m:r>
                      <a:rPr lang="de-DE" sz="2000" b="0" i="1" smtClean="0">
                        <a:latin typeface="Cambria Math" panose="02040503050406030204" pitchFamily="18" charset="0"/>
                      </a:rPr>
                      <m:t>𝐼𝑛𝑛𝑒𝑛𝑤𝑖𝑛𝑘𝑒𝑙𝑠𝑎𝑡𝑧</m:t>
                    </m:r>
                    <m:r>
                      <a:rPr lang="de-DE" sz="2000" b="0" i="1" smtClean="0">
                        <a:latin typeface="Cambria Math" panose="02040503050406030204" pitchFamily="18" charset="0"/>
                      </a:rPr>
                      <m:t>)</m:t>
                    </m:r>
                  </m:oMath>
                </a14:m>
                <a:r>
                  <a:rPr lang="de-DE" sz="2000" b="0" dirty="0"/>
                  <a:t> </a:t>
                </a:r>
              </a:p>
              <a:p>
                <a14:m>
                  <m:oMath xmlns:m="http://schemas.openxmlformats.org/officeDocument/2006/math">
                    <m:r>
                      <a:rPr lang="de-DE" sz="2000" b="0" i="1" smtClean="0">
                        <a:latin typeface="Cambria Math" panose="02040503050406030204" pitchFamily="18" charset="0"/>
                      </a:rPr>
                      <m:t>50°+</m:t>
                    </m:r>
                    <m:r>
                      <a:rPr lang="de-DE" sz="2000" i="1">
                        <a:latin typeface="Cambria Math" panose="02040503050406030204" pitchFamily="18" charset="0"/>
                      </a:rPr>
                      <m:t>𝛽</m:t>
                    </m:r>
                    <m:r>
                      <a:rPr lang="de-DE" sz="2000" i="1">
                        <a:latin typeface="Cambria Math" panose="02040503050406030204" pitchFamily="18" charset="0"/>
                      </a:rPr>
                      <m:t>+    </m:t>
                    </m:r>
                    <m:r>
                      <a:rPr lang="de-DE" sz="2000" b="0" i="1" smtClean="0">
                        <a:latin typeface="Cambria Math" panose="02040503050406030204" pitchFamily="18" charset="0"/>
                      </a:rPr>
                      <m:t>𝛾</m:t>
                    </m:r>
                    <m:r>
                      <a:rPr lang="de-DE" sz="2000" i="1">
                        <a:latin typeface="Cambria Math" panose="02040503050406030204" pitchFamily="18" charset="0"/>
                      </a:rPr>
                      <m:t>   =180°</m:t>
                    </m:r>
                    <m:r>
                      <a:rPr lang="de-DE" sz="2000" b="0" i="1" smtClean="0">
                        <a:latin typeface="Cambria Math" panose="02040503050406030204" pitchFamily="18" charset="0"/>
                      </a:rPr>
                      <m:t>  |−50°</m:t>
                    </m:r>
                  </m:oMath>
                </a14:m>
                <a:r>
                  <a:rPr lang="de-DE" sz="2000" dirty="0"/>
                  <a:t> </a:t>
                </a:r>
              </a:p>
              <a:p>
                <a14:m>
                  <m:oMath xmlns:m="http://schemas.openxmlformats.org/officeDocument/2006/math">
                    <m:r>
                      <a:rPr lang="de-DE" sz="2000" i="1" smtClean="0">
                        <a:solidFill>
                          <a:schemeClr val="bg1"/>
                        </a:solidFill>
                        <a:latin typeface="Cambria Math" panose="02040503050406030204" pitchFamily="18" charset="0"/>
                      </a:rPr>
                      <m:t>50°+</m:t>
                    </m:r>
                    <m:r>
                      <a:rPr lang="de-DE" sz="2000" i="1">
                        <a:latin typeface="Cambria Math" panose="02040503050406030204" pitchFamily="18" charset="0"/>
                      </a:rPr>
                      <m:t>𝛽</m:t>
                    </m:r>
                    <m:r>
                      <a:rPr lang="de-DE" sz="2000" i="1">
                        <a:latin typeface="Cambria Math" panose="02040503050406030204" pitchFamily="18" charset="0"/>
                      </a:rPr>
                      <m:t>+    </m:t>
                    </m:r>
                    <m:r>
                      <a:rPr lang="de-DE" sz="2000" i="1">
                        <a:latin typeface="Cambria Math" panose="02040503050406030204" pitchFamily="18" charset="0"/>
                      </a:rPr>
                      <m:t>𝛾</m:t>
                    </m:r>
                    <m:r>
                      <a:rPr lang="de-DE" sz="2000" i="1">
                        <a:latin typeface="Cambria Math" panose="02040503050406030204" pitchFamily="18" charset="0"/>
                      </a:rPr>
                      <m:t>   =130°</m:t>
                    </m:r>
                  </m:oMath>
                </a14:m>
                <a:r>
                  <a:rPr lang="de-DE" sz="2000" dirty="0"/>
                  <a:t> </a:t>
                </a:r>
              </a:p>
              <a:p>
                <a14:m>
                  <m:oMath xmlns:m="http://schemas.openxmlformats.org/officeDocument/2006/math">
                    <m:r>
                      <a:rPr lang="de-DE" sz="2000" i="1">
                        <a:solidFill>
                          <a:schemeClr val="bg1"/>
                        </a:solidFill>
                        <a:latin typeface="Cambria Math" panose="02040503050406030204" pitchFamily="18" charset="0"/>
                      </a:rPr>
                      <m:t>50°+</m:t>
                    </m:r>
                    <m:r>
                      <a:rPr lang="de-DE" sz="2000" b="1" i="1">
                        <a:latin typeface="Cambria Math" panose="02040503050406030204" pitchFamily="18" charset="0"/>
                      </a:rPr>
                      <m:t>𝜷</m:t>
                    </m:r>
                    <m:r>
                      <a:rPr lang="de-DE" sz="2000" b="1" i="1" smtClean="0">
                        <a:latin typeface="Cambria Math" panose="02040503050406030204" pitchFamily="18" charset="0"/>
                      </a:rPr>
                      <m:t>=</m:t>
                    </m:r>
                    <m:r>
                      <a:rPr lang="de-DE" sz="2000" b="1" i="1">
                        <a:latin typeface="Cambria Math" panose="02040503050406030204" pitchFamily="18" charset="0"/>
                      </a:rPr>
                      <m:t>    </m:t>
                    </m:r>
                    <m:r>
                      <a:rPr lang="de-DE" sz="2000" b="1" i="1">
                        <a:latin typeface="Cambria Math" panose="02040503050406030204" pitchFamily="18" charset="0"/>
                      </a:rPr>
                      <m:t>𝜸</m:t>
                    </m:r>
                    <m:r>
                      <a:rPr lang="de-DE" sz="2000" b="1" i="1">
                        <a:latin typeface="Cambria Math" panose="02040503050406030204" pitchFamily="18" charset="0"/>
                      </a:rPr>
                      <m:t>   =</m:t>
                    </m:r>
                    <m:r>
                      <a:rPr lang="de-DE" sz="2000" b="1" i="1">
                        <a:latin typeface="Cambria Math" panose="02040503050406030204" pitchFamily="18" charset="0"/>
                      </a:rPr>
                      <m:t>𝟔𝟓</m:t>
                    </m:r>
                    <m:r>
                      <a:rPr lang="de-DE" sz="2000" b="1" i="1">
                        <a:latin typeface="Cambria Math" panose="02040503050406030204" pitchFamily="18" charset="0"/>
                      </a:rPr>
                      <m:t>°</m:t>
                    </m:r>
                  </m:oMath>
                </a14:m>
                <a:r>
                  <a:rPr lang="de-DE" sz="2000" b="1" dirty="0"/>
                  <a:t> </a:t>
                </a:r>
              </a:p>
            </p:txBody>
          </p:sp>
        </mc:Choice>
        <mc:Fallback xmlns="">
          <p:sp>
            <p:nvSpPr>
              <p:cNvPr id="4" name="Textfeld 3">
                <a:extLst>
                  <a:ext uri="{FF2B5EF4-FFF2-40B4-BE49-F238E27FC236}">
                    <a16:creationId xmlns:a16="http://schemas.microsoft.com/office/drawing/2014/main" id="{E84C0CA9-BAD0-08FA-6E61-E0B1CCC3CE9F}"/>
                  </a:ext>
                </a:extLst>
              </p:cNvPr>
              <p:cNvSpPr txBox="1">
                <a:spLocks noRot="1" noChangeAspect="1" noMove="1" noResize="1" noEditPoints="1" noAdjustHandles="1" noChangeArrowheads="1" noChangeShapeType="1" noTextEdit="1"/>
              </p:cNvSpPr>
              <p:nvPr/>
            </p:nvSpPr>
            <p:spPr>
              <a:xfrm>
                <a:off x="1004626" y="4286886"/>
                <a:ext cx="4741418" cy="1538883"/>
              </a:xfrm>
              <a:prstGeom prst="rect">
                <a:avLst/>
              </a:prstGeom>
              <a:blipFill>
                <a:blip r:embed="rId5"/>
                <a:stretch>
                  <a:fillRect l="-2571" t="-395" r="-1671" b="-592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feld 12">
                <a:extLst>
                  <a:ext uri="{FF2B5EF4-FFF2-40B4-BE49-F238E27FC236}">
                    <a16:creationId xmlns:a16="http://schemas.microsoft.com/office/drawing/2014/main" id="{47DCC564-2FAA-319E-F83F-874992475271}"/>
                  </a:ext>
                </a:extLst>
              </p:cNvPr>
              <p:cNvSpPr txBox="1"/>
              <p:nvPr/>
            </p:nvSpPr>
            <p:spPr>
              <a:xfrm>
                <a:off x="6558517" y="4286886"/>
                <a:ext cx="4741418" cy="1846659"/>
              </a:xfrm>
              <a:prstGeom prst="rect">
                <a:avLst/>
              </a:prstGeom>
              <a:noFill/>
            </p:spPr>
            <p:txBody>
              <a:bodyPr wrap="square" lIns="0" tIns="0" rIns="0" bIns="0" rtlCol="0">
                <a:spAutoFit/>
              </a:bodyPr>
              <a:lstStyle/>
              <a:p>
                <a14:m>
                  <m:oMath xmlns:m="http://schemas.openxmlformats.org/officeDocument/2006/math">
                    <m:r>
                      <a:rPr lang="de-DE" sz="2000" b="1" i="1" smtClean="0">
                        <a:latin typeface="Cambria Math" panose="02040503050406030204" pitchFamily="18" charset="0"/>
                      </a:rPr>
                      <m:t>𝜸</m:t>
                    </m:r>
                    <m:r>
                      <a:rPr lang="de-DE" sz="2000" b="1" i="1">
                        <a:latin typeface="Cambria Math" panose="02040503050406030204" pitchFamily="18" charset="0"/>
                      </a:rPr>
                      <m:t>=</m:t>
                    </m:r>
                    <m:r>
                      <a:rPr lang="de-DE" sz="2000" b="1" i="1">
                        <a:latin typeface="Cambria Math" panose="02040503050406030204" pitchFamily="18" charset="0"/>
                      </a:rPr>
                      <m:t>𝟕𝟐</m:t>
                    </m:r>
                    <m:r>
                      <a:rPr lang="de-DE" sz="2000" b="1" i="1">
                        <a:latin typeface="Cambria Math" panose="02040503050406030204" pitchFamily="18" charset="0"/>
                      </a:rPr>
                      <m:t>°  </m:t>
                    </m:r>
                    <m:r>
                      <a:rPr lang="de-DE" sz="2000" b="0" i="1" smtClean="0">
                        <a:latin typeface="Cambria Math" panose="02040503050406030204" pitchFamily="18" charset="0"/>
                      </a:rPr>
                      <m:t>(</m:t>
                    </m:r>
                    <m:r>
                      <a:rPr lang="de-DE" sz="2000" i="1">
                        <a:latin typeface="Cambria Math" panose="02040503050406030204" pitchFamily="18" charset="0"/>
                      </a:rPr>
                      <m:t>𝐵𝑎𝑠𝑖𝑠𝑤𝑖𝑛𝑘𝑒𝑙𝑠𝑎𝑡𝑧</m:t>
                    </m:r>
                    <m:r>
                      <a:rPr lang="de-DE" sz="2000" i="1">
                        <a:latin typeface="Cambria Math" panose="02040503050406030204" pitchFamily="18" charset="0"/>
                      </a:rPr>
                      <m:t> </m:t>
                    </m:r>
                    <m:r>
                      <a:rPr lang="de-DE" sz="2000" i="1">
                        <a:latin typeface="Cambria Math" panose="02040503050406030204" pitchFamily="18" charset="0"/>
                      </a:rPr>
                      <m:t>𝑚𝑖𝑡</m:t>
                    </m:r>
                    <m:r>
                      <a:rPr lang="de-DE" sz="2000" i="1">
                        <a:latin typeface="Cambria Math" panose="02040503050406030204" pitchFamily="18" charset="0"/>
                      </a:rPr>
                      <m:t> </m:t>
                    </m:r>
                    <m:r>
                      <a:rPr lang="de-DE" sz="2000" i="1">
                        <a:latin typeface="Cambria Math" panose="02040503050406030204" pitchFamily="18" charset="0"/>
                      </a:rPr>
                      <m:t>𝐵𝑎𝑠𝑖𝑠</m:t>
                    </m:r>
                    <m:r>
                      <a:rPr lang="de-DE" sz="2000" i="1">
                        <a:latin typeface="Cambria Math" panose="02040503050406030204" pitchFamily="18" charset="0"/>
                      </a:rPr>
                      <m:t> </m:t>
                    </m:r>
                    <m:r>
                      <a:rPr lang="de-DE" sz="2000" b="0" i="1" smtClean="0">
                        <a:latin typeface="Cambria Math" panose="02040503050406030204" pitchFamily="18" charset="0"/>
                      </a:rPr>
                      <m:t>𝑏</m:t>
                    </m:r>
                    <m:r>
                      <m:rPr>
                        <m:nor/>
                      </m:rPr>
                      <a:rPr lang="de-DE" sz="2000" b="0" i="0" dirty="0" smtClean="0"/>
                      <m:t>)</m:t>
                    </m:r>
                  </m:oMath>
                </a14:m>
                <a:r>
                  <a:rPr lang="de-DE" sz="2000" dirty="0"/>
                  <a:t> </a:t>
                </a:r>
              </a:p>
              <a:p>
                <a:r>
                  <a:rPr lang="de-DE" sz="2000" b="1" cap="small" dirty="0">
                    <a:latin typeface="Avenir Next" panose="020B0503020202020204"/>
                  </a:rPr>
                  <a:t>Aber:</a:t>
                </a:r>
              </a:p>
              <a:p>
                <a14:m>
                  <m:oMath xmlns:m="http://schemas.openxmlformats.org/officeDocument/2006/math">
                    <m:r>
                      <a:rPr lang="de-DE" sz="2000" b="0" i="1" smtClean="0">
                        <a:latin typeface="Cambria Math" panose="02040503050406030204" pitchFamily="18" charset="0"/>
                      </a:rPr>
                      <m:t>𝐼𝑛𝑛𝑒𝑛𝑤𝑖𝑛𝑘𝑒𝑙𝑠𝑎𝑡𝑧</m:t>
                    </m:r>
                    <m:r>
                      <a:rPr lang="de-DE" sz="2000" b="0" i="1" smtClean="0">
                        <a:latin typeface="Cambria Math" panose="02040503050406030204" pitchFamily="18" charset="0"/>
                      </a:rPr>
                      <m:t>:</m:t>
                    </m:r>
                  </m:oMath>
                </a14:m>
                <a:r>
                  <a:rPr lang="de-DE" sz="2000" dirty="0"/>
                  <a:t> </a:t>
                </a:r>
              </a:p>
              <a:p>
                <a14:m>
                  <m:oMath xmlns:m="http://schemas.openxmlformats.org/officeDocument/2006/math">
                    <m:r>
                      <a:rPr lang="de-DE" sz="2000" b="0" i="0" smtClean="0">
                        <a:latin typeface="Cambria Math" panose="02040503050406030204" pitchFamily="18" charset="0"/>
                      </a:rPr>
                      <m:t>72°+</m:t>
                    </m:r>
                    <m:r>
                      <a:rPr lang="de-DE" sz="2000" b="0" i="1" smtClean="0">
                        <a:latin typeface="Cambria Math" panose="02040503050406030204" pitchFamily="18" charset="0"/>
                      </a:rPr>
                      <m:t>40°+</m:t>
                    </m:r>
                    <m:r>
                      <a:rPr lang="de-DE" sz="2000" b="0" i="1" smtClean="0">
                        <a:latin typeface="Cambria Math" panose="02040503050406030204" pitchFamily="18" charset="0"/>
                      </a:rPr>
                      <m:t>𝛾</m:t>
                    </m:r>
                    <m:r>
                      <a:rPr lang="de-DE" sz="2000" b="0" i="1" smtClean="0">
                        <a:latin typeface="Cambria Math" panose="02040503050406030204" pitchFamily="18" charset="0"/>
                      </a:rPr>
                      <m:t>=180°</m:t>
                    </m:r>
                  </m:oMath>
                </a14:m>
                <a:r>
                  <a:rPr lang="de-DE" sz="2000" dirty="0"/>
                  <a:t> </a:t>
                </a:r>
              </a:p>
              <a:p>
                <a14:m>
                  <m:oMath xmlns:m="http://schemas.openxmlformats.org/officeDocument/2006/math">
                    <m:r>
                      <a:rPr lang="de-DE" sz="2000" b="0" i="1" smtClean="0">
                        <a:latin typeface="Cambria Math" panose="02040503050406030204" pitchFamily="18" charset="0"/>
                      </a:rPr>
                      <m:t>     112°     </m:t>
                    </m:r>
                    <m:r>
                      <a:rPr lang="de-DE" sz="2000" i="1">
                        <a:latin typeface="Cambria Math" panose="02040503050406030204" pitchFamily="18" charset="0"/>
                      </a:rPr>
                      <m:t>+</m:t>
                    </m:r>
                    <m:r>
                      <a:rPr lang="de-DE" sz="2000" i="1">
                        <a:latin typeface="Cambria Math" panose="02040503050406030204" pitchFamily="18" charset="0"/>
                      </a:rPr>
                      <m:t>𝛾</m:t>
                    </m:r>
                    <m:r>
                      <a:rPr lang="de-DE" sz="2000" i="1">
                        <a:latin typeface="Cambria Math" panose="02040503050406030204" pitchFamily="18" charset="0"/>
                      </a:rPr>
                      <m:t>=180°  |−112°</m:t>
                    </m:r>
                  </m:oMath>
                </a14:m>
                <a:r>
                  <a:rPr lang="de-DE" sz="2000" dirty="0"/>
                  <a:t> </a:t>
                </a:r>
              </a:p>
              <a:p>
                <a14:m>
                  <m:oMath xmlns:m="http://schemas.openxmlformats.org/officeDocument/2006/math">
                    <m:r>
                      <a:rPr lang="de-DE" sz="2000" i="1" smtClean="0">
                        <a:solidFill>
                          <a:schemeClr val="bg1"/>
                        </a:solidFill>
                        <a:latin typeface="Cambria Math" panose="02040503050406030204" pitchFamily="18" charset="0"/>
                      </a:rPr>
                      <m:t>112°          </m:t>
                    </m:r>
                    <m:r>
                      <a:rPr lang="de-DE" sz="2000" i="1">
                        <a:solidFill>
                          <a:schemeClr val="bg1"/>
                        </a:solidFill>
                        <a:latin typeface="Cambria Math" panose="02040503050406030204" pitchFamily="18" charset="0"/>
                      </a:rPr>
                      <m:t>+</m:t>
                    </m:r>
                    <m:r>
                      <a:rPr lang="de-DE" sz="2000" b="1" i="1">
                        <a:latin typeface="Cambria Math" panose="02040503050406030204" pitchFamily="18" charset="0"/>
                      </a:rPr>
                      <m:t>𝜸</m:t>
                    </m:r>
                    <m:r>
                      <a:rPr lang="de-DE" sz="2000" b="1" i="1">
                        <a:latin typeface="Cambria Math" panose="02040503050406030204" pitchFamily="18" charset="0"/>
                      </a:rPr>
                      <m:t>=</m:t>
                    </m:r>
                    <m:r>
                      <a:rPr lang="de-DE" sz="2000" b="1" i="1" smtClean="0">
                        <a:latin typeface="Cambria Math" panose="02040503050406030204" pitchFamily="18" charset="0"/>
                      </a:rPr>
                      <m:t>𝟔𝟖</m:t>
                    </m:r>
                    <m:r>
                      <a:rPr lang="de-DE" sz="2000" b="1" i="1">
                        <a:latin typeface="Cambria Math" panose="02040503050406030204" pitchFamily="18" charset="0"/>
                      </a:rPr>
                      <m:t>°</m:t>
                    </m:r>
                  </m:oMath>
                </a14:m>
                <a:r>
                  <a:rPr lang="de-DE" sz="2000" b="1" dirty="0"/>
                  <a:t> </a:t>
                </a:r>
              </a:p>
            </p:txBody>
          </p:sp>
        </mc:Choice>
        <mc:Fallback xmlns="">
          <p:sp>
            <p:nvSpPr>
              <p:cNvPr id="13" name="Textfeld 12">
                <a:extLst>
                  <a:ext uri="{FF2B5EF4-FFF2-40B4-BE49-F238E27FC236}">
                    <a16:creationId xmlns:a16="http://schemas.microsoft.com/office/drawing/2014/main" id="{47DCC564-2FAA-319E-F83F-874992475271}"/>
                  </a:ext>
                </a:extLst>
              </p:cNvPr>
              <p:cNvSpPr txBox="1">
                <a:spLocks noRot="1" noChangeAspect="1" noMove="1" noResize="1" noEditPoints="1" noAdjustHandles="1" noChangeArrowheads="1" noChangeShapeType="1" noTextEdit="1"/>
              </p:cNvSpPr>
              <p:nvPr/>
            </p:nvSpPr>
            <p:spPr>
              <a:xfrm>
                <a:off x="6558517" y="4286886"/>
                <a:ext cx="4741418" cy="1846659"/>
              </a:xfrm>
              <a:prstGeom prst="rect">
                <a:avLst/>
              </a:prstGeom>
              <a:blipFill>
                <a:blip r:embed="rId6"/>
                <a:stretch>
                  <a:fillRect l="-3342" t="-330" b="-2970"/>
                </a:stretch>
              </a:blipFill>
            </p:spPr>
            <p:txBody>
              <a:bodyPr/>
              <a:lstStyle/>
              <a:p>
                <a:r>
                  <a:rPr lang="en-US">
                    <a:noFill/>
                  </a:rPr>
                  <a:t> </a:t>
                </a:r>
              </a:p>
            </p:txBody>
          </p:sp>
        </mc:Fallback>
      </mc:AlternateContent>
      <p:sp>
        <p:nvSpPr>
          <p:cNvPr id="16" name="Fußzeilenplatzhalter 15">
            <a:extLst>
              <a:ext uri="{FF2B5EF4-FFF2-40B4-BE49-F238E27FC236}">
                <a16:creationId xmlns:a16="http://schemas.microsoft.com/office/drawing/2014/main" id="{A68436A6-EC30-A83E-0D44-6C4A2171D0F9}"/>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34294984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childTnLst>
              </p:cTn>
              <p:nextCondLst>
                <p:cond evt="onClick" delay="0">
                  <p:tgtEl>
                    <p:spTgt spid="2"/>
                  </p:tgtEl>
                </p:cond>
              </p:nextCondLst>
            </p:seq>
            <p:seq concurrent="1" nextAc="seek">
              <p:cTn id="28" restart="whenNotActive" fill="hold" evtFilter="cancelBubble" nodeType="interactiveSeq">
                <p:stCondLst>
                  <p:cond evt="onClick" delay="0">
                    <p:tgtEl>
                      <p:spTgt spid="12"/>
                    </p:tgtEl>
                  </p:cond>
                </p:stCondLst>
                <p:endSync evt="end" delay="0">
                  <p:rtn val="all"/>
                </p:endSync>
                <p:childTnLst>
                  <p:par>
                    <p:cTn id="29" fill="hold">
                      <p:stCondLst>
                        <p:cond delay="0"/>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xEl>
                                              <p:pRg st="0" end="0"/>
                                            </p:txEl>
                                          </p:spTgt>
                                        </p:tgtEl>
                                        <p:attrNameLst>
                                          <p:attrName>style.visibility</p:attrName>
                                        </p:attrNameLst>
                                      </p:cBhvr>
                                      <p:to>
                                        <p:strVal val="visible"/>
                                      </p:to>
                                    </p:set>
                                    <p:animEffect transition="in" filter="fade">
                                      <p:cBhvr>
                                        <p:cTn id="33" dur="500"/>
                                        <p:tgtEl>
                                          <p:spTgt spid="13">
                                            <p:txEl>
                                              <p:pRg st="0" end="0"/>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3">
                                            <p:txEl>
                                              <p:pRg st="1" end="1"/>
                                            </p:txEl>
                                          </p:spTgt>
                                        </p:tgtEl>
                                        <p:attrNameLst>
                                          <p:attrName>style.visibility</p:attrName>
                                        </p:attrNameLst>
                                      </p:cBhvr>
                                      <p:to>
                                        <p:strVal val="visible"/>
                                      </p:to>
                                    </p:set>
                                    <p:animEffect transition="in" filter="fade">
                                      <p:cBhvr>
                                        <p:cTn id="38" dur="500"/>
                                        <p:tgtEl>
                                          <p:spTgt spid="13">
                                            <p:txEl>
                                              <p:pRg st="1" end="1"/>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13">
                                            <p:txEl>
                                              <p:pRg st="2" end="2"/>
                                            </p:txEl>
                                          </p:spTgt>
                                        </p:tgtEl>
                                        <p:attrNameLst>
                                          <p:attrName>style.visibility</p:attrName>
                                        </p:attrNameLst>
                                      </p:cBhvr>
                                      <p:to>
                                        <p:strVal val="visible"/>
                                      </p:to>
                                    </p:set>
                                    <p:animEffect transition="in" filter="fade">
                                      <p:cBhvr>
                                        <p:cTn id="43" dur="500"/>
                                        <p:tgtEl>
                                          <p:spTgt spid="13">
                                            <p:txEl>
                                              <p:pRg st="2" end="2"/>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3">
                                            <p:txEl>
                                              <p:pRg st="3" end="3"/>
                                            </p:txEl>
                                          </p:spTgt>
                                        </p:tgtEl>
                                        <p:attrNameLst>
                                          <p:attrName>style.visibility</p:attrName>
                                        </p:attrNameLst>
                                      </p:cBhvr>
                                      <p:to>
                                        <p:strVal val="visible"/>
                                      </p:to>
                                    </p:set>
                                    <p:animEffect transition="in" filter="fade">
                                      <p:cBhvr>
                                        <p:cTn id="48" dur="500"/>
                                        <p:tgtEl>
                                          <p:spTgt spid="13">
                                            <p:txEl>
                                              <p:pRg st="3" end="3"/>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3">
                                            <p:txEl>
                                              <p:pRg st="4" end="4"/>
                                            </p:txEl>
                                          </p:spTgt>
                                        </p:tgtEl>
                                        <p:attrNameLst>
                                          <p:attrName>style.visibility</p:attrName>
                                        </p:attrNameLst>
                                      </p:cBhvr>
                                      <p:to>
                                        <p:strVal val="visible"/>
                                      </p:to>
                                    </p:set>
                                    <p:animEffect transition="in" filter="fade">
                                      <p:cBhvr>
                                        <p:cTn id="53" dur="500"/>
                                        <p:tgtEl>
                                          <p:spTgt spid="13">
                                            <p:txEl>
                                              <p:pRg st="4" end="4"/>
                                            </p:txEl>
                                          </p:spTgt>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3">
                                            <p:txEl>
                                              <p:pRg st="5" end="5"/>
                                            </p:txEl>
                                          </p:spTgt>
                                        </p:tgtEl>
                                        <p:attrNameLst>
                                          <p:attrName>style.visibility</p:attrName>
                                        </p:attrNameLst>
                                      </p:cBhvr>
                                      <p:to>
                                        <p:strVal val="visible"/>
                                      </p:to>
                                    </p:set>
                                    <p:animEffect transition="in" filter="fade">
                                      <p:cBhvr>
                                        <p:cTn id="58" dur="500"/>
                                        <p:tgtEl>
                                          <p:spTgt spid="13">
                                            <p:txEl>
                                              <p:pRg st="5" end="5"/>
                                            </p:txEl>
                                          </p:spTgt>
                                        </p:tgtEl>
                                      </p:cBhvr>
                                    </p:animEffect>
                                  </p:childTnLst>
                                </p:cTn>
                              </p:par>
                            </p:childTnLst>
                          </p:cTn>
                        </p:par>
                      </p:childTnLst>
                    </p:cTn>
                  </p:par>
                </p:childTnLst>
              </p:cTn>
              <p:nextCondLst>
                <p:cond evt="onClick" delay="0">
                  <p:tgtEl>
                    <p:spTgt spid="12"/>
                  </p:tgtEl>
                </p:cond>
              </p:nextCondLst>
            </p:seq>
          </p:childTnLst>
        </p:cTn>
      </p:par>
    </p:tnLst>
    <p:bldLst>
      <p:bldP spid="4" grpId="0" uiExpand="1" build="p"/>
      <p:bldP spid="1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a:extLst>
              <a:ext uri="{FF2B5EF4-FFF2-40B4-BE49-F238E27FC236}">
                <a16:creationId xmlns:a16="http://schemas.microsoft.com/office/drawing/2014/main" id="{B36992CF-2990-0231-025E-14997A11BB91}"/>
              </a:ext>
            </a:extLst>
          </p:cNvPr>
          <p:cNvSpPr>
            <a:spLocks noGrp="1"/>
          </p:cNvSpPr>
          <p:nvPr>
            <p:ph type="ctrTitle"/>
          </p:nvPr>
        </p:nvSpPr>
        <p:spPr/>
        <p:txBody>
          <a:bodyPr/>
          <a:lstStyle/>
          <a:p>
            <a:r>
              <a:rPr lang="de-DE" dirty="0"/>
              <a:t>Nicht</a:t>
            </a:r>
            <a:br>
              <a:rPr lang="de-DE" dirty="0"/>
            </a:br>
            <a:r>
              <a:rPr lang="de-DE" dirty="0"/>
              <a:t>vergessen!</a:t>
            </a:r>
          </a:p>
        </p:txBody>
      </p:sp>
      <p:sp>
        <p:nvSpPr>
          <p:cNvPr id="8" name="Foliennummernplatzhalter 7">
            <a:extLst>
              <a:ext uri="{FF2B5EF4-FFF2-40B4-BE49-F238E27FC236}">
                <a16:creationId xmlns:a16="http://schemas.microsoft.com/office/drawing/2014/main" id="{AA2C0A88-76E1-5953-E151-786E16EC33B0}"/>
              </a:ext>
            </a:extLst>
          </p:cNvPr>
          <p:cNvSpPr>
            <a:spLocks noGrp="1"/>
          </p:cNvSpPr>
          <p:nvPr>
            <p:ph type="sldNum" sz="quarter" idx="12"/>
          </p:nvPr>
        </p:nvSpPr>
        <p:spPr/>
        <p:txBody>
          <a:bodyPr/>
          <a:lstStyle/>
          <a:p>
            <a:fld id="{69AFFE21-306B-104C-A652-3A8A92DE08D1}" type="slidenum">
              <a:rPr lang="de-DE" smtClean="0"/>
              <a:pPr/>
              <a:t>14</a:t>
            </a:fld>
            <a:endParaRPr lang="de-DE" dirty="0"/>
          </a:p>
        </p:txBody>
      </p:sp>
      <p:sp>
        <p:nvSpPr>
          <p:cNvPr id="7" name="Datumsplatzhalter 6">
            <a:extLst>
              <a:ext uri="{FF2B5EF4-FFF2-40B4-BE49-F238E27FC236}">
                <a16:creationId xmlns:a16="http://schemas.microsoft.com/office/drawing/2014/main" id="{9F8D445B-B2B1-7FC5-F882-D875F75CFDC9}"/>
              </a:ext>
            </a:extLst>
          </p:cNvPr>
          <p:cNvSpPr>
            <a:spLocks noGrp="1"/>
          </p:cNvSpPr>
          <p:nvPr>
            <p:ph type="dt" sz="half" idx="2"/>
          </p:nvPr>
        </p:nvSpPr>
        <p:spPr/>
        <p:txBody>
          <a:bodyPr/>
          <a:lstStyle/>
          <a:p>
            <a:fld id="{31C41CDA-D4D0-45A0-A77F-03FAD3EE92ED}" type="datetime1">
              <a:rPr lang="de-DE" smtClean="0"/>
              <a:t>29.04.2024</a:t>
            </a:fld>
            <a:endParaRPr lang="de-DE" dirty="0"/>
          </a:p>
        </p:txBody>
      </p:sp>
      <p:sp>
        <p:nvSpPr>
          <p:cNvPr id="13" name="Fußzeilenplatzhalter 12">
            <a:extLst>
              <a:ext uri="{FF2B5EF4-FFF2-40B4-BE49-F238E27FC236}">
                <a16:creationId xmlns:a16="http://schemas.microsoft.com/office/drawing/2014/main" id="{AA2EED08-EF6A-851A-C556-C95CFD47C8A2}"/>
              </a:ext>
            </a:extLst>
          </p:cNvPr>
          <p:cNvSpPr>
            <a:spLocks noGrp="1"/>
          </p:cNvSpPr>
          <p:nvPr>
            <p:ph type="ftr" sz="quarter" idx="3"/>
          </p:nvPr>
        </p:nvSpPr>
        <p:spPr/>
        <p:txBody>
          <a:bodyPr/>
          <a:lstStyle/>
          <a:p>
            <a:r>
              <a:rPr lang="de-DE"/>
              <a:t>Ulrich Kortenkamp | Elise Stroetmann | Marcus Röhming</a:t>
            </a:r>
            <a:endParaRPr lang="de-DE" dirty="0"/>
          </a:p>
        </p:txBody>
      </p:sp>
      <p:sp>
        <p:nvSpPr>
          <p:cNvPr id="5" name="Fußzeilenplatzhalter 3">
            <a:extLst>
              <a:ext uri="{FF2B5EF4-FFF2-40B4-BE49-F238E27FC236}">
                <a16:creationId xmlns:a16="http://schemas.microsoft.com/office/drawing/2014/main" id="{06F4C95F-6E39-F483-2266-1EF6D68A0386}"/>
              </a:ext>
            </a:extLst>
          </p:cNvPr>
          <p:cNvSpPr txBox="1">
            <a:spLocks/>
          </p:cNvSpPr>
          <p:nvPr/>
        </p:nvSpPr>
        <p:spPr>
          <a:xfrm>
            <a:off x="9527755" y="6311900"/>
            <a:ext cx="2664245" cy="365125"/>
          </a:xfrm>
          <a:prstGeom prst="rect">
            <a:avLst/>
          </a:prstGeom>
        </p:spPr>
        <p:txBody>
          <a:bodyPr vert="horz" lIns="91440" tIns="45720" rIns="91440" bIns="45720" rtlCol="0" anchor="ctr"/>
          <a:lstStyle>
            <a:defPPr>
              <a:defRPr lang="de-DE"/>
            </a:defPPr>
            <a:lvl1pPr marL="0" algn="ctr" defTabSz="914400" rtl="0" eaLnBrk="1" latinLnBrk="0" hangingPunct="1">
              <a:defRPr sz="1200" kern="1200">
                <a:solidFill>
                  <a:schemeClr val="tx1">
                    <a:tint val="82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de-DE" sz="1400">
                <a:solidFill>
                  <a:schemeClr val="tx1"/>
                </a:solidFill>
                <a:latin typeface="Avenir Next" panose="020B0503020202020204" pitchFamily="34" charset="0"/>
              </a:rPr>
              <a:t>Klasse 7b, 12.04.2024 </a:t>
            </a:r>
          </a:p>
        </p:txBody>
      </p:sp>
      <p:sp>
        <p:nvSpPr>
          <p:cNvPr id="3" name="Textfeld 2">
            <a:extLst>
              <a:ext uri="{FF2B5EF4-FFF2-40B4-BE49-F238E27FC236}">
                <a16:creationId xmlns:a16="http://schemas.microsoft.com/office/drawing/2014/main" id="{11296441-9171-F182-C219-5D535519DE66}"/>
              </a:ext>
            </a:extLst>
          </p:cNvPr>
          <p:cNvSpPr txBox="1"/>
          <p:nvPr/>
        </p:nvSpPr>
        <p:spPr>
          <a:xfrm>
            <a:off x="6670827" y="1688109"/>
            <a:ext cx="4724861" cy="3942105"/>
          </a:xfrm>
          <a:prstGeom prst="rect">
            <a:avLst/>
          </a:prstGeom>
          <a:noFill/>
        </p:spPr>
        <p:txBody>
          <a:bodyPr wrap="square" lIns="91440" tIns="45720" rIns="91440" bIns="45720" rtlCol="0" anchor="t">
            <a:spAutoFit/>
          </a:bodyPr>
          <a:lstStyle/>
          <a:p>
            <a:pPr>
              <a:spcAft>
                <a:spcPts val="1200"/>
              </a:spcAft>
              <a:tabLst>
                <a:tab pos="2301875" algn="l"/>
              </a:tabLst>
            </a:pPr>
            <a:r>
              <a:rPr lang="de-DE" sz="3600" b="1" dirty="0">
                <a:latin typeface="Avenir Next" panose="020B0503020202020204" pitchFamily="34" charset="0"/>
                <a:ea typeface="ScalaSans" pitchFamily="2" charset="0"/>
              </a:rPr>
              <a:t>Morgen: </a:t>
            </a:r>
            <a:r>
              <a:rPr lang="de-DE" sz="3600" dirty="0">
                <a:latin typeface="Avenir Next" panose="020B0503020202020204" pitchFamily="34" charset="0"/>
                <a:ea typeface="ScalaSans" pitchFamily="2" charset="0"/>
              </a:rPr>
              <a:t>Einwilligungserklärung mit…</a:t>
            </a:r>
          </a:p>
          <a:p>
            <a:pPr marL="360363" lvl="6" indent="-360363">
              <a:spcAft>
                <a:spcPts val="500"/>
              </a:spcAft>
              <a:buFont typeface="Wingdings" pitchFamily="2" charset="2"/>
              <a:buChar char="ü"/>
            </a:pPr>
            <a:r>
              <a:rPr lang="de-DE" sz="3200" dirty="0">
                <a:latin typeface="Avenir Next" panose="020B0503020202020204" pitchFamily="34" charset="0"/>
                <a:ea typeface="ScalaSans" pitchFamily="2" charset="0"/>
              </a:rPr>
              <a:t>Unterschrift deiner Eltern</a:t>
            </a:r>
          </a:p>
          <a:p>
            <a:pPr marL="360363" lvl="6" indent="-360363">
              <a:spcAft>
                <a:spcPts val="500"/>
              </a:spcAft>
              <a:buFont typeface="Wingdings" pitchFamily="2" charset="2"/>
              <a:buChar char="ü"/>
            </a:pPr>
            <a:r>
              <a:rPr lang="de-DE" sz="3200" dirty="0">
                <a:latin typeface="Avenir Next"/>
                <a:ea typeface="ScalaSans" pitchFamily="2" charset="0"/>
              </a:rPr>
              <a:t>deinem Namen rechts oben in der Ecke</a:t>
            </a:r>
          </a:p>
        </p:txBody>
      </p:sp>
      <p:sp>
        <p:nvSpPr>
          <p:cNvPr id="6" name="Abgerundete rechteckige Legende 5">
            <a:extLst>
              <a:ext uri="{FF2B5EF4-FFF2-40B4-BE49-F238E27FC236}">
                <a16:creationId xmlns:a16="http://schemas.microsoft.com/office/drawing/2014/main" id="{2C797A10-0FBB-0FF0-D35F-16D3A9717A2D}"/>
              </a:ext>
            </a:extLst>
          </p:cNvPr>
          <p:cNvSpPr/>
          <p:nvPr/>
        </p:nvSpPr>
        <p:spPr>
          <a:xfrm>
            <a:off x="8151615" y="479653"/>
            <a:ext cx="3081052" cy="1285420"/>
          </a:xfrm>
          <a:prstGeom prst="wedgeRoundRectCallout">
            <a:avLst>
              <a:gd name="adj1" fmla="val -33372"/>
              <a:gd name="adj2" fmla="val 65602"/>
              <a:gd name="adj3" fmla="val 16667"/>
            </a:avLst>
          </a:prstGeom>
          <a:solidFill>
            <a:schemeClr val="accent2">
              <a:lumMod val="20000"/>
              <a:lumOff val="8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lIns="0" rIns="36000" rtlCol="0" anchor="ctr"/>
          <a:lstStyle/>
          <a:p>
            <a:pPr algn="ctr"/>
            <a:r>
              <a:rPr lang="de-DE" sz="2800" b="1" dirty="0">
                <a:solidFill>
                  <a:schemeClr val="tx1"/>
                </a:solidFill>
                <a:latin typeface="Avenir Next" panose="020B0503020202020204" pitchFamily="34" charset="0"/>
              </a:rPr>
              <a:t>in Frau Langers Fach!</a:t>
            </a:r>
          </a:p>
        </p:txBody>
      </p:sp>
      <p:pic>
        <p:nvPicPr>
          <p:cNvPr id="18" name="Grafik 17" descr="Vertrag Silhouette">
            <a:extLst>
              <a:ext uri="{FF2B5EF4-FFF2-40B4-BE49-F238E27FC236}">
                <a16:creationId xmlns:a16="http://schemas.microsoft.com/office/drawing/2014/main" id="{20D6313D-0E68-1D0A-718C-96C080A4EAA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422830">
            <a:off x="2976340" y="1776195"/>
            <a:ext cx="1530175" cy="1530175"/>
          </a:xfrm>
          <a:prstGeom prst="rect">
            <a:avLst/>
          </a:prstGeom>
        </p:spPr>
      </p:pic>
    </p:spTree>
    <p:extLst>
      <p:ext uri="{BB962C8B-B14F-4D97-AF65-F5344CB8AC3E}">
        <p14:creationId xmlns:p14="http://schemas.microsoft.com/office/powerpoint/2010/main" val="905556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68A4C4A5-8AAF-C362-F47C-C6EF98D0B465}"/>
              </a:ext>
            </a:extLst>
          </p:cNvPr>
          <p:cNvPicPr>
            <a:picLocks noChangeAspect="1"/>
          </p:cNvPicPr>
          <p:nvPr/>
        </p:nvPicPr>
        <p:blipFill rotWithShape="1">
          <a:blip r:embed="rId2"/>
          <a:srcRect r="11643"/>
          <a:stretch/>
        </p:blipFill>
        <p:spPr>
          <a:xfrm>
            <a:off x="5870089" y="630827"/>
            <a:ext cx="5334447" cy="5596345"/>
          </a:xfrm>
          <a:prstGeom prst="rect">
            <a:avLst/>
          </a:prstGeom>
        </p:spPr>
      </p:pic>
      <mc:AlternateContent xmlns:mc="http://schemas.openxmlformats.org/markup-compatibility/2006">
        <mc:Choice xmlns:a14="http://schemas.microsoft.com/office/drawing/2010/main" Requires="a14">
          <p:sp>
            <p:nvSpPr>
              <p:cNvPr id="12" name="Titel 11">
                <a:extLst>
                  <a:ext uri="{FF2B5EF4-FFF2-40B4-BE49-F238E27FC236}">
                    <a16:creationId xmlns:a16="http://schemas.microsoft.com/office/drawing/2014/main" id="{E245BA5A-BB17-C2A7-BE4F-158219D47300}"/>
                  </a:ext>
                </a:extLst>
              </p:cNvPr>
              <p:cNvSpPr>
                <a:spLocks noGrp="1"/>
              </p:cNvSpPr>
              <p:nvPr>
                <p:ph type="ctrTitle"/>
              </p:nvPr>
            </p:nvSpPr>
            <p:spPr/>
            <p:txBody>
              <a:bodyPr/>
              <a:lstStyle/>
              <a:p>
                <a:r>
                  <a:rPr lang="de-DE" sz="6000" dirty="0">
                    <a:ea typeface="ScalaSans" pitchFamily="2" charset="0"/>
                  </a:rPr>
                  <a:t>Wie groß ist </a:t>
                </a:r>
                <a14:m>
                  <m:oMath xmlns:m="http://schemas.openxmlformats.org/officeDocument/2006/math">
                    <m:r>
                      <m:rPr>
                        <m:sty m:val="p"/>
                      </m:rPr>
                      <a:rPr lang="de-DE" sz="6000" b="0" i="0" smtClean="0">
                        <a:latin typeface="Cambria Math" panose="02040503050406030204" pitchFamily="18" charset="0"/>
                        <a:ea typeface="ScalaSans" pitchFamily="2" charset="0"/>
                      </a:rPr>
                      <m:t>β</m:t>
                    </m:r>
                    <m:r>
                      <a:rPr lang="de-DE" sz="6000" b="0" i="0" smtClean="0">
                        <a:latin typeface="Cambria Math" panose="02040503050406030204" pitchFamily="18" charset="0"/>
                        <a:ea typeface="ScalaSans" pitchFamily="2" charset="0"/>
                      </a:rPr>
                      <m:t> </m:t>
                    </m:r>
                  </m:oMath>
                </a14:m>
                <a:r>
                  <a:rPr lang="de-DE" sz="6000" dirty="0">
                    <a:ea typeface="ScalaSans" pitchFamily="2" charset="0"/>
                  </a:rPr>
                  <a:t>?</a:t>
                </a:r>
                <a:endParaRPr lang="de-DE" dirty="0"/>
              </a:p>
            </p:txBody>
          </p:sp>
        </mc:Choice>
        <mc:Fallback>
          <p:sp>
            <p:nvSpPr>
              <p:cNvPr id="12" name="Titel 11">
                <a:extLst>
                  <a:ext uri="{FF2B5EF4-FFF2-40B4-BE49-F238E27FC236}">
                    <a16:creationId xmlns:a16="http://schemas.microsoft.com/office/drawing/2014/main" id="{E245BA5A-BB17-C2A7-BE4F-158219D47300}"/>
                  </a:ext>
                </a:extLst>
              </p:cNvPr>
              <p:cNvSpPr>
                <a:spLocks noGrp="1" noRot="1" noChangeAspect="1" noMove="1" noResize="1" noEditPoints="1" noAdjustHandles="1" noChangeArrowheads="1" noChangeShapeType="1" noTextEdit="1"/>
              </p:cNvSpPr>
              <p:nvPr>
                <p:ph type="ctrTitle"/>
              </p:nvPr>
            </p:nvSpPr>
            <p:spPr>
              <a:blipFill>
                <a:blip r:embed="rId3"/>
                <a:stretch>
                  <a:fillRect l="-6877"/>
                </a:stretch>
              </a:blipFill>
            </p:spPr>
            <p:txBody>
              <a:bodyPr/>
              <a:lstStyle/>
              <a:p>
                <a:r>
                  <a:rPr lang="de-DE">
                    <a:noFill/>
                  </a:rPr>
                  <a:t> </a:t>
                </a:r>
              </a:p>
            </p:txBody>
          </p:sp>
        </mc:Fallback>
      </mc:AlternateContent>
      <p:sp>
        <p:nvSpPr>
          <p:cNvPr id="4" name="Foliennummernplatzhalter 3">
            <a:extLst>
              <a:ext uri="{FF2B5EF4-FFF2-40B4-BE49-F238E27FC236}">
                <a16:creationId xmlns:a16="http://schemas.microsoft.com/office/drawing/2014/main" id="{E18B0167-2D78-887E-FFE3-DD39CB7430AE}"/>
              </a:ext>
            </a:extLst>
          </p:cNvPr>
          <p:cNvSpPr>
            <a:spLocks noGrp="1"/>
          </p:cNvSpPr>
          <p:nvPr>
            <p:ph type="sldNum" sz="quarter" idx="12"/>
          </p:nvPr>
        </p:nvSpPr>
        <p:spPr/>
        <p:txBody>
          <a:bodyPr/>
          <a:lstStyle/>
          <a:p>
            <a:fld id="{69AFFE21-306B-104C-A652-3A8A92DE08D1}" type="slidenum">
              <a:rPr lang="de-DE" smtClean="0"/>
              <a:pPr/>
              <a:t>15</a:t>
            </a:fld>
            <a:endParaRPr lang="de-DE" dirty="0"/>
          </a:p>
        </p:txBody>
      </p:sp>
      <p:sp>
        <p:nvSpPr>
          <p:cNvPr id="3" name="Datumsplatzhalter 2">
            <a:extLst>
              <a:ext uri="{FF2B5EF4-FFF2-40B4-BE49-F238E27FC236}">
                <a16:creationId xmlns:a16="http://schemas.microsoft.com/office/drawing/2014/main" id="{DC125655-5AAE-047F-5A43-2F436EB717A8}"/>
              </a:ext>
            </a:extLst>
          </p:cNvPr>
          <p:cNvSpPr>
            <a:spLocks noGrp="1"/>
          </p:cNvSpPr>
          <p:nvPr>
            <p:ph type="dt" sz="half" idx="2"/>
          </p:nvPr>
        </p:nvSpPr>
        <p:spPr/>
        <p:txBody>
          <a:bodyPr/>
          <a:lstStyle/>
          <a:p>
            <a:fld id="{490F155F-270E-41E1-B098-2266CE15075B}" type="datetime1">
              <a:rPr lang="de-DE" smtClean="0"/>
              <a:t>29.04.2024</a:t>
            </a:fld>
            <a:endParaRPr lang="de-DE" dirty="0"/>
          </a:p>
        </p:txBody>
      </p:sp>
      <p:sp>
        <p:nvSpPr>
          <p:cNvPr id="8" name="Fußzeilenplatzhalter 7">
            <a:extLst>
              <a:ext uri="{FF2B5EF4-FFF2-40B4-BE49-F238E27FC236}">
                <a16:creationId xmlns:a16="http://schemas.microsoft.com/office/drawing/2014/main" id="{B02DDE24-B23A-A6E6-A233-A8714B416F29}"/>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2374295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68A4C4A5-8AAF-C362-F47C-C6EF98D0B465}"/>
              </a:ext>
            </a:extLst>
          </p:cNvPr>
          <p:cNvPicPr>
            <a:picLocks noChangeAspect="1"/>
          </p:cNvPicPr>
          <p:nvPr/>
        </p:nvPicPr>
        <p:blipFill rotWithShape="1">
          <a:blip r:embed="rId2"/>
          <a:srcRect r="11643"/>
          <a:stretch/>
        </p:blipFill>
        <p:spPr>
          <a:xfrm>
            <a:off x="6678002" y="811801"/>
            <a:ext cx="5334447" cy="5596345"/>
          </a:xfrm>
          <a:prstGeom prst="rect">
            <a:avLst/>
          </a:prstGeom>
        </p:spPr>
      </p:pic>
      <p:grpSp>
        <p:nvGrpSpPr>
          <p:cNvPr id="11" name="Gruppieren 10">
            <a:extLst>
              <a:ext uri="{FF2B5EF4-FFF2-40B4-BE49-F238E27FC236}">
                <a16:creationId xmlns:a16="http://schemas.microsoft.com/office/drawing/2014/main" id="{24B0B95B-84B6-98C9-A04F-E93224AE6DB5}"/>
              </a:ext>
            </a:extLst>
          </p:cNvPr>
          <p:cNvGrpSpPr/>
          <p:nvPr/>
        </p:nvGrpSpPr>
        <p:grpSpPr>
          <a:xfrm>
            <a:off x="9237883" y="2574218"/>
            <a:ext cx="1193789" cy="988240"/>
            <a:chOff x="8477595" y="2393244"/>
            <a:chExt cx="1193789" cy="988240"/>
          </a:xfrm>
        </p:grpSpPr>
        <p:sp>
          <p:nvSpPr>
            <p:cNvPr id="4" name="Textfeld 3">
              <a:extLst>
                <a:ext uri="{FF2B5EF4-FFF2-40B4-BE49-F238E27FC236}">
                  <a16:creationId xmlns:a16="http://schemas.microsoft.com/office/drawing/2014/main" id="{1FF1C006-3758-51DB-9873-4E122F0152D8}"/>
                </a:ext>
              </a:extLst>
            </p:cNvPr>
            <p:cNvSpPr txBox="1"/>
            <p:nvPr/>
          </p:nvSpPr>
          <p:spPr>
            <a:xfrm>
              <a:off x="8477595" y="2393244"/>
              <a:ext cx="287258" cy="461665"/>
            </a:xfrm>
            <a:prstGeom prst="rect">
              <a:avLst/>
            </a:prstGeom>
            <a:noFill/>
          </p:spPr>
          <p:txBody>
            <a:bodyPr wrap="none" rtlCol="0">
              <a:spAutoFit/>
            </a:bodyPr>
            <a:lstStyle/>
            <a:p>
              <a:r>
                <a:rPr lang="de-DE" sz="2400" dirty="0"/>
                <a:t>r</a:t>
              </a:r>
            </a:p>
          </p:txBody>
        </p:sp>
        <p:sp>
          <p:nvSpPr>
            <p:cNvPr id="8" name="Textfeld 7">
              <a:extLst>
                <a:ext uri="{FF2B5EF4-FFF2-40B4-BE49-F238E27FC236}">
                  <a16:creationId xmlns:a16="http://schemas.microsoft.com/office/drawing/2014/main" id="{7551D490-FA28-D323-AA72-50E55313A91E}"/>
                </a:ext>
              </a:extLst>
            </p:cNvPr>
            <p:cNvSpPr txBox="1"/>
            <p:nvPr/>
          </p:nvSpPr>
          <p:spPr>
            <a:xfrm>
              <a:off x="9384126" y="2919819"/>
              <a:ext cx="287258" cy="461665"/>
            </a:xfrm>
            <a:prstGeom prst="rect">
              <a:avLst/>
            </a:prstGeom>
            <a:noFill/>
          </p:spPr>
          <p:txBody>
            <a:bodyPr wrap="none" rtlCol="0">
              <a:spAutoFit/>
            </a:bodyPr>
            <a:lstStyle/>
            <a:p>
              <a:r>
                <a:rPr lang="de-DE" sz="2400" dirty="0"/>
                <a:t>r</a:t>
              </a:r>
            </a:p>
          </p:txBody>
        </p:sp>
      </p:grpSp>
      <p:sp>
        <p:nvSpPr>
          <p:cNvPr id="9" name="Teilkreis 8">
            <a:extLst>
              <a:ext uri="{FF2B5EF4-FFF2-40B4-BE49-F238E27FC236}">
                <a16:creationId xmlns:a16="http://schemas.microsoft.com/office/drawing/2014/main" id="{417FFEF3-352C-612D-3A96-7AC819BAF9B4}"/>
              </a:ext>
            </a:extLst>
          </p:cNvPr>
          <p:cNvSpPr/>
          <p:nvPr/>
        </p:nvSpPr>
        <p:spPr>
          <a:xfrm>
            <a:off x="9140328" y="1450042"/>
            <a:ext cx="959555" cy="959555"/>
          </a:xfrm>
          <a:prstGeom prst="pie">
            <a:avLst>
              <a:gd name="adj1" fmla="val 1950205"/>
              <a:gd name="adj2" fmla="val 5821840"/>
            </a:avLst>
          </a:prstGeom>
          <a:solidFill>
            <a:schemeClr val="accent3">
              <a:lumMod val="20000"/>
              <a:lumOff val="80000"/>
            </a:schemeClr>
          </a:solidFill>
          <a:ln w="9525">
            <a:solidFill>
              <a:srgbClr val="30313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0" name="Teilkreis 9">
            <a:extLst>
              <a:ext uri="{FF2B5EF4-FFF2-40B4-BE49-F238E27FC236}">
                <a16:creationId xmlns:a16="http://schemas.microsoft.com/office/drawing/2014/main" id="{538CFCE9-631B-AA74-2697-34D1C20114C4}"/>
              </a:ext>
            </a:extLst>
          </p:cNvPr>
          <p:cNvSpPr/>
          <p:nvPr/>
        </p:nvSpPr>
        <p:spPr>
          <a:xfrm>
            <a:off x="10441197" y="2291770"/>
            <a:ext cx="959555" cy="959555"/>
          </a:xfrm>
          <a:prstGeom prst="pie">
            <a:avLst>
              <a:gd name="adj1" fmla="val 8854616"/>
              <a:gd name="adj2" fmla="val 12778684"/>
            </a:avLst>
          </a:prstGeom>
          <a:solidFill>
            <a:schemeClr val="accent3">
              <a:lumMod val="20000"/>
              <a:lumOff val="80000"/>
            </a:schemeClr>
          </a:solidFill>
          <a:ln w="9525">
            <a:solidFill>
              <a:srgbClr val="30313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grpSp>
        <p:nvGrpSpPr>
          <p:cNvPr id="19" name="Gruppieren 18">
            <a:extLst>
              <a:ext uri="{FF2B5EF4-FFF2-40B4-BE49-F238E27FC236}">
                <a16:creationId xmlns:a16="http://schemas.microsoft.com/office/drawing/2014/main" id="{BCBB02B7-F2DD-19D4-78BD-55061C45CF2F}"/>
              </a:ext>
            </a:extLst>
          </p:cNvPr>
          <p:cNvGrpSpPr/>
          <p:nvPr/>
        </p:nvGrpSpPr>
        <p:grpSpPr>
          <a:xfrm>
            <a:off x="9364538" y="1920874"/>
            <a:ext cx="1562100" cy="1809750"/>
            <a:chOff x="8604250" y="1739900"/>
            <a:chExt cx="1562100" cy="1809750"/>
          </a:xfrm>
        </p:grpSpPr>
        <p:cxnSp>
          <p:nvCxnSpPr>
            <p:cNvPr id="14" name="Gerader Verbinder 13">
              <a:extLst>
                <a:ext uri="{FF2B5EF4-FFF2-40B4-BE49-F238E27FC236}">
                  <a16:creationId xmlns:a16="http://schemas.microsoft.com/office/drawing/2014/main" id="{B4DDAA70-90B1-4D96-CC7C-100F392C679E}"/>
                </a:ext>
              </a:extLst>
            </p:cNvPr>
            <p:cNvCxnSpPr>
              <a:cxnSpLocks/>
            </p:cNvCxnSpPr>
            <p:nvPr/>
          </p:nvCxnSpPr>
          <p:spPr>
            <a:xfrm flipV="1">
              <a:off x="8604250" y="1739900"/>
              <a:ext cx="254000" cy="1809750"/>
            </a:xfrm>
            <a:prstGeom prst="line">
              <a:avLst/>
            </a:prstGeom>
            <a:ln w="28575"/>
          </p:spPr>
          <p:style>
            <a:lnRef idx="2">
              <a:schemeClr val="accent4"/>
            </a:lnRef>
            <a:fillRef idx="0">
              <a:schemeClr val="accent4"/>
            </a:fillRef>
            <a:effectRef idx="1">
              <a:schemeClr val="accent4"/>
            </a:effectRef>
            <a:fontRef idx="minor">
              <a:schemeClr val="tx1"/>
            </a:fontRef>
          </p:style>
        </p:cxnSp>
        <p:cxnSp>
          <p:nvCxnSpPr>
            <p:cNvPr id="16" name="Gerader Verbinder 15">
              <a:extLst>
                <a:ext uri="{FF2B5EF4-FFF2-40B4-BE49-F238E27FC236}">
                  <a16:creationId xmlns:a16="http://schemas.microsoft.com/office/drawing/2014/main" id="{56CFA18A-3541-7CAA-F725-80F4F00F8781}"/>
                </a:ext>
              </a:extLst>
            </p:cNvPr>
            <p:cNvCxnSpPr>
              <a:cxnSpLocks/>
            </p:cNvCxnSpPr>
            <p:nvPr/>
          </p:nvCxnSpPr>
          <p:spPr>
            <a:xfrm flipV="1">
              <a:off x="8604250" y="2590800"/>
              <a:ext cx="1562100" cy="958850"/>
            </a:xfrm>
            <a:prstGeom prst="line">
              <a:avLst/>
            </a:prstGeom>
            <a:ln w="28575"/>
          </p:spPr>
          <p:style>
            <a:lnRef idx="2">
              <a:schemeClr val="accent4"/>
            </a:lnRef>
            <a:fillRef idx="0">
              <a:schemeClr val="accent4"/>
            </a:fillRef>
            <a:effectRef idx="1">
              <a:schemeClr val="accent4"/>
            </a:effectRef>
            <a:fontRef idx="minor">
              <a:schemeClr val="tx1"/>
            </a:fontRef>
          </p:style>
        </p:cxnSp>
      </p:grpSp>
      <mc:AlternateContent xmlns:mc="http://schemas.openxmlformats.org/markup-compatibility/2006">
        <mc:Choice xmlns:a14="http://schemas.microsoft.com/office/drawing/2010/main" Requires="a14">
          <p:sp>
            <p:nvSpPr>
              <p:cNvPr id="22" name="Textfeld 21">
                <a:extLst>
                  <a:ext uri="{FF2B5EF4-FFF2-40B4-BE49-F238E27FC236}">
                    <a16:creationId xmlns:a16="http://schemas.microsoft.com/office/drawing/2014/main" id="{F6DD37DE-5802-FCDD-F7BA-A26F2FBCBF55}"/>
                  </a:ext>
                </a:extLst>
              </p:cNvPr>
              <p:cNvSpPr txBox="1"/>
              <p:nvPr/>
            </p:nvSpPr>
            <p:spPr>
              <a:xfrm>
                <a:off x="9501527" y="2059505"/>
                <a:ext cx="574196"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i="1" dirty="0" smtClean="0">
                          <a:solidFill>
                            <a:schemeClr val="accent6"/>
                          </a:solidFill>
                          <a:latin typeface="Cambria Math" panose="02040503050406030204" pitchFamily="18" charset="0"/>
                        </a:rPr>
                        <m:t>65°</m:t>
                      </m:r>
                    </m:oMath>
                  </m:oMathPara>
                </a14:m>
                <a:endParaRPr lang="de-DE" dirty="0">
                  <a:solidFill>
                    <a:schemeClr val="accent6"/>
                  </a:solidFill>
                </a:endParaRPr>
              </a:p>
            </p:txBody>
          </p:sp>
        </mc:Choice>
        <mc:Fallback>
          <p:sp>
            <p:nvSpPr>
              <p:cNvPr id="22" name="Textfeld 21">
                <a:extLst>
                  <a:ext uri="{FF2B5EF4-FFF2-40B4-BE49-F238E27FC236}">
                    <a16:creationId xmlns:a16="http://schemas.microsoft.com/office/drawing/2014/main" id="{F6DD37DE-5802-FCDD-F7BA-A26F2FBCBF55}"/>
                  </a:ext>
                </a:extLst>
              </p:cNvPr>
              <p:cNvSpPr txBox="1">
                <a:spLocks noRot="1" noChangeAspect="1" noMove="1" noResize="1" noEditPoints="1" noAdjustHandles="1" noChangeArrowheads="1" noChangeShapeType="1" noTextEdit="1"/>
              </p:cNvSpPr>
              <p:nvPr/>
            </p:nvSpPr>
            <p:spPr>
              <a:xfrm>
                <a:off x="9501527" y="2059505"/>
                <a:ext cx="574196" cy="369332"/>
              </a:xfrm>
              <a:prstGeom prst="rect">
                <a:avLst/>
              </a:prstGeom>
              <a:blipFill>
                <a:blip r:embed="rId3"/>
                <a:stretch>
                  <a:fillRect/>
                </a:stretch>
              </a:blipFill>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25" name="Textfeld 24">
                <a:extLst>
                  <a:ext uri="{FF2B5EF4-FFF2-40B4-BE49-F238E27FC236}">
                    <a16:creationId xmlns:a16="http://schemas.microsoft.com/office/drawing/2014/main" id="{83F854EB-3B31-FC13-AD97-558A8FA6B374}"/>
                  </a:ext>
                </a:extLst>
              </p:cNvPr>
              <p:cNvSpPr txBox="1"/>
              <p:nvPr/>
            </p:nvSpPr>
            <p:spPr>
              <a:xfrm>
                <a:off x="10346778" y="2586881"/>
                <a:ext cx="574196"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i="1" dirty="0" smtClean="0">
                          <a:solidFill>
                            <a:schemeClr val="accent6"/>
                          </a:solidFill>
                          <a:latin typeface="Cambria Math" panose="02040503050406030204" pitchFamily="18" charset="0"/>
                        </a:rPr>
                        <m:t>65°</m:t>
                      </m:r>
                    </m:oMath>
                  </m:oMathPara>
                </a14:m>
                <a:endParaRPr lang="de-DE" dirty="0">
                  <a:solidFill>
                    <a:schemeClr val="accent6"/>
                  </a:solidFill>
                </a:endParaRPr>
              </a:p>
            </p:txBody>
          </p:sp>
        </mc:Choice>
        <mc:Fallback>
          <p:sp>
            <p:nvSpPr>
              <p:cNvPr id="25" name="Textfeld 24">
                <a:extLst>
                  <a:ext uri="{FF2B5EF4-FFF2-40B4-BE49-F238E27FC236}">
                    <a16:creationId xmlns:a16="http://schemas.microsoft.com/office/drawing/2014/main" id="{83F854EB-3B31-FC13-AD97-558A8FA6B374}"/>
                  </a:ext>
                </a:extLst>
              </p:cNvPr>
              <p:cNvSpPr txBox="1">
                <a:spLocks noRot="1" noChangeAspect="1" noMove="1" noResize="1" noEditPoints="1" noAdjustHandles="1" noChangeArrowheads="1" noChangeShapeType="1" noTextEdit="1"/>
              </p:cNvSpPr>
              <p:nvPr/>
            </p:nvSpPr>
            <p:spPr>
              <a:xfrm>
                <a:off x="10346778" y="2586881"/>
                <a:ext cx="574196" cy="369332"/>
              </a:xfrm>
              <a:prstGeom prst="rect">
                <a:avLst/>
              </a:prstGeom>
              <a:blipFill>
                <a:blip r:embed="rId4"/>
                <a:stretch>
                  <a:fillRect/>
                </a:stretch>
              </a:blipFill>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21" name="Titel 20">
                <a:extLst>
                  <a:ext uri="{FF2B5EF4-FFF2-40B4-BE49-F238E27FC236}">
                    <a16:creationId xmlns:a16="http://schemas.microsoft.com/office/drawing/2014/main" id="{D4DE3C11-A9D4-2FF9-C615-BC9E9799AFF8}"/>
                  </a:ext>
                </a:extLst>
              </p:cNvPr>
              <p:cNvSpPr>
                <a:spLocks noGrp="1"/>
              </p:cNvSpPr>
              <p:nvPr>
                <p:ph type="title"/>
              </p:nvPr>
            </p:nvSpPr>
            <p:spPr/>
            <p:txBody>
              <a:bodyPr>
                <a:normAutofit/>
              </a:bodyPr>
              <a:lstStyle/>
              <a:p>
                <a:r>
                  <a:rPr lang="de-DE" sz="2400" dirty="0">
                    <a:ea typeface="ScalaSans" pitchFamily="2" charset="0"/>
                  </a:rPr>
                  <a:t>Wie groß ist </a:t>
                </a:r>
                <a14:m>
                  <m:oMath xmlns:m="http://schemas.openxmlformats.org/officeDocument/2006/math">
                    <m:r>
                      <m:rPr>
                        <m:sty m:val="p"/>
                      </m:rPr>
                      <a:rPr lang="de-DE" sz="2400" b="0" i="0" smtClean="0">
                        <a:latin typeface="Cambria Math" panose="02040503050406030204" pitchFamily="18" charset="0"/>
                        <a:ea typeface="ScalaSans" pitchFamily="2" charset="0"/>
                      </a:rPr>
                      <m:t>β</m:t>
                    </m:r>
                    <m:r>
                      <a:rPr lang="de-DE" sz="2400" b="0" i="0" smtClean="0">
                        <a:latin typeface="Cambria Math" panose="02040503050406030204" pitchFamily="18" charset="0"/>
                        <a:ea typeface="ScalaSans" pitchFamily="2" charset="0"/>
                      </a:rPr>
                      <m:t> </m:t>
                    </m:r>
                  </m:oMath>
                </a14:m>
                <a:r>
                  <a:rPr lang="de-DE" sz="2400" dirty="0">
                    <a:ea typeface="ScalaSans" pitchFamily="2" charset="0"/>
                  </a:rPr>
                  <a:t>?</a:t>
                </a:r>
                <a:endParaRPr lang="de-DE" dirty="0"/>
              </a:p>
            </p:txBody>
          </p:sp>
        </mc:Choice>
        <mc:Fallback>
          <p:sp>
            <p:nvSpPr>
              <p:cNvPr id="21" name="Titel 20">
                <a:extLst>
                  <a:ext uri="{FF2B5EF4-FFF2-40B4-BE49-F238E27FC236}">
                    <a16:creationId xmlns:a16="http://schemas.microsoft.com/office/drawing/2014/main" id="{D4DE3C11-A9D4-2FF9-C615-BC9E9799AFF8}"/>
                  </a:ext>
                </a:extLst>
              </p:cNvPr>
              <p:cNvSpPr>
                <a:spLocks noGrp="1" noRot="1" noChangeAspect="1" noMove="1" noResize="1" noEditPoints="1" noAdjustHandles="1" noChangeArrowheads="1" noChangeShapeType="1" noTextEdit="1"/>
              </p:cNvSpPr>
              <p:nvPr>
                <p:ph type="title"/>
              </p:nvPr>
            </p:nvSpPr>
            <p:spPr>
              <a:blipFill>
                <a:blip r:embed="rId5"/>
                <a:stretch>
                  <a:fillRect l="-878" b="-4717"/>
                </a:stretch>
              </a:blipFill>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23" name="Inhaltsplatzhalter 22">
                <a:extLst>
                  <a:ext uri="{FF2B5EF4-FFF2-40B4-BE49-F238E27FC236}">
                    <a16:creationId xmlns:a16="http://schemas.microsoft.com/office/drawing/2014/main" id="{7C879E48-7A51-E003-619F-AA0B1BA3872E}"/>
                  </a:ext>
                </a:extLst>
              </p:cNvPr>
              <p:cNvSpPr>
                <a:spLocks noGrp="1"/>
              </p:cNvSpPr>
              <p:nvPr>
                <p:ph idx="1"/>
              </p:nvPr>
            </p:nvSpPr>
            <p:spPr>
              <a:xfrm>
                <a:off x="509726" y="1017756"/>
                <a:ext cx="7200000" cy="5390390"/>
              </a:xfrm>
            </p:spPr>
            <p:txBody>
              <a:bodyPr>
                <a:normAutofit fontScale="92500" lnSpcReduction="10000"/>
              </a:bodyPr>
              <a:lstStyle/>
              <a:p>
                <a:pPr marL="0" indent="0">
                  <a:lnSpc>
                    <a:spcPct val="120000"/>
                  </a:lnSpc>
                  <a:buNone/>
                </a:pPr>
                <a:r>
                  <a:rPr lang="de-DE" sz="2800" dirty="0"/>
                  <a:t>Zwei Seiten des Dreiecks mit dem Eckpunkt M sind </a:t>
                </a:r>
                <a:r>
                  <a:rPr lang="de-DE" sz="2800" i="1" dirty="0"/>
                  <a:t>Radien</a:t>
                </a:r>
                <a:r>
                  <a:rPr lang="de-DE" sz="2800" dirty="0"/>
                  <a:t> des Kreises, also sind sie gleich lang.</a:t>
                </a:r>
              </a:p>
              <a:p>
                <a:pPr marL="0" indent="0">
                  <a:lnSpc>
                    <a:spcPct val="120000"/>
                  </a:lnSpc>
                  <a:buNone/>
                </a:pPr>
                <a:r>
                  <a:rPr lang="de-DE" sz="2800" b="1" dirty="0"/>
                  <a:t>Wenn</a:t>
                </a:r>
                <a:r>
                  <a:rPr lang="de-DE" sz="2800" dirty="0"/>
                  <a:t> das Dreieck zwei gleichlange Seiten hat,</a:t>
                </a:r>
                <a:br>
                  <a:rPr lang="de-DE" sz="2800" dirty="0"/>
                </a:br>
                <a:r>
                  <a:rPr lang="de-DE" sz="2800" b="1" dirty="0"/>
                  <a:t>dann</a:t>
                </a:r>
                <a:r>
                  <a:rPr lang="de-DE" sz="2800" dirty="0"/>
                  <a:t> ist es </a:t>
                </a:r>
                <a:r>
                  <a:rPr lang="de-DE" sz="2800" i="1" dirty="0">
                    <a:solidFill>
                      <a:schemeClr val="tx2">
                        <a:lumMod val="50000"/>
                        <a:lumOff val="50000"/>
                      </a:schemeClr>
                    </a:solidFill>
                  </a:rPr>
                  <a:t>gleichschenklig</a:t>
                </a:r>
                <a:r>
                  <a:rPr lang="de-DE" sz="2800" dirty="0"/>
                  <a:t>.</a:t>
                </a:r>
              </a:p>
              <a:p>
                <a:pPr marL="0" indent="0">
                  <a:lnSpc>
                    <a:spcPct val="120000"/>
                  </a:lnSpc>
                  <a:buNone/>
                </a:pPr>
                <a:r>
                  <a:rPr lang="de-DE" sz="2800" b="1" dirty="0"/>
                  <a:t>Wenn</a:t>
                </a:r>
                <a:r>
                  <a:rPr lang="de-DE" sz="2800" dirty="0"/>
                  <a:t> es gleichschenklig ist,</a:t>
                </a:r>
                <a:br>
                  <a:rPr lang="de-DE" sz="2800" dirty="0"/>
                </a:br>
                <a:r>
                  <a:rPr lang="de-DE" sz="2800" b="1" dirty="0"/>
                  <a:t>dann</a:t>
                </a:r>
                <a:r>
                  <a:rPr lang="de-DE" sz="2800" dirty="0"/>
                  <a:t> sind seine </a:t>
                </a:r>
                <a:r>
                  <a:rPr lang="de-DE" sz="2800" i="1" dirty="0">
                    <a:solidFill>
                      <a:schemeClr val="accent6"/>
                    </a:solidFill>
                  </a:rPr>
                  <a:t>Basiswinkel</a:t>
                </a:r>
                <a:r>
                  <a:rPr lang="de-DE" sz="2800" dirty="0"/>
                  <a:t> gleich groß.</a:t>
                </a:r>
              </a:p>
              <a:p>
                <a:pPr marL="0" indent="0">
                  <a:lnSpc>
                    <a:spcPct val="120000"/>
                  </a:lnSpc>
                  <a:buNone/>
                </a:pPr>
                <a:r>
                  <a:rPr lang="de-DE" sz="2800" b="1" dirty="0"/>
                  <a:t>Wenn</a:t>
                </a:r>
                <a:r>
                  <a:rPr lang="de-DE" sz="2800" dirty="0"/>
                  <a:t> seine Basiswinkel gleich groß sind,</a:t>
                </a:r>
                <a:br>
                  <a:rPr lang="de-DE" sz="2800" dirty="0"/>
                </a:br>
                <a:r>
                  <a:rPr lang="de-DE" sz="2800" b="1" dirty="0"/>
                  <a:t>dann</a:t>
                </a:r>
                <a:r>
                  <a:rPr lang="de-DE" sz="2800" dirty="0"/>
                  <a:t> gilt mit dem </a:t>
                </a:r>
                <a:r>
                  <a:rPr lang="de-DE" sz="2800" i="1" dirty="0"/>
                  <a:t>Innenwinkelsatz</a:t>
                </a:r>
                <a:r>
                  <a:rPr lang="de-DE" sz="2800" dirty="0"/>
                  <a:t>, dass sie jeweils 65° groß sind.</a:t>
                </a:r>
              </a:p>
              <a:p>
                <a:pPr marL="0" indent="0">
                  <a:lnSpc>
                    <a:spcPct val="120000"/>
                  </a:lnSpc>
                  <a:buNone/>
                </a:pPr>
                <a:r>
                  <a:rPr lang="de-DE" sz="2800" b="1" dirty="0"/>
                  <a:t>Wenn</a:t>
                </a:r>
                <a:r>
                  <a:rPr lang="de-DE" sz="2800" dirty="0"/>
                  <a:t> der </a:t>
                </a:r>
                <a:r>
                  <a:rPr lang="de-DE" sz="2800" i="1" dirty="0">
                    <a:solidFill>
                      <a:srgbClr val="825FB8"/>
                    </a:solidFill>
                  </a:rPr>
                  <a:t>Nebenwinkel</a:t>
                </a:r>
                <a:r>
                  <a:rPr lang="de-DE" sz="2800" dirty="0"/>
                  <a:t> von </a:t>
                </a:r>
                <a14:m>
                  <m:oMath xmlns:m="http://schemas.openxmlformats.org/officeDocument/2006/math">
                    <m:r>
                      <a:rPr lang="de-DE" sz="2800" b="0" i="1" smtClean="0">
                        <a:latin typeface="Cambria Math" panose="02040503050406030204" pitchFamily="18" charset="0"/>
                      </a:rPr>
                      <m:t>𝛽</m:t>
                    </m:r>
                    <m:r>
                      <a:rPr lang="de-DE" sz="2800" b="0" i="1" smtClean="0">
                        <a:latin typeface="Cambria Math" panose="02040503050406030204" pitchFamily="18" charset="0"/>
                      </a:rPr>
                      <m:t>=65°</m:t>
                    </m:r>
                  </m:oMath>
                </a14:m>
                <a:r>
                  <a:rPr lang="de-DE" sz="2800" dirty="0"/>
                  <a:t> ist,</a:t>
                </a:r>
                <a:br>
                  <a:rPr lang="de-DE" sz="2800" dirty="0"/>
                </a:br>
                <a:r>
                  <a:rPr lang="de-DE" sz="2800" b="1" dirty="0"/>
                  <a:t>dann</a:t>
                </a:r>
                <a:r>
                  <a:rPr lang="de-DE" sz="2800" dirty="0"/>
                  <a:t> ist </a:t>
                </a:r>
                <a14:m>
                  <m:oMath xmlns:m="http://schemas.openxmlformats.org/officeDocument/2006/math">
                    <m:r>
                      <a:rPr lang="de-DE" sz="2800" b="0" i="1" smtClean="0">
                        <a:latin typeface="Cambria Math" panose="02040503050406030204" pitchFamily="18" charset="0"/>
                      </a:rPr>
                      <m:t>𝛽</m:t>
                    </m:r>
                    <m:r>
                      <a:rPr lang="de-DE" sz="2800" b="0" i="1" smtClean="0">
                        <a:latin typeface="Cambria Math" panose="02040503050406030204" pitchFamily="18" charset="0"/>
                      </a:rPr>
                      <m:t>=180°−65°=115°</m:t>
                    </m:r>
                  </m:oMath>
                </a14:m>
                <a:r>
                  <a:rPr lang="de-DE" sz="2800" dirty="0"/>
                  <a:t>. </a:t>
                </a:r>
              </a:p>
            </p:txBody>
          </p:sp>
        </mc:Choice>
        <mc:Fallback>
          <p:sp>
            <p:nvSpPr>
              <p:cNvPr id="23" name="Inhaltsplatzhalter 22">
                <a:extLst>
                  <a:ext uri="{FF2B5EF4-FFF2-40B4-BE49-F238E27FC236}">
                    <a16:creationId xmlns:a16="http://schemas.microsoft.com/office/drawing/2014/main" id="{7C879E48-7A51-E003-619F-AA0B1BA3872E}"/>
                  </a:ext>
                </a:extLst>
              </p:cNvPr>
              <p:cNvSpPr>
                <a:spLocks noGrp="1" noRot="1" noChangeAspect="1" noMove="1" noResize="1" noEditPoints="1" noAdjustHandles="1" noChangeArrowheads="1" noChangeShapeType="1" noTextEdit="1"/>
              </p:cNvSpPr>
              <p:nvPr>
                <p:ph idx="1"/>
              </p:nvPr>
            </p:nvSpPr>
            <p:spPr>
              <a:xfrm>
                <a:off x="509726" y="1017756"/>
                <a:ext cx="7200000" cy="5390390"/>
              </a:xfrm>
              <a:blipFill>
                <a:blip r:embed="rId6"/>
                <a:stretch>
                  <a:fillRect l="-1524" t="-566" b="-2602"/>
                </a:stretch>
              </a:blipFill>
            </p:spPr>
            <p:txBody>
              <a:bodyPr/>
              <a:lstStyle/>
              <a:p>
                <a:r>
                  <a:rPr lang="de-DE">
                    <a:noFill/>
                  </a:rPr>
                  <a:t> </a:t>
                </a:r>
              </a:p>
            </p:txBody>
          </p:sp>
        </mc:Fallback>
      </mc:AlternateContent>
      <p:sp>
        <p:nvSpPr>
          <p:cNvPr id="15" name="Foliennummernplatzhalter 14">
            <a:extLst>
              <a:ext uri="{FF2B5EF4-FFF2-40B4-BE49-F238E27FC236}">
                <a16:creationId xmlns:a16="http://schemas.microsoft.com/office/drawing/2014/main" id="{967CE32D-EBFF-3DB8-C035-32CE970551C0}"/>
              </a:ext>
            </a:extLst>
          </p:cNvPr>
          <p:cNvSpPr>
            <a:spLocks noGrp="1"/>
          </p:cNvSpPr>
          <p:nvPr>
            <p:ph type="sldNum" sz="quarter" idx="12"/>
          </p:nvPr>
        </p:nvSpPr>
        <p:spPr/>
        <p:txBody>
          <a:bodyPr/>
          <a:lstStyle/>
          <a:p>
            <a:fld id="{69AFFE21-306B-104C-A652-3A8A92DE08D1}" type="slidenum">
              <a:rPr lang="de-DE" smtClean="0"/>
              <a:pPr/>
              <a:t>16</a:t>
            </a:fld>
            <a:endParaRPr lang="de-DE" dirty="0"/>
          </a:p>
        </p:txBody>
      </p:sp>
      <p:sp>
        <p:nvSpPr>
          <p:cNvPr id="12" name="Datumsplatzhalter 11">
            <a:extLst>
              <a:ext uri="{FF2B5EF4-FFF2-40B4-BE49-F238E27FC236}">
                <a16:creationId xmlns:a16="http://schemas.microsoft.com/office/drawing/2014/main" id="{C80CBD7E-83BD-EA1B-0989-2C03CF305483}"/>
              </a:ext>
            </a:extLst>
          </p:cNvPr>
          <p:cNvSpPr>
            <a:spLocks noGrp="1"/>
          </p:cNvSpPr>
          <p:nvPr>
            <p:ph type="dt" sz="half" idx="2"/>
          </p:nvPr>
        </p:nvSpPr>
        <p:spPr/>
        <p:txBody>
          <a:bodyPr/>
          <a:lstStyle/>
          <a:p>
            <a:fld id="{22881C01-1F23-4636-ACAB-49FF89006186}" type="datetime1">
              <a:rPr lang="de-DE" smtClean="0"/>
              <a:t>29.04.2024</a:t>
            </a:fld>
            <a:endParaRPr lang="de-DE" dirty="0"/>
          </a:p>
        </p:txBody>
      </p:sp>
      <p:sp>
        <p:nvSpPr>
          <p:cNvPr id="17" name="Fußzeilenplatzhalter 16">
            <a:extLst>
              <a:ext uri="{FF2B5EF4-FFF2-40B4-BE49-F238E27FC236}">
                <a16:creationId xmlns:a16="http://schemas.microsoft.com/office/drawing/2014/main" id="{6950A779-F41E-ADF2-E8BB-E874EA1A5ACD}"/>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644295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fade">
                                      <p:cBhvr>
                                        <p:cTn id="7" dur="500"/>
                                        <p:tgtEl>
                                          <p:spTgt spid="2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xEl>
                                              <p:pRg st="1" end="1"/>
                                            </p:txEl>
                                          </p:spTgt>
                                        </p:tgtEl>
                                        <p:attrNameLst>
                                          <p:attrName>style.visibility</p:attrName>
                                        </p:attrNameLst>
                                      </p:cBhvr>
                                      <p:to>
                                        <p:strVal val="visible"/>
                                      </p:to>
                                    </p:set>
                                    <p:animEffect transition="in" filter="fade">
                                      <p:cBhvr>
                                        <p:cTn id="12" dur="500"/>
                                        <p:tgtEl>
                                          <p:spTgt spid="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3">
                                            <p:txEl>
                                              <p:pRg st="2" end="2"/>
                                            </p:txEl>
                                          </p:spTgt>
                                        </p:tgtEl>
                                        <p:attrNameLst>
                                          <p:attrName>style.visibility</p:attrName>
                                        </p:attrNameLst>
                                      </p:cBhvr>
                                      <p:to>
                                        <p:strVal val="visible"/>
                                      </p:to>
                                    </p:set>
                                    <p:animEffect transition="in" filter="fade">
                                      <p:cBhvr>
                                        <p:cTn id="17" dur="500"/>
                                        <p:tgtEl>
                                          <p:spTgt spid="2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3">
                                            <p:txEl>
                                              <p:pRg st="3" end="3"/>
                                            </p:txEl>
                                          </p:spTgt>
                                        </p:tgtEl>
                                        <p:attrNameLst>
                                          <p:attrName>style.visibility</p:attrName>
                                        </p:attrNameLst>
                                      </p:cBhvr>
                                      <p:to>
                                        <p:strVal val="visible"/>
                                      </p:to>
                                    </p:set>
                                    <p:animEffect transition="in" filter="fade">
                                      <p:cBhvr>
                                        <p:cTn id="22" dur="500"/>
                                        <p:tgtEl>
                                          <p:spTgt spid="2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3">
                                            <p:txEl>
                                              <p:pRg st="4" end="4"/>
                                            </p:txEl>
                                          </p:spTgt>
                                        </p:tgtEl>
                                        <p:attrNameLst>
                                          <p:attrName>style.visibility</p:attrName>
                                        </p:attrNameLst>
                                      </p:cBhvr>
                                      <p:to>
                                        <p:strVal val="visible"/>
                                      </p:to>
                                    </p:set>
                                    <p:animEffect transition="in" filter="fade">
                                      <p:cBhvr>
                                        <p:cTn id="27" dur="500"/>
                                        <p:tgtEl>
                                          <p:spTgt spid="23">
                                            <p:txEl>
                                              <p:pRg st="4" end="4"/>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par>
                                <p:cTn id="31" presetID="10" presetClass="entr" presetSubtype="0" fill="hold"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fade">
                                      <p:cBhvr>
                                        <p:cTn id="33" dur="500"/>
                                        <p:tgtEl>
                                          <p:spTgt spid="1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fade">
                                      <p:cBhvr>
                                        <p:cTn id="45" dur="500"/>
                                        <p:tgtEl>
                                          <p:spTgt spid="22"/>
                                        </p:tgtEl>
                                      </p:cBhvr>
                                    </p:animEffect>
                                  </p:childTnLst>
                                </p:cTn>
                              </p:par>
                              <p:par>
                                <p:cTn id="46" presetID="21" presetClass="emph" presetSubtype="0" fill="hold" grpId="1" nodeType="withEffect">
                                  <p:stCondLst>
                                    <p:cond delay="0"/>
                                  </p:stCondLst>
                                  <p:childTnLst>
                                    <p:animClr clrSpc="hsl" dir="cw">
                                      <p:cBhvr override="childStyle">
                                        <p:cTn id="47" dur="500" fill="hold"/>
                                        <p:tgtEl>
                                          <p:spTgt spid="10"/>
                                        </p:tgtEl>
                                        <p:attrNameLst>
                                          <p:attrName>style.color</p:attrName>
                                        </p:attrNameLst>
                                      </p:cBhvr>
                                      <p:by>
                                        <p:hsl h="7200000" s="0" l="0"/>
                                      </p:by>
                                    </p:animClr>
                                    <p:animClr clrSpc="hsl" dir="cw">
                                      <p:cBhvr>
                                        <p:cTn id="48" dur="500" fill="hold"/>
                                        <p:tgtEl>
                                          <p:spTgt spid="10"/>
                                        </p:tgtEl>
                                        <p:attrNameLst>
                                          <p:attrName>fillcolor</p:attrName>
                                        </p:attrNameLst>
                                      </p:cBhvr>
                                      <p:by>
                                        <p:hsl h="7200000" s="0" l="0"/>
                                      </p:by>
                                    </p:animClr>
                                    <p:animClr clrSpc="hsl" dir="cw">
                                      <p:cBhvr>
                                        <p:cTn id="49" dur="500" fill="hold"/>
                                        <p:tgtEl>
                                          <p:spTgt spid="10"/>
                                        </p:tgtEl>
                                        <p:attrNameLst>
                                          <p:attrName>stroke.color</p:attrName>
                                        </p:attrNameLst>
                                      </p:cBhvr>
                                      <p:by>
                                        <p:hsl h="7200000" s="0" l="0"/>
                                      </p:by>
                                    </p:animClr>
                                    <p:set>
                                      <p:cBhvr>
                                        <p:cTn id="50" dur="500" fill="hold"/>
                                        <p:tgtEl>
                                          <p:spTgt spid="10"/>
                                        </p:tgtEl>
                                        <p:attrNameLst>
                                          <p:attrName>fill.type</p:attrName>
                                        </p:attrNameLst>
                                      </p:cBhvr>
                                      <p:to>
                                        <p:strVal val="solid"/>
                                      </p:to>
                                    </p:set>
                                  </p:childTnLst>
                                </p:cTn>
                              </p:par>
                              <p:par>
                                <p:cTn id="51" presetID="21" presetClass="emph" presetSubtype="0" fill="hold" grpId="1" nodeType="withEffect">
                                  <p:stCondLst>
                                    <p:cond delay="0"/>
                                  </p:stCondLst>
                                  <p:childTnLst>
                                    <p:animClr clrSpc="hsl" dir="cw">
                                      <p:cBhvr override="childStyle">
                                        <p:cTn id="52" dur="500" fill="hold"/>
                                        <p:tgtEl>
                                          <p:spTgt spid="25"/>
                                        </p:tgtEl>
                                        <p:attrNameLst>
                                          <p:attrName>style.color</p:attrName>
                                        </p:attrNameLst>
                                      </p:cBhvr>
                                      <p:by>
                                        <p:hsl h="7200000" s="0" l="0"/>
                                      </p:by>
                                    </p:animClr>
                                    <p:animClr clrSpc="hsl" dir="cw">
                                      <p:cBhvr>
                                        <p:cTn id="53" dur="500" fill="hold"/>
                                        <p:tgtEl>
                                          <p:spTgt spid="25"/>
                                        </p:tgtEl>
                                        <p:attrNameLst>
                                          <p:attrName>fillcolor</p:attrName>
                                        </p:attrNameLst>
                                      </p:cBhvr>
                                      <p:by>
                                        <p:hsl h="7200000" s="0" l="0"/>
                                      </p:by>
                                    </p:animClr>
                                    <p:animClr clrSpc="hsl" dir="cw">
                                      <p:cBhvr>
                                        <p:cTn id="54" dur="500" fill="hold"/>
                                        <p:tgtEl>
                                          <p:spTgt spid="25"/>
                                        </p:tgtEl>
                                        <p:attrNameLst>
                                          <p:attrName>stroke.color</p:attrName>
                                        </p:attrNameLst>
                                      </p:cBhvr>
                                      <p:by>
                                        <p:hsl h="7200000" s="0" l="0"/>
                                      </p:by>
                                    </p:animClr>
                                    <p:set>
                                      <p:cBhvr>
                                        <p:cTn id="55" dur="500" fill="hold"/>
                                        <p:tgtEl>
                                          <p:spTgt spid="2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0" grpId="1" animBg="1"/>
      <p:bldP spid="22" grpId="0"/>
      <p:bldP spid="25" grpId="0"/>
      <p:bldP spid="25" grpId="1"/>
      <p:bldP spid="2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descr="Ein Bild, das Reihe, Dreieck enthält.&#10;&#10;Automatisch generierte Beschreibung">
            <a:extLst>
              <a:ext uri="{FF2B5EF4-FFF2-40B4-BE49-F238E27FC236}">
                <a16:creationId xmlns:a16="http://schemas.microsoft.com/office/drawing/2014/main" id="{3C9E44E8-6C3E-DC0A-6080-2F3B044F37B5}"/>
              </a:ext>
            </a:extLst>
          </p:cNvPr>
          <p:cNvPicPr>
            <a:picLocks noChangeAspect="1"/>
          </p:cNvPicPr>
          <p:nvPr/>
        </p:nvPicPr>
        <p:blipFill>
          <a:blip r:embed="rId2"/>
          <a:stretch>
            <a:fillRect/>
          </a:stretch>
        </p:blipFill>
        <p:spPr>
          <a:xfrm rot="20832798">
            <a:off x="6225775" y="1585181"/>
            <a:ext cx="4367481" cy="4185189"/>
          </a:xfrm>
          <a:prstGeom prst="rect">
            <a:avLst/>
          </a:prstGeom>
        </p:spPr>
      </p:pic>
      <p:sp>
        <p:nvSpPr>
          <p:cNvPr id="2" name="Titel 1">
            <a:extLst>
              <a:ext uri="{FF2B5EF4-FFF2-40B4-BE49-F238E27FC236}">
                <a16:creationId xmlns:a16="http://schemas.microsoft.com/office/drawing/2014/main" id="{AFE629A0-A4E4-0052-792F-9B6C0C21DAE3}"/>
              </a:ext>
            </a:extLst>
          </p:cNvPr>
          <p:cNvSpPr>
            <a:spLocks noGrp="1"/>
          </p:cNvSpPr>
          <p:nvPr>
            <p:ph type="ctrTitle"/>
          </p:nvPr>
        </p:nvSpPr>
        <p:spPr/>
        <p:txBody>
          <a:bodyPr/>
          <a:lstStyle/>
          <a:p>
            <a:r>
              <a:rPr lang="de-DE" b="1" dirty="0">
                <a:latin typeface="Avenir Next" panose="020B0503020202020204" pitchFamily="34" charset="0"/>
              </a:rPr>
              <a:t>Dreiecke</a:t>
            </a:r>
          </a:p>
        </p:txBody>
      </p:sp>
      <p:sp>
        <p:nvSpPr>
          <p:cNvPr id="9" name="Datumsplatzhalter 8">
            <a:extLst>
              <a:ext uri="{FF2B5EF4-FFF2-40B4-BE49-F238E27FC236}">
                <a16:creationId xmlns:a16="http://schemas.microsoft.com/office/drawing/2014/main" id="{CBEBC04E-B09D-64CC-00F4-42CF0774962E}"/>
              </a:ext>
            </a:extLst>
          </p:cNvPr>
          <p:cNvSpPr>
            <a:spLocks noGrp="1"/>
          </p:cNvSpPr>
          <p:nvPr>
            <p:ph type="dt" sz="half" idx="2"/>
          </p:nvPr>
        </p:nvSpPr>
        <p:spPr/>
        <p:txBody>
          <a:bodyPr/>
          <a:lstStyle/>
          <a:p>
            <a:fld id="{0F19CB4F-3F3C-40D4-9AFA-85DD26CA7F62}" type="datetime1">
              <a:rPr lang="de-DE" smtClean="0"/>
              <a:t>29.04.2024</a:t>
            </a:fld>
            <a:endParaRPr lang="de-DE"/>
          </a:p>
        </p:txBody>
      </p:sp>
      <p:sp>
        <p:nvSpPr>
          <p:cNvPr id="10" name="Fußzeilenplatzhalter 9">
            <a:extLst>
              <a:ext uri="{FF2B5EF4-FFF2-40B4-BE49-F238E27FC236}">
                <a16:creationId xmlns:a16="http://schemas.microsoft.com/office/drawing/2014/main" id="{1B0FEC03-89CC-1845-BE69-28D9D93E7F37}"/>
              </a:ext>
            </a:extLst>
          </p:cNvPr>
          <p:cNvSpPr>
            <a:spLocks noGrp="1"/>
          </p:cNvSpPr>
          <p:nvPr>
            <p:ph type="ftr" sz="quarter" idx="3"/>
          </p:nvPr>
        </p:nvSpPr>
        <p:spPr/>
        <p:txBody>
          <a:bodyPr/>
          <a:lstStyle/>
          <a:p>
            <a:r>
              <a:rPr lang="de-DE"/>
              <a:t>Ulrich Kortenkamp | Elise Stroetmann | Marcus Röhming</a:t>
            </a:r>
            <a:endParaRPr lang="de-DE" dirty="0"/>
          </a:p>
        </p:txBody>
      </p:sp>
      <p:sp>
        <p:nvSpPr>
          <p:cNvPr id="11" name="Foliennummernplatzhalter 10">
            <a:extLst>
              <a:ext uri="{FF2B5EF4-FFF2-40B4-BE49-F238E27FC236}">
                <a16:creationId xmlns:a16="http://schemas.microsoft.com/office/drawing/2014/main" id="{D7115A27-5BC2-9669-2C68-54B0AB94E68E}"/>
              </a:ext>
            </a:extLst>
          </p:cNvPr>
          <p:cNvSpPr>
            <a:spLocks noGrp="1"/>
          </p:cNvSpPr>
          <p:nvPr>
            <p:ph type="sldNum" sz="quarter" idx="12"/>
          </p:nvPr>
        </p:nvSpPr>
        <p:spPr/>
        <p:txBody>
          <a:bodyPr/>
          <a:lstStyle/>
          <a:p>
            <a:fld id="{69AFFE21-306B-104C-A652-3A8A92DE08D1}" type="slidenum">
              <a:rPr lang="de-DE" smtClean="0"/>
              <a:pPr/>
              <a:t>17</a:t>
            </a:fld>
            <a:endParaRPr lang="de-DE" dirty="0"/>
          </a:p>
        </p:txBody>
      </p:sp>
    </p:spTree>
    <p:extLst>
      <p:ext uri="{BB962C8B-B14F-4D97-AF65-F5344CB8AC3E}">
        <p14:creationId xmlns:p14="http://schemas.microsoft.com/office/powerpoint/2010/main" val="38411537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descr="Ein Bild, das Reihe, Dreieck enthält.&#10;&#10;Automatisch generierte Beschreibung">
            <a:extLst>
              <a:ext uri="{FF2B5EF4-FFF2-40B4-BE49-F238E27FC236}">
                <a16:creationId xmlns:a16="http://schemas.microsoft.com/office/drawing/2014/main" id="{3C9E44E8-6C3E-DC0A-6080-2F3B044F37B5}"/>
              </a:ext>
            </a:extLst>
          </p:cNvPr>
          <p:cNvPicPr>
            <a:picLocks noGrp="1" noRot="1" noChangeAspect="1" noMove="1" noResize="1" noEditPoints="1" noAdjustHandles="1" noChangeArrowheads="1" noChangeShapeType="1" noCrop="1"/>
          </p:cNvPicPr>
          <p:nvPr/>
        </p:nvPicPr>
        <p:blipFill>
          <a:blip r:embed="rId3"/>
          <a:stretch>
            <a:fillRect/>
          </a:stretch>
        </p:blipFill>
        <p:spPr>
          <a:xfrm rot="20832798">
            <a:off x="177947" y="2101497"/>
            <a:ext cx="3286289" cy="3149124"/>
          </a:xfrm>
          <a:prstGeom prst="rect">
            <a:avLst/>
          </a:prstGeom>
        </p:spPr>
      </p:pic>
      <p:sp>
        <p:nvSpPr>
          <p:cNvPr id="2" name="Titel 1">
            <a:extLst>
              <a:ext uri="{FF2B5EF4-FFF2-40B4-BE49-F238E27FC236}">
                <a16:creationId xmlns:a16="http://schemas.microsoft.com/office/drawing/2014/main" id="{AFE629A0-A4E4-0052-792F-9B6C0C21DAE3}"/>
              </a:ext>
            </a:extLst>
          </p:cNvPr>
          <p:cNvSpPr>
            <a:spLocks noGrp="1"/>
          </p:cNvSpPr>
          <p:nvPr>
            <p:ph type="ctrTitle"/>
          </p:nvPr>
        </p:nvSpPr>
        <p:spPr/>
        <p:txBody>
          <a:bodyPr>
            <a:normAutofit/>
          </a:bodyPr>
          <a:lstStyle/>
          <a:p>
            <a:pPr algn="l"/>
            <a:r>
              <a:rPr lang="de-DE" sz="4400" b="1" dirty="0">
                <a:latin typeface="Avenir Next" panose="020B0503020202020204" pitchFamily="34" charset="0"/>
              </a:rPr>
              <a:t>Dreiecke</a:t>
            </a:r>
          </a:p>
        </p:txBody>
      </p:sp>
      <p:sp>
        <p:nvSpPr>
          <p:cNvPr id="3" name="Rechteck 2">
            <a:extLst>
              <a:ext uri="{FF2B5EF4-FFF2-40B4-BE49-F238E27FC236}">
                <a16:creationId xmlns:a16="http://schemas.microsoft.com/office/drawing/2014/main" id="{C2BDE8F1-3916-D232-4937-BFFCAB1FCE9B}"/>
              </a:ext>
            </a:extLst>
          </p:cNvPr>
          <p:cNvSpPr>
            <a:spLocks noGrp="1" noRot="1" noMove="1" noResize="1" noEditPoints="1" noAdjustHandles="1" noChangeArrowheads="1" noChangeShapeType="1"/>
          </p:cNvSpPr>
          <p:nvPr/>
        </p:nvSpPr>
        <p:spPr>
          <a:xfrm>
            <a:off x="0" y="0"/>
            <a:ext cx="12192000" cy="6311900"/>
          </a:xfrm>
          <a:prstGeom prst="rect">
            <a:avLst/>
          </a:prstGeom>
          <a:solidFill>
            <a:srgbClr val="FFFFFF">
              <a:alpha val="8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Titel 1">
            <a:extLst>
              <a:ext uri="{FF2B5EF4-FFF2-40B4-BE49-F238E27FC236}">
                <a16:creationId xmlns:a16="http://schemas.microsoft.com/office/drawing/2014/main" id="{9A15AA92-12FF-126D-7AF0-87939C2A018D}"/>
              </a:ext>
            </a:extLst>
          </p:cNvPr>
          <p:cNvSpPr txBox="1">
            <a:spLocks/>
          </p:cNvSpPr>
          <p:nvPr/>
        </p:nvSpPr>
        <p:spPr>
          <a:xfrm>
            <a:off x="5854391" y="954328"/>
            <a:ext cx="5756478" cy="2387600"/>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Avenir Next" panose="020B0503020202020204" pitchFamily="34" charset="0"/>
                <a:ea typeface="+mj-ea"/>
                <a:cs typeface="+mj-cs"/>
              </a:defRPr>
            </a:lvl1pPr>
          </a:lstStyle>
          <a:p>
            <a:pPr algn="l"/>
            <a:r>
              <a:rPr lang="de-DE" b="1" dirty="0"/>
              <a:t>So sprechen Mathematiker/-innen</a:t>
            </a:r>
          </a:p>
        </p:txBody>
      </p:sp>
      <p:pic>
        <p:nvPicPr>
          <p:cNvPr id="8" name="Grafik 7" descr="Chat mit einfarbiger Füllung">
            <a:extLst>
              <a:ext uri="{FF2B5EF4-FFF2-40B4-BE49-F238E27FC236}">
                <a16:creationId xmlns:a16="http://schemas.microsoft.com/office/drawing/2014/main" id="{5F3B797E-09A8-8DB1-2002-69CCCF7AB02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540830" y="2430539"/>
            <a:ext cx="2171068" cy="2171068"/>
          </a:xfrm>
          <a:prstGeom prst="rect">
            <a:avLst/>
          </a:prstGeom>
        </p:spPr>
      </p:pic>
      <p:pic>
        <p:nvPicPr>
          <p:cNvPr id="9" name="Grafik 8" descr="Benutzer mit einfarbiger Füllung">
            <a:extLst>
              <a:ext uri="{FF2B5EF4-FFF2-40B4-BE49-F238E27FC236}">
                <a16:creationId xmlns:a16="http://schemas.microsoft.com/office/drawing/2014/main" id="{4A1D5B92-8D7C-B9E5-07D0-C4C266A2F26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426712" y="3556610"/>
            <a:ext cx="2521208" cy="2521208"/>
          </a:xfrm>
          <a:prstGeom prst="rect">
            <a:avLst/>
          </a:prstGeom>
        </p:spPr>
      </p:pic>
      <p:sp>
        <p:nvSpPr>
          <p:cNvPr id="11" name="Datumsplatzhalter 10">
            <a:extLst>
              <a:ext uri="{FF2B5EF4-FFF2-40B4-BE49-F238E27FC236}">
                <a16:creationId xmlns:a16="http://schemas.microsoft.com/office/drawing/2014/main" id="{34C28423-8403-08FA-3517-58EC101F5B90}"/>
              </a:ext>
            </a:extLst>
          </p:cNvPr>
          <p:cNvSpPr>
            <a:spLocks noGrp="1"/>
          </p:cNvSpPr>
          <p:nvPr>
            <p:ph type="dt" sz="half" idx="2"/>
          </p:nvPr>
        </p:nvSpPr>
        <p:spPr/>
        <p:txBody>
          <a:bodyPr/>
          <a:lstStyle/>
          <a:p>
            <a:fld id="{6B9A1840-EEDF-4212-A38D-557ED561AA76}" type="datetime1">
              <a:rPr lang="de-DE" smtClean="0"/>
              <a:t>29.04.2024</a:t>
            </a:fld>
            <a:endParaRPr lang="de-DE"/>
          </a:p>
        </p:txBody>
      </p:sp>
      <p:sp>
        <p:nvSpPr>
          <p:cNvPr id="13" name="Fußzeilenplatzhalter 12">
            <a:extLst>
              <a:ext uri="{FF2B5EF4-FFF2-40B4-BE49-F238E27FC236}">
                <a16:creationId xmlns:a16="http://schemas.microsoft.com/office/drawing/2014/main" id="{09AD78F4-28B7-BDC7-5191-4C727419DF52}"/>
              </a:ext>
            </a:extLst>
          </p:cNvPr>
          <p:cNvSpPr>
            <a:spLocks noGrp="1"/>
          </p:cNvSpPr>
          <p:nvPr>
            <p:ph type="ftr" sz="quarter" idx="3"/>
          </p:nvPr>
        </p:nvSpPr>
        <p:spPr/>
        <p:txBody>
          <a:bodyPr/>
          <a:lstStyle/>
          <a:p>
            <a:r>
              <a:rPr lang="de-DE"/>
              <a:t>Ulrich Kortenkamp | Elise Stroetmann | Marcus Röhming</a:t>
            </a:r>
            <a:endParaRPr lang="de-DE" dirty="0"/>
          </a:p>
        </p:txBody>
      </p:sp>
      <p:sp>
        <p:nvSpPr>
          <p:cNvPr id="14" name="Foliennummernplatzhalter 13">
            <a:extLst>
              <a:ext uri="{FF2B5EF4-FFF2-40B4-BE49-F238E27FC236}">
                <a16:creationId xmlns:a16="http://schemas.microsoft.com/office/drawing/2014/main" id="{475D65C8-EA3F-9BE7-49A9-6D3B4B059DB6}"/>
              </a:ext>
            </a:extLst>
          </p:cNvPr>
          <p:cNvSpPr>
            <a:spLocks noGrp="1"/>
          </p:cNvSpPr>
          <p:nvPr>
            <p:ph type="sldNum" sz="quarter" idx="12"/>
          </p:nvPr>
        </p:nvSpPr>
        <p:spPr/>
        <p:txBody>
          <a:bodyPr/>
          <a:lstStyle/>
          <a:p>
            <a:fld id="{69AFFE21-306B-104C-A652-3A8A92DE08D1}" type="slidenum">
              <a:rPr lang="de-DE" smtClean="0"/>
              <a:pPr/>
              <a:t>18</a:t>
            </a:fld>
            <a:endParaRPr lang="de-DE" dirty="0"/>
          </a:p>
        </p:txBody>
      </p:sp>
    </p:spTree>
    <p:extLst>
      <p:ext uri="{BB962C8B-B14F-4D97-AF65-F5344CB8AC3E}">
        <p14:creationId xmlns:p14="http://schemas.microsoft.com/office/powerpoint/2010/main" val="171613083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extLst>
    <p:ext uri="{6950BFC3-D8DA-4A85-94F7-54DA5524770B}">
      <p188:commentRel xmlns:p188="http://schemas.microsoft.com/office/powerpoint/2018/8/main" r:id="rId2"/>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36BFA6-8172-6518-AC3A-B90B7C614E1E}"/>
              </a:ext>
            </a:extLst>
          </p:cNvPr>
          <p:cNvSpPr>
            <a:spLocks noGrp="1"/>
          </p:cNvSpPr>
          <p:nvPr>
            <p:ph type="title"/>
          </p:nvPr>
        </p:nvSpPr>
        <p:spPr/>
        <p:txBody>
          <a:bodyPr>
            <a:normAutofit/>
          </a:bodyPr>
          <a:lstStyle/>
          <a:p>
            <a:r>
              <a:rPr lang="en-US" dirty="0"/>
              <a:t>So </a:t>
            </a:r>
            <a:r>
              <a:rPr lang="en-US" dirty="0" err="1"/>
              <a:t>sprechen</a:t>
            </a:r>
            <a:r>
              <a:rPr lang="en-US" dirty="0"/>
              <a:t> </a:t>
            </a:r>
            <a:r>
              <a:rPr lang="en-US" dirty="0" err="1"/>
              <a:t>Mathematiker</a:t>
            </a:r>
            <a:r>
              <a:rPr lang="en-US" dirty="0"/>
              <a:t>/-</a:t>
            </a:r>
            <a:r>
              <a:rPr lang="en-US" dirty="0" err="1"/>
              <a:t>innen</a:t>
            </a:r>
            <a:endParaRPr lang="en-US" dirty="0"/>
          </a:p>
        </p:txBody>
      </p:sp>
      <p:sp>
        <p:nvSpPr>
          <p:cNvPr id="8" name="Foliennummernplatzhalter 7">
            <a:extLst>
              <a:ext uri="{FF2B5EF4-FFF2-40B4-BE49-F238E27FC236}">
                <a16:creationId xmlns:a16="http://schemas.microsoft.com/office/drawing/2014/main" id="{EB0EF52C-0CAF-A062-E16B-B4D0B4B64651}"/>
              </a:ext>
            </a:extLst>
          </p:cNvPr>
          <p:cNvSpPr>
            <a:spLocks noGrp="1"/>
          </p:cNvSpPr>
          <p:nvPr>
            <p:ph type="sldNum" sz="quarter" idx="12"/>
          </p:nvPr>
        </p:nvSpPr>
        <p:spPr/>
        <p:txBody>
          <a:bodyPr/>
          <a:lstStyle/>
          <a:p>
            <a:fld id="{69AFFE21-306B-104C-A652-3A8A92DE08D1}" type="slidenum">
              <a:rPr lang="de-DE" smtClean="0"/>
              <a:pPr/>
              <a:t>19</a:t>
            </a:fld>
            <a:endParaRPr lang="de-DE" dirty="0"/>
          </a:p>
        </p:txBody>
      </p:sp>
      <p:sp>
        <p:nvSpPr>
          <p:cNvPr id="6" name="Datumsplatzhalter 5">
            <a:extLst>
              <a:ext uri="{FF2B5EF4-FFF2-40B4-BE49-F238E27FC236}">
                <a16:creationId xmlns:a16="http://schemas.microsoft.com/office/drawing/2014/main" id="{85A00AC3-14D8-357C-CAAE-E630BDA06DD5}"/>
              </a:ext>
            </a:extLst>
          </p:cNvPr>
          <p:cNvSpPr>
            <a:spLocks noGrp="1"/>
          </p:cNvSpPr>
          <p:nvPr>
            <p:ph type="dt" sz="half" idx="2"/>
          </p:nvPr>
        </p:nvSpPr>
        <p:spPr/>
        <p:txBody>
          <a:bodyPr/>
          <a:lstStyle/>
          <a:p>
            <a:fld id="{A938FBC6-E4E3-4008-BDC5-C93BE14D7306}" type="datetime1">
              <a:rPr lang="de-DE" smtClean="0"/>
              <a:t>29.04.2024</a:t>
            </a:fld>
            <a:endParaRPr lang="de-DE" dirty="0"/>
          </a:p>
        </p:txBody>
      </p:sp>
      <p:sp>
        <p:nvSpPr>
          <p:cNvPr id="12" name="Fußzeilenplatzhalter 11">
            <a:extLst>
              <a:ext uri="{FF2B5EF4-FFF2-40B4-BE49-F238E27FC236}">
                <a16:creationId xmlns:a16="http://schemas.microsoft.com/office/drawing/2014/main" id="{56FFB93B-B980-43B0-23E6-865ECF3C3D06}"/>
              </a:ext>
            </a:extLst>
          </p:cNvPr>
          <p:cNvSpPr>
            <a:spLocks noGrp="1"/>
          </p:cNvSpPr>
          <p:nvPr>
            <p:ph type="ftr" sz="quarter" idx="3"/>
          </p:nvPr>
        </p:nvSpPr>
        <p:spPr/>
        <p:txBody>
          <a:bodyPr/>
          <a:lstStyle/>
          <a:p>
            <a:r>
              <a:rPr lang="de-DE"/>
              <a:t>Ulrich Kortenkamp | Elise Stroetmann | Marcus Röhming</a:t>
            </a:r>
            <a:endParaRPr lang="de-DE" dirty="0"/>
          </a:p>
        </p:txBody>
      </p:sp>
      <p:sp>
        <p:nvSpPr>
          <p:cNvPr id="7" name="Abgerundetes Rechteck 1">
            <a:extLst>
              <a:ext uri="{FF2B5EF4-FFF2-40B4-BE49-F238E27FC236}">
                <a16:creationId xmlns:a16="http://schemas.microsoft.com/office/drawing/2014/main" id="{EDE85F50-3C18-75B2-3FB1-242E04363CDC}"/>
              </a:ext>
            </a:extLst>
          </p:cNvPr>
          <p:cNvSpPr/>
          <p:nvPr/>
        </p:nvSpPr>
        <p:spPr>
          <a:xfrm>
            <a:off x="932772" y="2731294"/>
            <a:ext cx="10326456" cy="2463800"/>
          </a:xfrm>
          <a:prstGeom prst="roundRect">
            <a:avLst>
              <a:gd name="adj" fmla="val 12004"/>
            </a:avLst>
          </a:prstGeom>
          <a:solidFill>
            <a:schemeClr val="accent2">
              <a:lumMod val="20000"/>
              <a:lumOff val="80000"/>
              <a:alpha val="68268"/>
            </a:schemeClr>
          </a:solidFill>
          <a:ln>
            <a:solidFill>
              <a:schemeClr val="accent2">
                <a:lumMod val="40000"/>
                <a:lumOff val="60000"/>
                <a:alpha val="67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72000" tIns="72000" rIns="72000" bIns="72000" numCol="1" spcCol="0" rtlCol="0" fromWordArt="0" anchor="ctr" anchorCtr="0" forceAA="0" compatLnSpc="1">
            <a:prstTxWarp prst="textNoShape">
              <a:avLst/>
            </a:prstTxWarp>
            <a:noAutofit/>
          </a:bodyPr>
          <a:lstStyle/>
          <a:p>
            <a:pPr>
              <a:spcAft>
                <a:spcPts val="600"/>
              </a:spcAft>
            </a:pPr>
            <a:r>
              <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Wahre Aussagen in der Mathematik nennt man </a:t>
            </a:r>
            <a:r>
              <a:rPr lang="de-DE" sz="2400" b="1"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mathematische</a:t>
            </a:r>
            <a:r>
              <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r>
              <a:rPr lang="de-DE" sz="2400" b="1"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Sätze</a:t>
            </a:r>
            <a:r>
              <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a:t>
            </a:r>
            <a:endParaRPr lang="de-DE" sz="2400" dirty="0">
              <a:effectLst/>
              <a:ea typeface="Aptos" panose="020B0004020202020204" pitchFamily="34" charset="0"/>
              <a:cs typeface="Times New Roman" panose="02020603050405020304" pitchFamily="18" charset="0"/>
            </a:endParaRPr>
          </a:p>
          <a:p>
            <a:pPr>
              <a:spcAft>
                <a:spcPts val="600"/>
              </a:spcAft>
            </a:pPr>
            <a:r>
              <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Um die Struktur eines mathematischen Satzes zu verdeutlichen, kann es hilfreich sein, diesen in </a:t>
            </a:r>
            <a:r>
              <a:rPr lang="de-DE" sz="2400" i="1"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Wenn-dann-Formulierung</a:t>
            </a:r>
            <a:r>
              <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anzugeben.</a:t>
            </a:r>
            <a:endParaRPr lang="de-DE" sz="2400" dirty="0">
              <a:effectLst/>
              <a:ea typeface="Aptos" panose="020B0004020202020204" pitchFamily="34" charset="0"/>
              <a:cs typeface="Times New Roman" panose="02020603050405020304" pitchFamily="18" charset="0"/>
            </a:endParaRPr>
          </a:p>
          <a:p>
            <a:r>
              <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Nach „</a:t>
            </a:r>
            <a:r>
              <a:rPr lang="de-DE" sz="2400" i="1"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wenn</a:t>
            </a:r>
            <a:r>
              <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folgt eine </a:t>
            </a:r>
            <a:r>
              <a:rPr lang="de-DE" sz="2400" b="1"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Voraussetzung</a:t>
            </a:r>
            <a:r>
              <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und nach „</a:t>
            </a:r>
            <a:r>
              <a:rPr lang="de-DE" sz="2400" i="1"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dann</a:t>
            </a:r>
            <a:r>
              <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eine </a:t>
            </a:r>
            <a:r>
              <a:rPr lang="de-DE" sz="2400" b="1"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Behauptung</a:t>
            </a:r>
            <a:r>
              <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de-DE" sz="2400" dirty="0">
              <a:effectLst/>
              <a:ea typeface="Aptos" panose="020B0004020202020204" pitchFamily="34" charset="0"/>
              <a:cs typeface="Times New Roman" panose="02020603050405020304" pitchFamily="18" charset="0"/>
            </a:endParaRPr>
          </a:p>
          <a:p>
            <a:r>
              <a:rPr lang="de-DE" sz="2400" i="1"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Wenn</a:t>
            </a:r>
            <a:r>
              <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die Voraussetzung erfüllt ist, </a:t>
            </a:r>
            <a:r>
              <a:rPr lang="de-DE" sz="2400" i="1"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dann</a:t>
            </a:r>
            <a:r>
              <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gilt die Behauptung.</a:t>
            </a:r>
            <a:endParaRPr lang="de-DE" sz="2400" dirty="0">
              <a:effectLst/>
              <a:ea typeface="Aptos" panose="020B0004020202020204" pitchFamily="34" charset="0"/>
              <a:cs typeface="Times New Roman" panose="02020603050405020304" pitchFamily="18" charset="0"/>
            </a:endParaRPr>
          </a:p>
        </p:txBody>
      </p:sp>
      <p:sp>
        <p:nvSpPr>
          <p:cNvPr id="9" name="Textfeld 8">
            <a:extLst>
              <a:ext uri="{FF2B5EF4-FFF2-40B4-BE49-F238E27FC236}">
                <a16:creationId xmlns:a16="http://schemas.microsoft.com/office/drawing/2014/main" id="{D15D0FDD-1967-ABF7-9EE6-390AEE11C2DD}"/>
              </a:ext>
            </a:extLst>
          </p:cNvPr>
          <p:cNvSpPr txBox="1"/>
          <p:nvPr/>
        </p:nvSpPr>
        <p:spPr>
          <a:xfrm>
            <a:off x="932772" y="1955332"/>
            <a:ext cx="10421028" cy="523220"/>
          </a:xfrm>
          <a:prstGeom prst="rect">
            <a:avLst/>
          </a:prstGeom>
          <a:solidFill>
            <a:srgbClr val="F2F3F3"/>
          </a:solidFill>
        </p:spPr>
        <p:txBody>
          <a:bodyPr wrap="square">
            <a:spAutoFit/>
          </a:bodyPr>
          <a:lstStyle/>
          <a:p>
            <a:pPr marL="631825" algn="just"/>
            <a:r>
              <a:rPr lang="de-DE" sz="280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Lies</a:t>
            </a:r>
            <a:r>
              <a:rPr lang="de-DE" sz="28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dir den folgenden Info-Kasten durch. </a:t>
            </a:r>
            <a:endParaRPr lang="de-DE" sz="28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10" name="Oval 2">
            <a:extLst>
              <a:ext uri="{FF2B5EF4-FFF2-40B4-BE49-F238E27FC236}">
                <a16:creationId xmlns:a16="http://schemas.microsoft.com/office/drawing/2014/main" id="{9DE35411-88F9-E95A-AB62-E8B79A0ED202}"/>
              </a:ext>
            </a:extLst>
          </p:cNvPr>
          <p:cNvSpPr>
            <a:spLocks noChangeAspect="1"/>
          </p:cNvSpPr>
          <p:nvPr/>
        </p:nvSpPr>
        <p:spPr>
          <a:xfrm>
            <a:off x="838200" y="1740947"/>
            <a:ext cx="709052" cy="523219"/>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de-DE" sz="2800" b="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1</a:t>
            </a:r>
            <a:endParaRPr lang="de-DE" sz="2400">
              <a:effectLst/>
              <a:ea typeface="Aptos" panose="020B0004020202020204" pitchFamily="34" charset="0"/>
              <a:cs typeface="Times New Roman" panose="02020603050405020304" pitchFamily="18" charset="0"/>
            </a:endParaRPr>
          </a:p>
        </p:txBody>
      </p:sp>
      <p:pic>
        <p:nvPicPr>
          <p:cNvPr id="11" name="Grafik 10" descr="Informationen mit einfarbiger Füllung">
            <a:extLst>
              <a:ext uri="{FF2B5EF4-FFF2-40B4-BE49-F238E27FC236}">
                <a16:creationId xmlns:a16="http://schemas.microsoft.com/office/drawing/2014/main" id="{F8BDFD64-1A33-D345-0A43-E9FBE22CC0E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709593" y="4702297"/>
            <a:ext cx="796607" cy="796607"/>
          </a:xfrm>
          <a:prstGeom prst="rect">
            <a:avLst/>
          </a:prstGeom>
        </p:spPr>
      </p:pic>
      <p:sp>
        <p:nvSpPr>
          <p:cNvPr id="13" name="Inhaltsplatzhalter 2">
            <a:extLst>
              <a:ext uri="{FF2B5EF4-FFF2-40B4-BE49-F238E27FC236}">
                <a16:creationId xmlns:a16="http://schemas.microsoft.com/office/drawing/2014/main" id="{D5BB6D75-1D04-9242-292F-02A7610D6DEA}"/>
              </a:ext>
            </a:extLst>
          </p:cNvPr>
          <p:cNvSpPr>
            <a:spLocks noGrp="1"/>
          </p:cNvSpPr>
          <p:nvPr>
            <p:ph idx="1"/>
          </p:nvPr>
        </p:nvSpPr>
        <p:spPr>
          <a:xfrm>
            <a:off x="509725" y="1017756"/>
            <a:ext cx="11111143" cy="4838513"/>
          </a:xfrm>
          <a:prstGeom prst="roundRect">
            <a:avLst>
              <a:gd name="adj" fmla="val 1448"/>
            </a:avLst>
          </a:prstGeom>
          <a:solidFill>
            <a:srgbClr val="F5DBF2"/>
          </a:solidFill>
        </p:spPr>
        <p:style>
          <a:lnRef idx="3">
            <a:schemeClr val="lt1"/>
          </a:lnRef>
          <a:fillRef idx="1">
            <a:schemeClr val="accent5"/>
          </a:fillRef>
          <a:effectRef idx="1">
            <a:schemeClr val="accent5"/>
          </a:effectRef>
          <a:fontRef idx="minor">
            <a:schemeClr val="lt1"/>
          </a:fontRef>
        </p:style>
        <p:txBody>
          <a:bodyPr anchor="ctr">
            <a:normAutofit/>
          </a:bodyPr>
          <a:lstStyle/>
          <a:p>
            <a:pPr marL="0" indent="0" algn="ctr">
              <a:buNone/>
            </a:pPr>
            <a:r>
              <a:rPr lang="en-US" sz="3600" b="1" dirty="0" err="1">
                <a:solidFill>
                  <a:schemeClr val="tx1"/>
                </a:solidFill>
              </a:rPr>
              <a:t>Arbeite</a:t>
            </a:r>
            <a:r>
              <a:rPr lang="en-US" sz="3600" b="1" dirty="0">
                <a:solidFill>
                  <a:schemeClr val="tx1"/>
                </a:solidFill>
              </a:rPr>
              <a:t> </a:t>
            </a:r>
            <a:r>
              <a:rPr lang="en-US" sz="3600" b="1" dirty="0" err="1">
                <a:solidFill>
                  <a:schemeClr val="tx1"/>
                </a:solidFill>
              </a:rPr>
              <a:t>alleine</a:t>
            </a:r>
            <a:r>
              <a:rPr lang="en-US" sz="3600" b="1" dirty="0">
                <a:solidFill>
                  <a:schemeClr val="tx1"/>
                </a:solidFill>
              </a:rPr>
              <a:t>:</a:t>
            </a:r>
          </a:p>
          <a:p>
            <a:pPr marL="0" indent="0" algn="ctr">
              <a:buNone/>
            </a:pPr>
            <a:r>
              <a:rPr lang="en-US" sz="3600" b="1" dirty="0" err="1">
                <a:solidFill>
                  <a:schemeClr val="tx1"/>
                </a:solidFill>
              </a:rPr>
              <a:t>Löse</a:t>
            </a:r>
            <a:r>
              <a:rPr lang="en-US" sz="3600" b="1" dirty="0">
                <a:solidFill>
                  <a:schemeClr val="tx1"/>
                </a:solidFill>
              </a:rPr>
              <a:t> das </a:t>
            </a:r>
            <a:r>
              <a:rPr lang="en-US" sz="3600" b="1" dirty="0" err="1">
                <a:solidFill>
                  <a:schemeClr val="tx1"/>
                </a:solidFill>
              </a:rPr>
              <a:t>Arbeitsblatt</a:t>
            </a:r>
            <a:r>
              <a:rPr lang="en-US" sz="3600" b="1" dirty="0">
                <a:solidFill>
                  <a:schemeClr val="tx1"/>
                </a:solidFill>
              </a:rPr>
              <a:t>.</a:t>
            </a:r>
          </a:p>
        </p:txBody>
      </p:sp>
    </p:spTree>
    <p:extLst>
      <p:ext uri="{BB962C8B-B14F-4D97-AF65-F5344CB8AC3E}">
        <p14:creationId xmlns:p14="http://schemas.microsoft.com/office/powerpoint/2010/main" val="855367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A706E35-5FA6-169B-3290-5C6F9FCBEFD4}"/>
              </a:ext>
            </a:extLst>
          </p:cNvPr>
          <p:cNvSpPr>
            <a:spLocks noGrp="1"/>
          </p:cNvSpPr>
          <p:nvPr>
            <p:ph type="title"/>
          </p:nvPr>
        </p:nvSpPr>
        <p:spPr/>
        <p:txBody>
          <a:bodyPr>
            <a:normAutofit/>
          </a:bodyPr>
          <a:lstStyle/>
          <a:p>
            <a:r>
              <a:rPr lang="de-DE" dirty="0">
                <a:latin typeface="Avenir Next" panose="020B0503020202020204" pitchFamily="34" charset="0"/>
              </a:rPr>
              <a:t>Was euch in den nächsten Wochen erwartet … </a:t>
            </a:r>
          </a:p>
        </p:txBody>
      </p:sp>
      <p:sp>
        <p:nvSpPr>
          <p:cNvPr id="3" name="Inhaltsplatzhalter 2">
            <a:extLst>
              <a:ext uri="{FF2B5EF4-FFF2-40B4-BE49-F238E27FC236}">
                <a16:creationId xmlns:a16="http://schemas.microsoft.com/office/drawing/2014/main" id="{0D7C1A72-2B47-A128-9FDC-9277202EC1F1}"/>
              </a:ext>
            </a:extLst>
          </p:cNvPr>
          <p:cNvSpPr>
            <a:spLocks noGrp="1"/>
          </p:cNvSpPr>
          <p:nvPr>
            <p:ph idx="1"/>
          </p:nvPr>
        </p:nvSpPr>
        <p:spPr/>
        <p:txBody>
          <a:bodyPr>
            <a:normAutofit/>
          </a:bodyPr>
          <a:lstStyle/>
          <a:p>
            <a:pPr>
              <a:spcAft>
                <a:spcPts val="600"/>
              </a:spcAft>
            </a:pPr>
            <a:r>
              <a:rPr lang="de-DE" dirty="0">
                <a:latin typeface="Avenir Next" panose="020B0503020202020204" pitchFamily="34" charset="0"/>
              </a:rPr>
              <a:t>Geometrie: Punkte, Kreise, Dreiecke, …</a:t>
            </a:r>
          </a:p>
          <a:p>
            <a:pPr>
              <a:lnSpc>
                <a:spcPct val="100000"/>
              </a:lnSpc>
            </a:pPr>
            <a:r>
              <a:rPr lang="de-DE" dirty="0">
                <a:latin typeface="Avenir Next" panose="020B0503020202020204" pitchFamily="34" charset="0"/>
              </a:rPr>
              <a:t>Entdeckungen mit </a:t>
            </a:r>
            <a:r>
              <a:rPr lang="de-DE" b="1" dirty="0">
                <a:solidFill>
                  <a:schemeClr val="tx2">
                    <a:lumMod val="75000"/>
                    <a:lumOff val="25000"/>
                  </a:schemeClr>
                </a:solidFill>
                <a:latin typeface="Avenir Next" panose="020B0503020202020204" pitchFamily="34" charset="0"/>
              </a:rPr>
              <a:t>D</a:t>
            </a:r>
            <a:r>
              <a:rPr lang="de-DE" b="1" dirty="0">
                <a:solidFill>
                  <a:schemeClr val="accent2"/>
                </a:solidFill>
                <a:latin typeface="Avenir Next" panose="020B0503020202020204" pitchFamily="34" charset="0"/>
              </a:rPr>
              <a:t>G</a:t>
            </a:r>
            <a:r>
              <a:rPr lang="de-DE" b="1" dirty="0">
                <a:solidFill>
                  <a:srgbClr val="92D050"/>
                </a:solidFill>
                <a:latin typeface="Avenir Next" panose="020B0503020202020204" pitchFamily="34" charset="0"/>
              </a:rPr>
              <a:t>S</a:t>
            </a:r>
            <a:r>
              <a:rPr lang="de-DE" b="1" dirty="0">
                <a:latin typeface="Avenir Next" panose="020B0503020202020204" pitchFamily="34" charset="0"/>
              </a:rPr>
              <a:t> </a:t>
            </a:r>
            <a:r>
              <a:rPr lang="de-DE" dirty="0">
                <a:latin typeface="Avenir Next" panose="020B0503020202020204" pitchFamily="34" charset="0"/>
              </a:rPr>
              <a:t>(</a:t>
            </a:r>
            <a:r>
              <a:rPr lang="de-DE" b="1" dirty="0">
                <a:solidFill>
                  <a:schemeClr val="tx2">
                    <a:lumMod val="75000"/>
                    <a:lumOff val="25000"/>
                  </a:schemeClr>
                </a:solidFill>
                <a:latin typeface="Avenir Next" panose="020B0503020202020204" pitchFamily="34" charset="0"/>
              </a:rPr>
              <a:t>D</a:t>
            </a:r>
            <a:r>
              <a:rPr lang="de-DE" dirty="0">
                <a:latin typeface="Avenir Next" panose="020B0503020202020204" pitchFamily="34" charset="0"/>
              </a:rPr>
              <a:t>ynamische </a:t>
            </a:r>
            <a:r>
              <a:rPr lang="de-DE" b="1" dirty="0">
                <a:solidFill>
                  <a:schemeClr val="accent2"/>
                </a:solidFill>
                <a:latin typeface="Avenir Next" panose="020B0503020202020204" pitchFamily="34" charset="0"/>
              </a:rPr>
              <a:t>G</a:t>
            </a:r>
            <a:r>
              <a:rPr lang="de-DE" dirty="0">
                <a:latin typeface="Avenir Next" panose="020B0503020202020204" pitchFamily="34" charset="0"/>
              </a:rPr>
              <a:t>eometrie-</a:t>
            </a:r>
            <a:r>
              <a:rPr lang="de-DE" b="1" dirty="0">
                <a:solidFill>
                  <a:srgbClr val="92D050"/>
                </a:solidFill>
                <a:latin typeface="Avenir Next" panose="020B0503020202020204" pitchFamily="34" charset="0"/>
              </a:rPr>
              <a:t>S</a:t>
            </a:r>
            <a:r>
              <a:rPr lang="de-DE" dirty="0">
                <a:latin typeface="Avenir Next" panose="020B0503020202020204" pitchFamily="34" charset="0"/>
              </a:rPr>
              <a:t>oftware) auf dem iPad</a:t>
            </a:r>
          </a:p>
          <a:p>
            <a:pPr marL="0" indent="0">
              <a:buNone/>
            </a:pPr>
            <a:endParaRPr lang="de-DE" sz="1000" dirty="0">
              <a:latin typeface="Avenir Next" panose="020B0503020202020204" pitchFamily="34" charset="0"/>
            </a:endParaRPr>
          </a:p>
          <a:p>
            <a:pPr marL="0" indent="0">
              <a:buNone/>
            </a:pPr>
            <a:endParaRPr lang="de-DE" sz="1000" dirty="0">
              <a:latin typeface="Avenir Next" panose="020B0503020202020204" pitchFamily="34" charset="0"/>
            </a:endParaRPr>
          </a:p>
          <a:p>
            <a:pPr>
              <a:lnSpc>
                <a:spcPct val="100000"/>
              </a:lnSpc>
            </a:pPr>
            <a:r>
              <a:rPr lang="de-DE" dirty="0">
                <a:latin typeface="Avenir Next" panose="020B0503020202020204" pitchFamily="34" charset="0"/>
              </a:rPr>
              <a:t>Wir wollen forschen und du kannst uns helfen!</a:t>
            </a:r>
          </a:p>
        </p:txBody>
      </p:sp>
      <p:pic>
        <p:nvPicPr>
          <p:cNvPr id="5" name="Grafik 4">
            <a:extLst>
              <a:ext uri="{FF2B5EF4-FFF2-40B4-BE49-F238E27FC236}">
                <a16:creationId xmlns:a16="http://schemas.microsoft.com/office/drawing/2014/main" id="{740391B5-A4E1-B3F3-EC06-990C436CE6A9}"/>
              </a:ext>
            </a:extLst>
          </p:cNvPr>
          <p:cNvPicPr>
            <a:picLocks noChangeAspect="1"/>
          </p:cNvPicPr>
          <p:nvPr/>
        </p:nvPicPr>
        <p:blipFill>
          <a:blip r:embed="rId3"/>
          <a:stretch>
            <a:fillRect/>
          </a:stretch>
        </p:blipFill>
        <p:spPr>
          <a:xfrm>
            <a:off x="8605192" y="1101799"/>
            <a:ext cx="2531916" cy="2120552"/>
          </a:xfrm>
          <a:prstGeom prst="rect">
            <a:avLst/>
          </a:prstGeom>
        </p:spPr>
      </p:pic>
      <p:sp>
        <p:nvSpPr>
          <p:cNvPr id="10" name="Textfeld 9">
            <a:extLst>
              <a:ext uri="{FF2B5EF4-FFF2-40B4-BE49-F238E27FC236}">
                <a16:creationId xmlns:a16="http://schemas.microsoft.com/office/drawing/2014/main" id="{B8BA9FB7-C774-FF79-FF92-A8BE2E4B0ACD}"/>
              </a:ext>
            </a:extLst>
          </p:cNvPr>
          <p:cNvSpPr txBox="1"/>
          <p:nvPr/>
        </p:nvSpPr>
        <p:spPr>
          <a:xfrm>
            <a:off x="4436070" y="3891388"/>
            <a:ext cx="3119444" cy="1264449"/>
          </a:xfrm>
          <a:prstGeom prst="rect">
            <a:avLst/>
          </a:prstGeom>
          <a:noFill/>
        </p:spPr>
        <p:txBody>
          <a:bodyPr wrap="none" rtlCol="0">
            <a:spAutoFit/>
          </a:bodyPr>
          <a:lstStyle/>
          <a:p>
            <a:pPr marL="742950" lvl="1" indent="-285750">
              <a:lnSpc>
                <a:spcPct val="100000"/>
              </a:lnSpc>
              <a:spcBef>
                <a:spcPts val="500"/>
              </a:spcBef>
              <a:buFont typeface="Arial" panose="020B0604020202020204" pitchFamily="34" charset="0"/>
              <a:buChar char="•"/>
            </a:pPr>
            <a:r>
              <a:rPr lang="de-DE" sz="2400">
                <a:latin typeface="Avenir Next" panose="020B0503020202020204" pitchFamily="34" charset="0"/>
              </a:rPr>
              <a:t>Tonaufnahmen</a:t>
            </a:r>
          </a:p>
          <a:p>
            <a:pPr marL="742950" lvl="1" indent="-285750">
              <a:lnSpc>
                <a:spcPct val="100000"/>
              </a:lnSpc>
              <a:spcBef>
                <a:spcPts val="500"/>
              </a:spcBef>
              <a:buFont typeface="Arial" panose="020B0604020202020204" pitchFamily="34" charset="0"/>
              <a:buChar char="•"/>
            </a:pPr>
            <a:r>
              <a:rPr lang="de-DE" sz="2400">
                <a:latin typeface="Avenir Next" panose="020B0503020202020204" pitchFamily="34" charset="0"/>
              </a:rPr>
              <a:t>Eure Antworten</a:t>
            </a:r>
          </a:p>
          <a:p>
            <a:endParaRPr lang="de-DE" sz="2400"/>
          </a:p>
        </p:txBody>
      </p:sp>
      <p:sp>
        <p:nvSpPr>
          <p:cNvPr id="11" name="Textfeld 10">
            <a:extLst>
              <a:ext uri="{FF2B5EF4-FFF2-40B4-BE49-F238E27FC236}">
                <a16:creationId xmlns:a16="http://schemas.microsoft.com/office/drawing/2014/main" id="{1695CAFE-E9F0-8D3A-28E1-5EFA0628B9C1}"/>
              </a:ext>
            </a:extLst>
          </p:cNvPr>
          <p:cNvSpPr txBox="1"/>
          <p:nvPr/>
        </p:nvSpPr>
        <p:spPr>
          <a:xfrm>
            <a:off x="925693" y="3891388"/>
            <a:ext cx="3934860" cy="1264449"/>
          </a:xfrm>
          <a:prstGeom prst="rect">
            <a:avLst/>
          </a:prstGeom>
          <a:noFill/>
        </p:spPr>
        <p:txBody>
          <a:bodyPr wrap="none" rtlCol="0">
            <a:spAutoFit/>
          </a:bodyPr>
          <a:lstStyle/>
          <a:p>
            <a:pPr marL="742950" lvl="1" indent="-285750">
              <a:lnSpc>
                <a:spcPct val="100000"/>
              </a:lnSpc>
              <a:spcBef>
                <a:spcPts val="500"/>
              </a:spcBef>
              <a:buFont typeface="Arial" panose="020B0604020202020204" pitchFamily="34" charset="0"/>
              <a:buChar char="•"/>
            </a:pPr>
            <a:r>
              <a:rPr lang="de-DE" sz="2400" dirty="0">
                <a:latin typeface="Avenir Next" panose="020B0503020202020204" pitchFamily="34" charset="0"/>
              </a:rPr>
              <a:t>Videos</a:t>
            </a:r>
          </a:p>
          <a:p>
            <a:pPr marL="742950" lvl="1" indent="-285750">
              <a:lnSpc>
                <a:spcPct val="100000"/>
              </a:lnSpc>
              <a:spcBef>
                <a:spcPts val="500"/>
              </a:spcBef>
              <a:buFont typeface="Arial" panose="020B0604020202020204" pitchFamily="34" charset="0"/>
              <a:buChar char="•"/>
            </a:pPr>
            <a:r>
              <a:rPr lang="de-DE" sz="2400" dirty="0">
                <a:latin typeface="Avenir Next" panose="020B0503020202020204" pitchFamily="34" charset="0"/>
              </a:rPr>
              <a:t>Aufnahmen vom iPad</a:t>
            </a:r>
          </a:p>
          <a:p>
            <a:endParaRPr lang="de-DE" sz="2400" dirty="0"/>
          </a:p>
        </p:txBody>
      </p:sp>
      <p:sp>
        <p:nvSpPr>
          <p:cNvPr id="14" name="Datumsplatzhalter 13">
            <a:extLst>
              <a:ext uri="{FF2B5EF4-FFF2-40B4-BE49-F238E27FC236}">
                <a16:creationId xmlns:a16="http://schemas.microsoft.com/office/drawing/2014/main" id="{936D7EF8-ABD6-4546-AC9D-8A6107C0756C}"/>
              </a:ext>
            </a:extLst>
          </p:cNvPr>
          <p:cNvSpPr>
            <a:spLocks noGrp="1"/>
          </p:cNvSpPr>
          <p:nvPr>
            <p:ph type="dt" sz="half" idx="2"/>
          </p:nvPr>
        </p:nvSpPr>
        <p:spPr/>
        <p:txBody>
          <a:bodyPr/>
          <a:lstStyle/>
          <a:p>
            <a:fld id="{4619C029-117A-4ECC-9580-1F7BDE9C77DE}" type="datetime1">
              <a:rPr lang="de-DE" smtClean="0"/>
              <a:t>29.04.2024</a:t>
            </a:fld>
            <a:endParaRPr lang="de-DE" dirty="0"/>
          </a:p>
        </p:txBody>
      </p:sp>
      <p:sp>
        <p:nvSpPr>
          <p:cNvPr id="16" name="Foliennummernplatzhalter 15">
            <a:extLst>
              <a:ext uri="{FF2B5EF4-FFF2-40B4-BE49-F238E27FC236}">
                <a16:creationId xmlns:a16="http://schemas.microsoft.com/office/drawing/2014/main" id="{9EB7B6BB-7C68-F699-CA42-B788F5C667FE}"/>
              </a:ext>
            </a:extLst>
          </p:cNvPr>
          <p:cNvSpPr>
            <a:spLocks noGrp="1"/>
          </p:cNvSpPr>
          <p:nvPr>
            <p:ph type="sldNum" sz="quarter" idx="12"/>
          </p:nvPr>
        </p:nvSpPr>
        <p:spPr/>
        <p:txBody>
          <a:bodyPr/>
          <a:lstStyle/>
          <a:p>
            <a:fld id="{69AFFE21-306B-104C-A652-3A8A92DE08D1}" type="slidenum">
              <a:rPr lang="de-DE" smtClean="0"/>
              <a:pPr/>
              <a:t>2</a:t>
            </a:fld>
            <a:endParaRPr lang="de-DE" dirty="0"/>
          </a:p>
        </p:txBody>
      </p:sp>
      <p:sp>
        <p:nvSpPr>
          <p:cNvPr id="17" name="Fußzeilenplatzhalter 16">
            <a:extLst>
              <a:ext uri="{FF2B5EF4-FFF2-40B4-BE49-F238E27FC236}">
                <a16:creationId xmlns:a16="http://schemas.microsoft.com/office/drawing/2014/main" id="{12F19F19-25B2-A0CE-2654-3AC5424174CE}"/>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3662126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fade">
                                      <p:cBhvr>
                                        <p:cTn id="20" dur="500"/>
                                        <p:tgtEl>
                                          <p:spTgt spid="3">
                                            <p:txEl>
                                              <p:pRg st="4" end="4"/>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Effect transition="in" filter="fade">
                                      <p:cBhvr>
                                        <p:cTn id="25" dur="500"/>
                                        <p:tgtEl>
                                          <p:spTgt spid="11">
                                            <p:txEl>
                                              <p:pRg st="0" end="0"/>
                                            </p:txEl>
                                          </p:spTgt>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11">
                                            <p:txEl>
                                              <p:pRg st="1" end="1"/>
                                            </p:txEl>
                                          </p:spTgt>
                                        </p:tgtEl>
                                        <p:attrNameLst>
                                          <p:attrName>style.visibility</p:attrName>
                                        </p:attrNameLst>
                                      </p:cBhvr>
                                      <p:to>
                                        <p:strVal val="visible"/>
                                      </p:to>
                                    </p:set>
                                    <p:animEffect transition="in" filter="fade">
                                      <p:cBhvr>
                                        <p:cTn id="29" dur="500"/>
                                        <p:tgtEl>
                                          <p:spTgt spid="11">
                                            <p:txEl>
                                              <p:pRg st="1" end="1"/>
                                            </p:txEl>
                                          </p:spTgt>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10">
                                            <p:txEl>
                                              <p:pRg st="0" end="0"/>
                                            </p:txEl>
                                          </p:spTgt>
                                        </p:tgtEl>
                                        <p:attrNameLst>
                                          <p:attrName>style.visibility</p:attrName>
                                        </p:attrNameLst>
                                      </p:cBhvr>
                                      <p:to>
                                        <p:strVal val="visible"/>
                                      </p:to>
                                    </p:set>
                                    <p:animEffect transition="in" filter="fade">
                                      <p:cBhvr>
                                        <p:cTn id="33" dur="500"/>
                                        <p:tgtEl>
                                          <p:spTgt spid="10">
                                            <p:txEl>
                                              <p:pRg st="0" end="0"/>
                                            </p:txEl>
                                          </p:spTgt>
                                        </p:tgtEl>
                                      </p:cBhvr>
                                    </p:animEffect>
                                  </p:childTnLst>
                                </p:cTn>
                              </p:par>
                            </p:childTnLst>
                          </p:cTn>
                        </p:par>
                        <p:par>
                          <p:cTn id="34" fill="hold">
                            <p:stCondLst>
                              <p:cond delay="1500"/>
                            </p:stCondLst>
                            <p:childTnLst>
                              <p:par>
                                <p:cTn id="35" presetID="10" presetClass="entr" presetSubtype="0" fill="hold" nodeType="afterEffect">
                                  <p:stCondLst>
                                    <p:cond delay="0"/>
                                  </p:stCondLst>
                                  <p:childTnLst>
                                    <p:set>
                                      <p:cBhvr>
                                        <p:cTn id="36" dur="1" fill="hold">
                                          <p:stCondLst>
                                            <p:cond delay="0"/>
                                          </p:stCondLst>
                                        </p:cTn>
                                        <p:tgtEl>
                                          <p:spTgt spid="10">
                                            <p:txEl>
                                              <p:pRg st="1" end="1"/>
                                            </p:txEl>
                                          </p:spTgt>
                                        </p:tgtEl>
                                        <p:attrNameLst>
                                          <p:attrName>style.visibility</p:attrName>
                                        </p:attrNameLst>
                                      </p:cBhvr>
                                      <p:to>
                                        <p:strVal val="visible"/>
                                      </p:to>
                                    </p:set>
                                    <p:animEffect transition="in" filter="fade">
                                      <p:cBhvr>
                                        <p:cTn id="37"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64E731-7DBB-ED8F-5027-A57F8FCCB0F1}"/>
              </a:ext>
            </a:extLst>
          </p:cNvPr>
          <p:cNvSpPr>
            <a:spLocks noGrp="1"/>
          </p:cNvSpPr>
          <p:nvPr>
            <p:ph type="title"/>
          </p:nvPr>
        </p:nvSpPr>
        <p:spPr/>
        <p:txBody>
          <a:bodyPr>
            <a:normAutofit/>
          </a:bodyPr>
          <a:lstStyle/>
          <a:p>
            <a:r>
              <a:rPr lang="de-DE" dirty="0">
                <a:latin typeface="Avenir Next" panose="020B0503020202020204" pitchFamily="34" charset="0"/>
              </a:rPr>
              <a:t>Vergleich</a:t>
            </a:r>
            <a:endParaRPr lang="en-US" dirty="0"/>
          </a:p>
        </p:txBody>
      </p:sp>
      <p:sp>
        <p:nvSpPr>
          <p:cNvPr id="3" name="Inhaltsplatzhalter 2">
            <a:extLst>
              <a:ext uri="{FF2B5EF4-FFF2-40B4-BE49-F238E27FC236}">
                <a16:creationId xmlns:a16="http://schemas.microsoft.com/office/drawing/2014/main" id="{564C3406-E112-B9C4-8A45-A8C573BA9D64}"/>
              </a:ext>
            </a:extLst>
          </p:cNvPr>
          <p:cNvSpPr>
            <a:spLocks noGrp="1"/>
          </p:cNvSpPr>
          <p:nvPr>
            <p:ph idx="1"/>
          </p:nvPr>
        </p:nvSpPr>
        <p:spPr>
          <a:xfrm>
            <a:off x="838200" y="3076687"/>
            <a:ext cx="10515600" cy="3100276"/>
          </a:xfrm>
        </p:spPr>
        <p:txBody>
          <a:bodyPr/>
          <a:lstStyle/>
          <a:p>
            <a:pPr marL="514350" indent="-514350">
              <a:spcBef>
                <a:spcPts val="0"/>
              </a:spcBef>
              <a:spcAft>
                <a:spcPts val="1200"/>
              </a:spcAft>
              <a:buFont typeface="+mj-lt"/>
              <a:buAutoNum type="alphaLcParenR"/>
            </a:pPr>
            <a:r>
              <a:rPr lang="en-US" dirty="0" err="1"/>
              <a:t>Wenn</a:t>
            </a:r>
            <a:r>
              <a:rPr lang="en-US" dirty="0"/>
              <a:t> </a:t>
            </a:r>
            <a:r>
              <a:rPr lang="en-US" dirty="0" err="1"/>
              <a:t>wir</a:t>
            </a:r>
            <a:r>
              <a:rPr lang="en-US" dirty="0"/>
              <a:t> </a:t>
            </a:r>
            <a:r>
              <a:rPr lang="en-US" dirty="0" err="1"/>
              <a:t>beide</a:t>
            </a:r>
            <a:r>
              <a:rPr lang="en-US" dirty="0"/>
              <a:t> </a:t>
            </a:r>
            <a:r>
              <a:rPr lang="en-US" dirty="0" err="1"/>
              <a:t>dieselben</a:t>
            </a:r>
            <a:r>
              <a:rPr lang="en-US" dirty="0"/>
              <a:t> </a:t>
            </a:r>
            <a:r>
              <a:rPr lang="en-US" dirty="0" err="1"/>
              <a:t>Eltern</a:t>
            </a:r>
            <a:r>
              <a:rPr lang="en-US" dirty="0"/>
              <a:t> </a:t>
            </a:r>
            <a:r>
              <a:rPr lang="en-US" dirty="0" err="1"/>
              <a:t>haben</a:t>
            </a:r>
            <a:r>
              <a:rPr lang="en-US" dirty="0"/>
              <a:t>, </a:t>
            </a:r>
            <a:r>
              <a:rPr lang="en-US" dirty="0" err="1"/>
              <a:t>dann</a:t>
            </a:r>
            <a:r>
              <a:rPr lang="en-US" dirty="0"/>
              <a:t> </a:t>
            </a:r>
            <a:r>
              <a:rPr lang="en-US" dirty="0" err="1"/>
              <a:t>sind</a:t>
            </a:r>
            <a:r>
              <a:rPr lang="en-US" dirty="0"/>
              <a:t> </a:t>
            </a:r>
            <a:r>
              <a:rPr lang="en-US" dirty="0" err="1"/>
              <a:t>wir</a:t>
            </a:r>
            <a:r>
              <a:rPr lang="en-US" dirty="0"/>
              <a:t> </a:t>
            </a:r>
            <a:r>
              <a:rPr lang="en-US" dirty="0" err="1"/>
              <a:t>Geschwister</a:t>
            </a:r>
            <a:r>
              <a:rPr lang="en-US" dirty="0"/>
              <a:t>.</a:t>
            </a:r>
          </a:p>
          <a:p>
            <a:pPr marL="514350" indent="-514350">
              <a:spcBef>
                <a:spcPts val="0"/>
              </a:spcBef>
              <a:spcAft>
                <a:spcPts val="1200"/>
              </a:spcAft>
              <a:buFont typeface="+mj-lt"/>
              <a:buAutoNum type="alphaLcParenR"/>
            </a:pPr>
            <a:r>
              <a:rPr lang="en-US" dirty="0" err="1"/>
              <a:t>Wenn</a:t>
            </a:r>
            <a:r>
              <a:rPr lang="en-US" dirty="0"/>
              <a:t> es </a:t>
            </a:r>
            <a:r>
              <a:rPr lang="en-US" dirty="0" err="1"/>
              <a:t>geregnet</a:t>
            </a:r>
            <a:r>
              <a:rPr lang="en-US" dirty="0"/>
              <a:t> hat, </a:t>
            </a:r>
            <a:r>
              <a:rPr lang="en-US" dirty="0" err="1"/>
              <a:t>dann</a:t>
            </a:r>
            <a:r>
              <a:rPr lang="en-US" dirty="0"/>
              <a:t> </a:t>
            </a:r>
            <a:r>
              <a:rPr lang="en-US" dirty="0" err="1"/>
              <a:t>ist</a:t>
            </a:r>
            <a:r>
              <a:rPr lang="en-US" dirty="0"/>
              <a:t> der Rasen </a:t>
            </a:r>
            <a:r>
              <a:rPr lang="en-US" dirty="0" err="1"/>
              <a:t>nass</a:t>
            </a:r>
            <a:r>
              <a:rPr lang="en-US" dirty="0"/>
              <a:t>. </a:t>
            </a:r>
          </a:p>
        </p:txBody>
      </p:sp>
      <p:pic>
        <p:nvPicPr>
          <p:cNvPr id="5" name="Grafik 4">
            <a:extLst>
              <a:ext uri="{FF2B5EF4-FFF2-40B4-BE49-F238E27FC236}">
                <a16:creationId xmlns:a16="http://schemas.microsoft.com/office/drawing/2014/main" id="{060484B6-D2C0-FED8-DC25-0E24DBA7647E}"/>
              </a:ext>
            </a:extLst>
          </p:cNvPr>
          <p:cNvPicPr>
            <a:picLocks noChangeAspect="1"/>
          </p:cNvPicPr>
          <p:nvPr/>
        </p:nvPicPr>
        <p:blipFill>
          <a:blip r:embed="rId2"/>
          <a:stretch>
            <a:fillRect/>
          </a:stretch>
        </p:blipFill>
        <p:spPr>
          <a:xfrm>
            <a:off x="596153" y="1522164"/>
            <a:ext cx="10944728" cy="1375136"/>
          </a:xfrm>
          <a:prstGeom prst="rect">
            <a:avLst/>
          </a:prstGeom>
        </p:spPr>
      </p:pic>
      <p:sp>
        <p:nvSpPr>
          <p:cNvPr id="8" name="Datumsplatzhalter 7">
            <a:extLst>
              <a:ext uri="{FF2B5EF4-FFF2-40B4-BE49-F238E27FC236}">
                <a16:creationId xmlns:a16="http://schemas.microsoft.com/office/drawing/2014/main" id="{94968CF0-F4FE-94E8-35E1-CEE78D0E641C}"/>
              </a:ext>
            </a:extLst>
          </p:cNvPr>
          <p:cNvSpPr>
            <a:spLocks noGrp="1"/>
          </p:cNvSpPr>
          <p:nvPr>
            <p:ph type="dt" sz="half" idx="2"/>
          </p:nvPr>
        </p:nvSpPr>
        <p:spPr/>
        <p:txBody>
          <a:bodyPr/>
          <a:lstStyle/>
          <a:p>
            <a:fld id="{5C26A921-3C77-4F30-B65D-54279585C80F}" type="datetime1">
              <a:rPr lang="de-DE" smtClean="0"/>
              <a:t>29.04.2024</a:t>
            </a:fld>
            <a:endParaRPr lang="de-DE" dirty="0"/>
          </a:p>
        </p:txBody>
      </p:sp>
      <p:sp>
        <p:nvSpPr>
          <p:cNvPr id="9" name="Foliennummernplatzhalter 8">
            <a:extLst>
              <a:ext uri="{FF2B5EF4-FFF2-40B4-BE49-F238E27FC236}">
                <a16:creationId xmlns:a16="http://schemas.microsoft.com/office/drawing/2014/main" id="{AB726FC4-5A88-A5F0-C895-F4592950B39B}"/>
              </a:ext>
            </a:extLst>
          </p:cNvPr>
          <p:cNvSpPr>
            <a:spLocks noGrp="1"/>
          </p:cNvSpPr>
          <p:nvPr>
            <p:ph type="sldNum" sz="quarter" idx="12"/>
          </p:nvPr>
        </p:nvSpPr>
        <p:spPr/>
        <p:txBody>
          <a:bodyPr/>
          <a:lstStyle/>
          <a:p>
            <a:fld id="{69AFFE21-306B-104C-A652-3A8A92DE08D1}" type="slidenum">
              <a:rPr lang="de-DE" smtClean="0"/>
              <a:pPr/>
              <a:t>20</a:t>
            </a:fld>
            <a:endParaRPr lang="de-DE" dirty="0"/>
          </a:p>
        </p:txBody>
      </p:sp>
      <p:sp>
        <p:nvSpPr>
          <p:cNvPr id="10" name="Fußzeilenplatzhalter 9">
            <a:extLst>
              <a:ext uri="{FF2B5EF4-FFF2-40B4-BE49-F238E27FC236}">
                <a16:creationId xmlns:a16="http://schemas.microsoft.com/office/drawing/2014/main" id="{CEC672B1-7D7C-DBEC-D2AC-0E76DED45814}"/>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24538699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64E731-7DBB-ED8F-5027-A57F8FCCB0F1}"/>
              </a:ext>
            </a:extLst>
          </p:cNvPr>
          <p:cNvSpPr>
            <a:spLocks noGrp="1"/>
          </p:cNvSpPr>
          <p:nvPr>
            <p:ph type="title"/>
          </p:nvPr>
        </p:nvSpPr>
        <p:spPr/>
        <p:txBody>
          <a:bodyPr>
            <a:normAutofit/>
          </a:bodyPr>
          <a:lstStyle/>
          <a:p>
            <a:r>
              <a:rPr lang="de-DE" dirty="0">
                <a:latin typeface="Avenir Next" panose="020B0503020202020204" pitchFamily="34" charset="0"/>
              </a:rPr>
              <a:t>Vergleich</a:t>
            </a:r>
            <a:endParaRPr lang="en-US" dirty="0"/>
          </a:p>
        </p:txBody>
      </p:sp>
      <p:sp>
        <p:nvSpPr>
          <p:cNvPr id="3" name="Inhaltsplatzhalter 2">
            <a:extLst>
              <a:ext uri="{FF2B5EF4-FFF2-40B4-BE49-F238E27FC236}">
                <a16:creationId xmlns:a16="http://schemas.microsoft.com/office/drawing/2014/main" id="{564C3406-E112-B9C4-8A45-A8C573BA9D64}"/>
              </a:ext>
            </a:extLst>
          </p:cNvPr>
          <p:cNvSpPr>
            <a:spLocks noGrp="1"/>
          </p:cNvSpPr>
          <p:nvPr>
            <p:ph idx="1"/>
          </p:nvPr>
        </p:nvSpPr>
        <p:spPr>
          <a:xfrm>
            <a:off x="838200" y="3076687"/>
            <a:ext cx="10515600" cy="3100276"/>
          </a:xfrm>
        </p:spPr>
        <p:txBody>
          <a:bodyPr/>
          <a:lstStyle/>
          <a:p>
            <a:pPr marL="514350" indent="-514350">
              <a:spcBef>
                <a:spcPts val="0"/>
              </a:spcBef>
              <a:spcAft>
                <a:spcPts val="1200"/>
              </a:spcAft>
              <a:buFont typeface="+mj-lt"/>
              <a:buAutoNum type="alphaLcParenR"/>
            </a:pPr>
            <a:r>
              <a:rPr lang="en-US" dirty="0" err="1"/>
              <a:t>Wenn</a:t>
            </a:r>
            <a:r>
              <a:rPr lang="en-US" dirty="0"/>
              <a:t> </a:t>
            </a:r>
            <a:r>
              <a:rPr lang="en-US" u="sng" dirty="0" err="1">
                <a:solidFill>
                  <a:schemeClr val="tx2">
                    <a:lumMod val="50000"/>
                    <a:lumOff val="50000"/>
                  </a:schemeClr>
                </a:solidFill>
              </a:rPr>
              <a:t>wir</a:t>
            </a:r>
            <a:r>
              <a:rPr lang="en-US" u="sng" dirty="0">
                <a:solidFill>
                  <a:schemeClr val="tx2">
                    <a:lumMod val="50000"/>
                    <a:lumOff val="50000"/>
                  </a:schemeClr>
                </a:solidFill>
              </a:rPr>
              <a:t> </a:t>
            </a:r>
            <a:r>
              <a:rPr lang="en-US" u="sng" dirty="0" err="1">
                <a:solidFill>
                  <a:schemeClr val="tx2">
                    <a:lumMod val="50000"/>
                    <a:lumOff val="50000"/>
                  </a:schemeClr>
                </a:solidFill>
              </a:rPr>
              <a:t>beide</a:t>
            </a:r>
            <a:r>
              <a:rPr lang="en-US" u="sng" dirty="0">
                <a:solidFill>
                  <a:schemeClr val="tx2">
                    <a:lumMod val="50000"/>
                    <a:lumOff val="50000"/>
                  </a:schemeClr>
                </a:solidFill>
              </a:rPr>
              <a:t> </a:t>
            </a:r>
            <a:r>
              <a:rPr lang="en-US" u="sng" dirty="0" err="1">
                <a:solidFill>
                  <a:schemeClr val="tx2">
                    <a:lumMod val="50000"/>
                    <a:lumOff val="50000"/>
                  </a:schemeClr>
                </a:solidFill>
              </a:rPr>
              <a:t>dieselben</a:t>
            </a:r>
            <a:r>
              <a:rPr lang="en-US" u="sng" dirty="0">
                <a:solidFill>
                  <a:schemeClr val="tx2">
                    <a:lumMod val="50000"/>
                    <a:lumOff val="50000"/>
                  </a:schemeClr>
                </a:solidFill>
              </a:rPr>
              <a:t> </a:t>
            </a:r>
            <a:r>
              <a:rPr lang="en-US" u="sng" dirty="0" err="1">
                <a:solidFill>
                  <a:schemeClr val="tx2">
                    <a:lumMod val="50000"/>
                    <a:lumOff val="50000"/>
                  </a:schemeClr>
                </a:solidFill>
              </a:rPr>
              <a:t>Eltern</a:t>
            </a:r>
            <a:r>
              <a:rPr lang="en-US" u="sng" dirty="0">
                <a:solidFill>
                  <a:schemeClr val="tx2">
                    <a:lumMod val="50000"/>
                    <a:lumOff val="50000"/>
                  </a:schemeClr>
                </a:solidFill>
              </a:rPr>
              <a:t> </a:t>
            </a:r>
            <a:r>
              <a:rPr lang="en-US" u="sng" dirty="0" err="1">
                <a:solidFill>
                  <a:schemeClr val="tx2">
                    <a:lumMod val="50000"/>
                    <a:lumOff val="50000"/>
                  </a:schemeClr>
                </a:solidFill>
              </a:rPr>
              <a:t>haben</a:t>
            </a:r>
            <a:r>
              <a:rPr lang="en-US" dirty="0"/>
              <a:t>, </a:t>
            </a:r>
            <a:r>
              <a:rPr lang="en-US" dirty="0" err="1"/>
              <a:t>dann</a:t>
            </a:r>
            <a:r>
              <a:rPr lang="en-US" dirty="0"/>
              <a:t> </a:t>
            </a:r>
            <a:r>
              <a:rPr lang="en-US" u="sng" dirty="0" err="1">
                <a:solidFill>
                  <a:schemeClr val="accent6"/>
                </a:solidFill>
              </a:rPr>
              <a:t>sind</a:t>
            </a:r>
            <a:r>
              <a:rPr lang="en-US" u="sng" dirty="0">
                <a:solidFill>
                  <a:schemeClr val="accent6"/>
                </a:solidFill>
              </a:rPr>
              <a:t> </a:t>
            </a:r>
            <a:r>
              <a:rPr lang="en-US" u="sng" dirty="0" err="1">
                <a:solidFill>
                  <a:schemeClr val="accent6"/>
                </a:solidFill>
              </a:rPr>
              <a:t>wir</a:t>
            </a:r>
            <a:r>
              <a:rPr lang="en-US" u="sng" dirty="0">
                <a:solidFill>
                  <a:schemeClr val="accent6"/>
                </a:solidFill>
              </a:rPr>
              <a:t> </a:t>
            </a:r>
            <a:r>
              <a:rPr lang="en-US" u="sng" dirty="0" err="1">
                <a:solidFill>
                  <a:schemeClr val="accent6"/>
                </a:solidFill>
              </a:rPr>
              <a:t>Geschwister</a:t>
            </a:r>
            <a:r>
              <a:rPr lang="en-US" dirty="0"/>
              <a:t>.</a:t>
            </a:r>
          </a:p>
          <a:p>
            <a:pPr marL="514350" indent="-514350">
              <a:spcBef>
                <a:spcPts val="0"/>
              </a:spcBef>
              <a:spcAft>
                <a:spcPts val="1200"/>
              </a:spcAft>
              <a:buFont typeface="+mj-lt"/>
              <a:buAutoNum type="alphaLcParenR"/>
            </a:pPr>
            <a:r>
              <a:rPr lang="en-US" dirty="0" err="1"/>
              <a:t>Wenn</a:t>
            </a:r>
            <a:r>
              <a:rPr lang="en-US" dirty="0"/>
              <a:t> es </a:t>
            </a:r>
            <a:r>
              <a:rPr lang="en-US" dirty="0" err="1"/>
              <a:t>geregnet</a:t>
            </a:r>
            <a:r>
              <a:rPr lang="en-US" dirty="0"/>
              <a:t> hat, </a:t>
            </a:r>
            <a:r>
              <a:rPr lang="en-US" dirty="0" err="1"/>
              <a:t>dann</a:t>
            </a:r>
            <a:r>
              <a:rPr lang="en-US" dirty="0"/>
              <a:t> </a:t>
            </a:r>
            <a:r>
              <a:rPr lang="en-US" dirty="0" err="1"/>
              <a:t>ist</a:t>
            </a:r>
            <a:r>
              <a:rPr lang="en-US" dirty="0"/>
              <a:t> der Rasen </a:t>
            </a:r>
            <a:r>
              <a:rPr lang="en-US" dirty="0" err="1"/>
              <a:t>nass</a:t>
            </a:r>
            <a:r>
              <a:rPr lang="en-US" dirty="0"/>
              <a:t>. </a:t>
            </a:r>
          </a:p>
        </p:txBody>
      </p:sp>
      <p:pic>
        <p:nvPicPr>
          <p:cNvPr id="5" name="Grafik 4">
            <a:extLst>
              <a:ext uri="{FF2B5EF4-FFF2-40B4-BE49-F238E27FC236}">
                <a16:creationId xmlns:a16="http://schemas.microsoft.com/office/drawing/2014/main" id="{060484B6-D2C0-FED8-DC25-0E24DBA7647E}"/>
              </a:ext>
            </a:extLst>
          </p:cNvPr>
          <p:cNvPicPr>
            <a:picLocks noChangeAspect="1"/>
          </p:cNvPicPr>
          <p:nvPr/>
        </p:nvPicPr>
        <p:blipFill>
          <a:blip r:embed="rId2"/>
          <a:stretch>
            <a:fillRect/>
          </a:stretch>
        </p:blipFill>
        <p:spPr>
          <a:xfrm>
            <a:off x="596153" y="1522164"/>
            <a:ext cx="10944728" cy="1375136"/>
          </a:xfrm>
          <a:prstGeom prst="rect">
            <a:avLst/>
          </a:prstGeom>
        </p:spPr>
      </p:pic>
      <p:sp>
        <p:nvSpPr>
          <p:cNvPr id="7" name="Datumsplatzhalter 6">
            <a:extLst>
              <a:ext uri="{FF2B5EF4-FFF2-40B4-BE49-F238E27FC236}">
                <a16:creationId xmlns:a16="http://schemas.microsoft.com/office/drawing/2014/main" id="{1EE4CE35-EF4E-8A0E-1C66-E3BBD1B28056}"/>
              </a:ext>
            </a:extLst>
          </p:cNvPr>
          <p:cNvSpPr>
            <a:spLocks noGrp="1"/>
          </p:cNvSpPr>
          <p:nvPr>
            <p:ph type="dt" sz="half" idx="2"/>
          </p:nvPr>
        </p:nvSpPr>
        <p:spPr/>
        <p:txBody>
          <a:bodyPr/>
          <a:lstStyle/>
          <a:p>
            <a:fld id="{FAE6A789-158C-490F-8B83-97DEC08CF0AD}" type="datetime1">
              <a:rPr lang="de-DE" smtClean="0"/>
              <a:t>29.04.2024</a:t>
            </a:fld>
            <a:endParaRPr lang="de-DE" dirty="0"/>
          </a:p>
        </p:txBody>
      </p:sp>
      <p:sp>
        <p:nvSpPr>
          <p:cNvPr id="8" name="Foliennummernplatzhalter 7">
            <a:extLst>
              <a:ext uri="{FF2B5EF4-FFF2-40B4-BE49-F238E27FC236}">
                <a16:creationId xmlns:a16="http://schemas.microsoft.com/office/drawing/2014/main" id="{8D7F6A83-ADEF-8F79-EA2B-1EB285C33423}"/>
              </a:ext>
            </a:extLst>
          </p:cNvPr>
          <p:cNvSpPr>
            <a:spLocks noGrp="1"/>
          </p:cNvSpPr>
          <p:nvPr>
            <p:ph type="sldNum" sz="quarter" idx="12"/>
          </p:nvPr>
        </p:nvSpPr>
        <p:spPr/>
        <p:txBody>
          <a:bodyPr/>
          <a:lstStyle/>
          <a:p>
            <a:fld id="{69AFFE21-306B-104C-A652-3A8A92DE08D1}" type="slidenum">
              <a:rPr lang="de-DE" smtClean="0"/>
              <a:pPr/>
              <a:t>21</a:t>
            </a:fld>
            <a:endParaRPr lang="de-DE" dirty="0"/>
          </a:p>
        </p:txBody>
      </p:sp>
      <p:sp>
        <p:nvSpPr>
          <p:cNvPr id="10" name="Fußzeilenplatzhalter 9">
            <a:extLst>
              <a:ext uri="{FF2B5EF4-FFF2-40B4-BE49-F238E27FC236}">
                <a16:creationId xmlns:a16="http://schemas.microsoft.com/office/drawing/2014/main" id="{451F0119-A4CA-DEC0-A090-458A75B8D382}"/>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24653501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764E731-7DBB-ED8F-5027-A57F8FCCB0F1}"/>
              </a:ext>
            </a:extLst>
          </p:cNvPr>
          <p:cNvSpPr>
            <a:spLocks noGrp="1"/>
          </p:cNvSpPr>
          <p:nvPr>
            <p:ph type="title"/>
          </p:nvPr>
        </p:nvSpPr>
        <p:spPr/>
        <p:txBody>
          <a:bodyPr>
            <a:normAutofit/>
          </a:bodyPr>
          <a:lstStyle/>
          <a:p>
            <a:r>
              <a:rPr lang="de-DE" dirty="0">
                <a:latin typeface="Avenir Next" panose="020B0503020202020204" pitchFamily="34" charset="0"/>
              </a:rPr>
              <a:t>Vergleich</a:t>
            </a:r>
            <a:endParaRPr lang="en-US" dirty="0"/>
          </a:p>
        </p:txBody>
      </p:sp>
      <p:sp>
        <p:nvSpPr>
          <p:cNvPr id="3" name="Inhaltsplatzhalter 2">
            <a:extLst>
              <a:ext uri="{FF2B5EF4-FFF2-40B4-BE49-F238E27FC236}">
                <a16:creationId xmlns:a16="http://schemas.microsoft.com/office/drawing/2014/main" id="{564C3406-E112-B9C4-8A45-A8C573BA9D64}"/>
              </a:ext>
            </a:extLst>
          </p:cNvPr>
          <p:cNvSpPr>
            <a:spLocks noGrp="1"/>
          </p:cNvSpPr>
          <p:nvPr>
            <p:ph idx="1"/>
          </p:nvPr>
        </p:nvSpPr>
        <p:spPr>
          <a:xfrm>
            <a:off x="838200" y="3076687"/>
            <a:ext cx="10515600" cy="3100276"/>
          </a:xfrm>
        </p:spPr>
        <p:txBody>
          <a:bodyPr/>
          <a:lstStyle/>
          <a:p>
            <a:pPr marL="514350" indent="-514350">
              <a:spcBef>
                <a:spcPts val="0"/>
              </a:spcBef>
              <a:spcAft>
                <a:spcPts val="1200"/>
              </a:spcAft>
              <a:buFont typeface="+mj-lt"/>
              <a:buAutoNum type="alphaLcParenR"/>
            </a:pPr>
            <a:r>
              <a:rPr lang="en-US" dirty="0" err="1"/>
              <a:t>Wenn</a:t>
            </a:r>
            <a:r>
              <a:rPr lang="en-US" dirty="0"/>
              <a:t> </a:t>
            </a:r>
            <a:r>
              <a:rPr lang="en-US" u="sng" dirty="0" err="1">
                <a:solidFill>
                  <a:schemeClr val="tx2">
                    <a:lumMod val="50000"/>
                    <a:lumOff val="50000"/>
                  </a:schemeClr>
                </a:solidFill>
              </a:rPr>
              <a:t>wir</a:t>
            </a:r>
            <a:r>
              <a:rPr lang="en-US" u="sng" dirty="0">
                <a:solidFill>
                  <a:schemeClr val="tx2">
                    <a:lumMod val="50000"/>
                    <a:lumOff val="50000"/>
                  </a:schemeClr>
                </a:solidFill>
              </a:rPr>
              <a:t> </a:t>
            </a:r>
            <a:r>
              <a:rPr lang="en-US" u="sng" dirty="0" err="1">
                <a:solidFill>
                  <a:schemeClr val="tx2">
                    <a:lumMod val="50000"/>
                    <a:lumOff val="50000"/>
                  </a:schemeClr>
                </a:solidFill>
              </a:rPr>
              <a:t>beide</a:t>
            </a:r>
            <a:r>
              <a:rPr lang="en-US" u="sng" dirty="0">
                <a:solidFill>
                  <a:schemeClr val="tx2">
                    <a:lumMod val="50000"/>
                    <a:lumOff val="50000"/>
                  </a:schemeClr>
                </a:solidFill>
              </a:rPr>
              <a:t> </a:t>
            </a:r>
            <a:r>
              <a:rPr lang="en-US" u="sng" dirty="0" err="1">
                <a:solidFill>
                  <a:schemeClr val="tx2">
                    <a:lumMod val="50000"/>
                    <a:lumOff val="50000"/>
                  </a:schemeClr>
                </a:solidFill>
              </a:rPr>
              <a:t>dieselben</a:t>
            </a:r>
            <a:r>
              <a:rPr lang="en-US" u="sng" dirty="0">
                <a:solidFill>
                  <a:schemeClr val="tx2">
                    <a:lumMod val="50000"/>
                    <a:lumOff val="50000"/>
                  </a:schemeClr>
                </a:solidFill>
              </a:rPr>
              <a:t> </a:t>
            </a:r>
            <a:r>
              <a:rPr lang="en-US" u="sng" dirty="0" err="1">
                <a:solidFill>
                  <a:schemeClr val="tx2">
                    <a:lumMod val="50000"/>
                    <a:lumOff val="50000"/>
                  </a:schemeClr>
                </a:solidFill>
              </a:rPr>
              <a:t>Eltern</a:t>
            </a:r>
            <a:r>
              <a:rPr lang="en-US" u="sng" dirty="0">
                <a:solidFill>
                  <a:schemeClr val="tx2">
                    <a:lumMod val="50000"/>
                    <a:lumOff val="50000"/>
                  </a:schemeClr>
                </a:solidFill>
              </a:rPr>
              <a:t> </a:t>
            </a:r>
            <a:r>
              <a:rPr lang="en-US" u="sng" dirty="0" err="1">
                <a:solidFill>
                  <a:schemeClr val="tx2">
                    <a:lumMod val="50000"/>
                    <a:lumOff val="50000"/>
                  </a:schemeClr>
                </a:solidFill>
              </a:rPr>
              <a:t>haben</a:t>
            </a:r>
            <a:r>
              <a:rPr lang="en-US" dirty="0"/>
              <a:t>, </a:t>
            </a:r>
            <a:r>
              <a:rPr lang="en-US" dirty="0" err="1"/>
              <a:t>dann</a:t>
            </a:r>
            <a:r>
              <a:rPr lang="en-US" dirty="0"/>
              <a:t> </a:t>
            </a:r>
            <a:r>
              <a:rPr lang="en-US" u="sng" dirty="0" err="1">
                <a:solidFill>
                  <a:schemeClr val="accent6"/>
                </a:solidFill>
              </a:rPr>
              <a:t>sind</a:t>
            </a:r>
            <a:r>
              <a:rPr lang="en-US" u="sng" dirty="0">
                <a:solidFill>
                  <a:schemeClr val="accent6"/>
                </a:solidFill>
              </a:rPr>
              <a:t> </a:t>
            </a:r>
            <a:r>
              <a:rPr lang="en-US" u="sng" dirty="0" err="1">
                <a:solidFill>
                  <a:schemeClr val="accent6"/>
                </a:solidFill>
              </a:rPr>
              <a:t>wir</a:t>
            </a:r>
            <a:r>
              <a:rPr lang="en-US" u="sng" dirty="0">
                <a:solidFill>
                  <a:schemeClr val="accent6"/>
                </a:solidFill>
              </a:rPr>
              <a:t> </a:t>
            </a:r>
            <a:r>
              <a:rPr lang="en-US" u="sng" dirty="0" err="1">
                <a:solidFill>
                  <a:schemeClr val="accent6"/>
                </a:solidFill>
              </a:rPr>
              <a:t>Geschwister</a:t>
            </a:r>
            <a:r>
              <a:rPr lang="en-US" dirty="0"/>
              <a:t>.</a:t>
            </a:r>
          </a:p>
          <a:p>
            <a:pPr marL="514350" indent="-514350">
              <a:spcBef>
                <a:spcPts val="0"/>
              </a:spcBef>
              <a:spcAft>
                <a:spcPts val="1200"/>
              </a:spcAft>
              <a:buFont typeface="+mj-lt"/>
              <a:buAutoNum type="alphaLcParenR"/>
            </a:pPr>
            <a:r>
              <a:rPr lang="en-US" dirty="0" err="1"/>
              <a:t>Wenn</a:t>
            </a:r>
            <a:r>
              <a:rPr lang="en-US" dirty="0"/>
              <a:t> </a:t>
            </a:r>
            <a:r>
              <a:rPr lang="en-US" u="sng" dirty="0">
                <a:solidFill>
                  <a:schemeClr val="tx2">
                    <a:lumMod val="50000"/>
                    <a:lumOff val="50000"/>
                  </a:schemeClr>
                </a:solidFill>
              </a:rPr>
              <a:t>es </a:t>
            </a:r>
            <a:r>
              <a:rPr lang="en-US" u="sng" dirty="0" err="1">
                <a:solidFill>
                  <a:schemeClr val="tx2">
                    <a:lumMod val="50000"/>
                    <a:lumOff val="50000"/>
                  </a:schemeClr>
                </a:solidFill>
              </a:rPr>
              <a:t>geregnet</a:t>
            </a:r>
            <a:r>
              <a:rPr lang="en-US" u="sng" dirty="0">
                <a:solidFill>
                  <a:schemeClr val="tx2">
                    <a:lumMod val="50000"/>
                    <a:lumOff val="50000"/>
                  </a:schemeClr>
                </a:solidFill>
              </a:rPr>
              <a:t> hat</a:t>
            </a:r>
            <a:r>
              <a:rPr lang="en-US" dirty="0"/>
              <a:t>, </a:t>
            </a:r>
            <a:r>
              <a:rPr lang="en-US" dirty="0" err="1"/>
              <a:t>dann</a:t>
            </a:r>
            <a:r>
              <a:rPr lang="en-US" dirty="0"/>
              <a:t> </a:t>
            </a:r>
            <a:r>
              <a:rPr lang="en-US" u="sng" dirty="0" err="1">
                <a:solidFill>
                  <a:schemeClr val="accent6"/>
                </a:solidFill>
              </a:rPr>
              <a:t>ist</a:t>
            </a:r>
            <a:r>
              <a:rPr lang="en-US" u="sng" dirty="0">
                <a:solidFill>
                  <a:schemeClr val="accent6"/>
                </a:solidFill>
              </a:rPr>
              <a:t> der Rasen </a:t>
            </a:r>
            <a:r>
              <a:rPr lang="en-US" u="sng" dirty="0" err="1">
                <a:solidFill>
                  <a:schemeClr val="accent6"/>
                </a:solidFill>
              </a:rPr>
              <a:t>nass</a:t>
            </a:r>
            <a:r>
              <a:rPr lang="en-US" dirty="0"/>
              <a:t>. </a:t>
            </a:r>
          </a:p>
        </p:txBody>
      </p:sp>
      <p:pic>
        <p:nvPicPr>
          <p:cNvPr id="5" name="Grafik 4">
            <a:extLst>
              <a:ext uri="{FF2B5EF4-FFF2-40B4-BE49-F238E27FC236}">
                <a16:creationId xmlns:a16="http://schemas.microsoft.com/office/drawing/2014/main" id="{060484B6-D2C0-FED8-DC25-0E24DBA7647E}"/>
              </a:ext>
            </a:extLst>
          </p:cNvPr>
          <p:cNvPicPr>
            <a:picLocks noChangeAspect="1"/>
          </p:cNvPicPr>
          <p:nvPr/>
        </p:nvPicPr>
        <p:blipFill>
          <a:blip r:embed="rId2"/>
          <a:stretch>
            <a:fillRect/>
          </a:stretch>
        </p:blipFill>
        <p:spPr>
          <a:xfrm>
            <a:off x="596153" y="1522164"/>
            <a:ext cx="10944728" cy="1375136"/>
          </a:xfrm>
          <a:prstGeom prst="rect">
            <a:avLst/>
          </a:prstGeom>
        </p:spPr>
      </p:pic>
      <p:sp>
        <p:nvSpPr>
          <p:cNvPr id="7" name="Datumsplatzhalter 6">
            <a:extLst>
              <a:ext uri="{FF2B5EF4-FFF2-40B4-BE49-F238E27FC236}">
                <a16:creationId xmlns:a16="http://schemas.microsoft.com/office/drawing/2014/main" id="{2DCDFD00-C8A6-6783-DA44-9DF5ABEE45D9}"/>
              </a:ext>
            </a:extLst>
          </p:cNvPr>
          <p:cNvSpPr>
            <a:spLocks noGrp="1"/>
          </p:cNvSpPr>
          <p:nvPr>
            <p:ph type="dt" sz="half" idx="2"/>
          </p:nvPr>
        </p:nvSpPr>
        <p:spPr/>
        <p:txBody>
          <a:bodyPr/>
          <a:lstStyle/>
          <a:p>
            <a:fld id="{1119C5D1-01A5-4BCF-A270-8A07E8F8FFFF}" type="datetime1">
              <a:rPr lang="de-DE" smtClean="0"/>
              <a:t>29.04.2024</a:t>
            </a:fld>
            <a:endParaRPr lang="de-DE" dirty="0"/>
          </a:p>
        </p:txBody>
      </p:sp>
      <p:sp>
        <p:nvSpPr>
          <p:cNvPr id="8" name="Foliennummernplatzhalter 7">
            <a:extLst>
              <a:ext uri="{FF2B5EF4-FFF2-40B4-BE49-F238E27FC236}">
                <a16:creationId xmlns:a16="http://schemas.microsoft.com/office/drawing/2014/main" id="{5E5C1A1A-C174-8D27-9D25-AB3A78A123E5}"/>
              </a:ext>
            </a:extLst>
          </p:cNvPr>
          <p:cNvSpPr>
            <a:spLocks noGrp="1"/>
          </p:cNvSpPr>
          <p:nvPr>
            <p:ph type="sldNum" sz="quarter" idx="12"/>
          </p:nvPr>
        </p:nvSpPr>
        <p:spPr/>
        <p:txBody>
          <a:bodyPr/>
          <a:lstStyle/>
          <a:p>
            <a:fld id="{69AFFE21-306B-104C-A652-3A8A92DE08D1}" type="slidenum">
              <a:rPr lang="de-DE" smtClean="0"/>
              <a:pPr/>
              <a:t>22</a:t>
            </a:fld>
            <a:endParaRPr lang="de-DE" dirty="0"/>
          </a:p>
        </p:txBody>
      </p:sp>
      <p:sp>
        <p:nvSpPr>
          <p:cNvPr id="10" name="Fußzeilenplatzhalter 9">
            <a:extLst>
              <a:ext uri="{FF2B5EF4-FFF2-40B4-BE49-F238E27FC236}">
                <a16:creationId xmlns:a16="http://schemas.microsoft.com/office/drawing/2014/main" id="{B3DA1D9D-E65A-38FB-7E3E-38278AEA9A76}"/>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10739420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1680CF-A2B8-2F9B-CAAA-CE017A2F34D9}"/>
              </a:ext>
            </a:extLst>
          </p:cNvPr>
          <p:cNvSpPr>
            <a:spLocks noGrp="1"/>
          </p:cNvSpPr>
          <p:nvPr>
            <p:ph type="title"/>
          </p:nvPr>
        </p:nvSpPr>
        <p:spPr/>
        <p:txBody>
          <a:bodyPr>
            <a:normAutofit/>
          </a:bodyPr>
          <a:lstStyle/>
          <a:p>
            <a:r>
              <a:rPr lang="de-DE" dirty="0"/>
              <a:t>… weitergedacht: </a:t>
            </a:r>
          </a:p>
        </p:txBody>
      </p:sp>
      <p:sp>
        <p:nvSpPr>
          <p:cNvPr id="3" name="Inhaltsplatzhalter 2">
            <a:extLst>
              <a:ext uri="{FF2B5EF4-FFF2-40B4-BE49-F238E27FC236}">
                <a16:creationId xmlns:a16="http://schemas.microsoft.com/office/drawing/2014/main" id="{BA7BD2AB-8456-E54C-5075-53E327D12A80}"/>
              </a:ext>
            </a:extLst>
          </p:cNvPr>
          <p:cNvSpPr>
            <a:spLocks noGrp="1"/>
          </p:cNvSpPr>
          <p:nvPr>
            <p:ph idx="1"/>
          </p:nvPr>
        </p:nvSpPr>
        <p:spPr/>
        <p:txBody>
          <a:bodyPr>
            <a:normAutofit/>
          </a:bodyPr>
          <a:lstStyle/>
          <a:p>
            <a:pPr marL="0" indent="0">
              <a:buNone/>
            </a:pPr>
            <a:r>
              <a:rPr lang="de-DE">
                <a:latin typeface="Avenir Next" panose="020B0503020202020204"/>
              </a:rPr>
              <a:t>Du bist genauso alt wie ich</a:t>
            </a:r>
            <a:r>
              <a:rPr lang="de-DE">
                <a:effectLst/>
                <a:latin typeface="Avenir Next" panose="020B0503020202020204"/>
                <a:ea typeface="Aptos" panose="020B0004020202020204" pitchFamily="34" charset="0"/>
                <a:cs typeface="Times New Roman" panose="02020603050405020304" pitchFamily="18" charset="0"/>
              </a:rPr>
              <a:t>, wenn </a:t>
            </a:r>
            <a:r>
              <a:rPr lang="de-DE">
                <a:latin typeface="Avenir Next" panose="020B0503020202020204"/>
              </a:rPr>
              <a:t>wir gleichzeitig geboren sind</a:t>
            </a:r>
            <a:r>
              <a:rPr lang="de-DE">
                <a:effectLst/>
                <a:latin typeface="Avenir Next" panose="020B0503020202020204"/>
                <a:ea typeface="Aptos" panose="020B0004020202020204" pitchFamily="34" charset="0"/>
                <a:cs typeface="Times New Roman" panose="02020603050405020304" pitchFamily="18" charset="0"/>
              </a:rPr>
              <a:t>.</a:t>
            </a:r>
            <a:endParaRPr lang="de-DE">
              <a:latin typeface="Avenir Next" panose="020B0503020202020204"/>
              <a:ea typeface="Aptos" panose="020B0004020202020204" pitchFamily="34" charset="0"/>
              <a:cs typeface="Times New Roman" panose="02020603050405020304" pitchFamily="18" charset="0"/>
            </a:endParaRPr>
          </a:p>
          <a:p>
            <a:pPr marL="0" indent="0">
              <a:buNone/>
            </a:pPr>
            <a:r>
              <a:rPr lang="de-DE">
                <a:latin typeface="Avenir Next" panose="020B0503020202020204"/>
                <a:ea typeface="Aptos" panose="020B0004020202020204" pitchFamily="34" charset="0"/>
                <a:cs typeface="Times New Roman" panose="02020603050405020304" pitchFamily="18" charset="0"/>
              </a:rPr>
              <a:t> </a:t>
            </a:r>
          </a:p>
          <a:p>
            <a:pPr marL="0" indent="0">
              <a:buNone/>
            </a:pPr>
            <a:r>
              <a:rPr lang="de-DE">
                <a:effectLst/>
                <a:latin typeface="Avenir Next" panose="020B0503020202020204"/>
                <a:ea typeface="Aptos" panose="020B0004020202020204" pitchFamily="34" charset="0"/>
                <a:cs typeface="Times New Roman" panose="02020603050405020304" pitchFamily="18" charset="0"/>
              </a:rPr>
              <a:t>Weil </a:t>
            </a:r>
            <a:r>
              <a:rPr lang="de-DE">
                <a:latin typeface="Avenir Next" panose="020B0503020202020204"/>
              </a:rPr>
              <a:t>heute dein Geburtstag ist</a:t>
            </a:r>
            <a:r>
              <a:rPr lang="de-DE">
                <a:effectLst/>
                <a:latin typeface="Avenir Next" panose="020B0503020202020204"/>
                <a:ea typeface="Aptos" panose="020B0004020202020204" pitchFamily="34" charset="0"/>
                <a:cs typeface="Times New Roman" panose="02020603050405020304" pitchFamily="18" charset="0"/>
              </a:rPr>
              <a:t>, </a:t>
            </a:r>
            <a:r>
              <a:rPr lang="de-DE">
                <a:latin typeface="Avenir Next" panose="020B0503020202020204"/>
              </a:rPr>
              <a:t>mache ich dir ein Geschenk</a:t>
            </a:r>
            <a:r>
              <a:rPr lang="de-DE">
                <a:effectLst/>
                <a:latin typeface="Avenir Next" panose="020B0503020202020204"/>
                <a:ea typeface="Aptos" panose="020B0004020202020204" pitchFamily="34" charset="0"/>
                <a:cs typeface="Times New Roman" panose="02020603050405020304" pitchFamily="18" charset="0"/>
              </a:rPr>
              <a:t>.</a:t>
            </a:r>
          </a:p>
        </p:txBody>
      </p:sp>
      <p:sp>
        <p:nvSpPr>
          <p:cNvPr id="7" name="Datumsplatzhalter 6">
            <a:extLst>
              <a:ext uri="{FF2B5EF4-FFF2-40B4-BE49-F238E27FC236}">
                <a16:creationId xmlns:a16="http://schemas.microsoft.com/office/drawing/2014/main" id="{4AE86AA4-2AF0-9C8B-361D-2F1631C57CAC}"/>
              </a:ext>
            </a:extLst>
          </p:cNvPr>
          <p:cNvSpPr>
            <a:spLocks noGrp="1"/>
          </p:cNvSpPr>
          <p:nvPr>
            <p:ph type="dt" sz="half" idx="2"/>
          </p:nvPr>
        </p:nvSpPr>
        <p:spPr/>
        <p:txBody>
          <a:bodyPr/>
          <a:lstStyle/>
          <a:p>
            <a:fld id="{0BE9784B-71FA-4FF0-833A-329DCA48520C}" type="datetime1">
              <a:rPr lang="de-DE" smtClean="0"/>
              <a:t>29.04.2024</a:t>
            </a:fld>
            <a:endParaRPr lang="de-DE" dirty="0"/>
          </a:p>
        </p:txBody>
      </p:sp>
      <p:sp>
        <p:nvSpPr>
          <p:cNvPr id="8" name="Foliennummernplatzhalter 7">
            <a:extLst>
              <a:ext uri="{FF2B5EF4-FFF2-40B4-BE49-F238E27FC236}">
                <a16:creationId xmlns:a16="http://schemas.microsoft.com/office/drawing/2014/main" id="{46598527-9653-2A0D-D7FD-F79656B3FE2C}"/>
              </a:ext>
            </a:extLst>
          </p:cNvPr>
          <p:cNvSpPr>
            <a:spLocks noGrp="1"/>
          </p:cNvSpPr>
          <p:nvPr>
            <p:ph type="sldNum" sz="quarter" idx="12"/>
          </p:nvPr>
        </p:nvSpPr>
        <p:spPr/>
        <p:txBody>
          <a:bodyPr/>
          <a:lstStyle/>
          <a:p>
            <a:fld id="{69AFFE21-306B-104C-A652-3A8A92DE08D1}" type="slidenum">
              <a:rPr lang="de-DE" smtClean="0"/>
              <a:pPr/>
              <a:t>23</a:t>
            </a:fld>
            <a:endParaRPr lang="de-DE" dirty="0"/>
          </a:p>
        </p:txBody>
      </p:sp>
      <p:sp>
        <p:nvSpPr>
          <p:cNvPr id="9" name="Fußzeilenplatzhalter 8">
            <a:extLst>
              <a:ext uri="{FF2B5EF4-FFF2-40B4-BE49-F238E27FC236}">
                <a16:creationId xmlns:a16="http://schemas.microsoft.com/office/drawing/2014/main" id="{5E905815-A7F1-DAA0-643C-8256B50AF0B0}"/>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15384703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1680CF-A2B8-2F9B-CAAA-CE017A2F34D9}"/>
              </a:ext>
            </a:extLst>
          </p:cNvPr>
          <p:cNvSpPr>
            <a:spLocks noGrp="1"/>
          </p:cNvSpPr>
          <p:nvPr>
            <p:ph type="title"/>
          </p:nvPr>
        </p:nvSpPr>
        <p:spPr/>
        <p:txBody>
          <a:bodyPr>
            <a:normAutofit/>
          </a:bodyPr>
          <a:lstStyle/>
          <a:p>
            <a:r>
              <a:rPr lang="de-DE" dirty="0"/>
              <a:t>… weitergedacht: </a:t>
            </a:r>
          </a:p>
        </p:txBody>
      </p:sp>
      <p:sp>
        <p:nvSpPr>
          <p:cNvPr id="3" name="Inhaltsplatzhalter 2">
            <a:extLst>
              <a:ext uri="{FF2B5EF4-FFF2-40B4-BE49-F238E27FC236}">
                <a16:creationId xmlns:a16="http://schemas.microsoft.com/office/drawing/2014/main" id="{BA7BD2AB-8456-E54C-5075-53E327D12A80}"/>
              </a:ext>
            </a:extLst>
          </p:cNvPr>
          <p:cNvSpPr>
            <a:spLocks noGrp="1"/>
          </p:cNvSpPr>
          <p:nvPr>
            <p:ph idx="1"/>
          </p:nvPr>
        </p:nvSpPr>
        <p:spPr/>
        <p:txBody>
          <a:bodyPr>
            <a:normAutofit/>
          </a:bodyPr>
          <a:lstStyle/>
          <a:p>
            <a:pPr marL="0" indent="0">
              <a:buNone/>
            </a:pPr>
            <a:r>
              <a:rPr lang="de-DE" u="sng" dirty="0">
                <a:solidFill>
                  <a:schemeClr val="accent6"/>
                </a:solidFill>
                <a:latin typeface="Avenir Next" panose="020B0503020202020204"/>
              </a:rPr>
              <a:t>Du bist genauso alt wie ich</a:t>
            </a:r>
            <a:r>
              <a:rPr lang="de-DE" dirty="0">
                <a:effectLst/>
                <a:latin typeface="Avenir Next" panose="020B0503020202020204"/>
                <a:ea typeface="Aptos" panose="020B0004020202020204" pitchFamily="34" charset="0"/>
                <a:cs typeface="Times New Roman" panose="02020603050405020304" pitchFamily="18" charset="0"/>
              </a:rPr>
              <a:t>, wenn </a:t>
            </a:r>
            <a:r>
              <a:rPr lang="de-DE" u="sng" dirty="0">
                <a:solidFill>
                  <a:schemeClr val="tx2">
                    <a:lumMod val="50000"/>
                    <a:lumOff val="50000"/>
                  </a:schemeClr>
                </a:solidFill>
                <a:latin typeface="Avenir Next" panose="020B0503020202020204"/>
              </a:rPr>
              <a:t>wir gleichzeitig geboren sind</a:t>
            </a:r>
            <a:r>
              <a:rPr lang="de-DE" dirty="0">
                <a:effectLst/>
                <a:latin typeface="Avenir Next" panose="020B0503020202020204"/>
                <a:ea typeface="Aptos" panose="020B0004020202020204" pitchFamily="34" charset="0"/>
                <a:cs typeface="Times New Roman" panose="02020603050405020304" pitchFamily="18" charset="0"/>
              </a:rPr>
              <a:t>.</a:t>
            </a:r>
            <a:endParaRPr lang="de-DE" dirty="0">
              <a:latin typeface="Avenir Next" panose="020B0503020202020204"/>
              <a:ea typeface="Aptos" panose="020B0004020202020204" pitchFamily="34" charset="0"/>
              <a:cs typeface="Times New Roman" panose="02020603050405020304" pitchFamily="18" charset="0"/>
            </a:endParaRPr>
          </a:p>
          <a:p>
            <a:pPr marL="0" indent="0">
              <a:buNone/>
            </a:pPr>
            <a:r>
              <a:rPr lang="de-DE" dirty="0">
                <a:latin typeface="Avenir Next" panose="020B0503020202020204"/>
                <a:ea typeface="Aptos" panose="020B0004020202020204" pitchFamily="34" charset="0"/>
                <a:cs typeface="Times New Roman" panose="02020603050405020304" pitchFamily="18" charset="0"/>
              </a:rPr>
              <a:t> </a:t>
            </a:r>
          </a:p>
          <a:p>
            <a:pPr marL="0" indent="0">
              <a:buNone/>
            </a:pPr>
            <a:r>
              <a:rPr lang="de-DE" dirty="0">
                <a:effectLst/>
                <a:latin typeface="Avenir Next" panose="020B0503020202020204"/>
                <a:ea typeface="Aptos" panose="020B0004020202020204" pitchFamily="34" charset="0"/>
                <a:cs typeface="Times New Roman" panose="02020603050405020304" pitchFamily="18" charset="0"/>
              </a:rPr>
              <a:t>Weil </a:t>
            </a:r>
            <a:r>
              <a:rPr lang="de-DE" dirty="0">
                <a:latin typeface="Avenir Next" panose="020B0503020202020204"/>
              </a:rPr>
              <a:t>heute dein Geburtstag ist</a:t>
            </a:r>
            <a:r>
              <a:rPr lang="de-DE" dirty="0">
                <a:effectLst/>
                <a:latin typeface="Avenir Next" panose="020B0503020202020204"/>
                <a:ea typeface="Aptos" panose="020B0004020202020204" pitchFamily="34" charset="0"/>
                <a:cs typeface="Times New Roman" panose="02020603050405020304" pitchFamily="18" charset="0"/>
              </a:rPr>
              <a:t>, </a:t>
            </a:r>
            <a:r>
              <a:rPr lang="de-DE" dirty="0">
                <a:latin typeface="Avenir Next" panose="020B0503020202020204"/>
              </a:rPr>
              <a:t>mache ich dir ein Geschenk</a:t>
            </a:r>
            <a:r>
              <a:rPr lang="de-DE" dirty="0">
                <a:effectLst/>
                <a:latin typeface="Avenir Next" panose="020B0503020202020204"/>
                <a:ea typeface="Aptos" panose="020B0004020202020204" pitchFamily="34" charset="0"/>
                <a:cs typeface="Times New Roman" panose="02020603050405020304" pitchFamily="18" charset="0"/>
              </a:rPr>
              <a:t>.</a:t>
            </a:r>
          </a:p>
        </p:txBody>
      </p:sp>
      <p:sp>
        <p:nvSpPr>
          <p:cNvPr id="8" name="Datumsplatzhalter 7">
            <a:extLst>
              <a:ext uri="{FF2B5EF4-FFF2-40B4-BE49-F238E27FC236}">
                <a16:creationId xmlns:a16="http://schemas.microsoft.com/office/drawing/2014/main" id="{6E09EE1C-397D-E54A-BCFB-B14DD3898BCD}"/>
              </a:ext>
            </a:extLst>
          </p:cNvPr>
          <p:cNvSpPr>
            <a:spLocks noGrp="1"/>
          </p:cNvSpPr>
          <p:nvPr>
            <p:ph type="dt" sz="half" idx="2"/>
          </p:nvPr>
        </p:nvSpPr>
        <p:spPr/>
        <p:txBody>
          <a:bodyPr/>
          <a:lstStyle/>
          <a:p>
            <a:fld id="{FFE1C60F-716B-483C-8094-96EE15ECF945}" type="datetime1">
              <a:rPr lang="de-DE" smtClean="0"/>
              <a:t>29.04.2024</a:t>
            </a:fld>
            <a:endParaRPr lang="de-DE" dirty="0"/>
          </a:p>
        </p:txBody>
      </p:sp>
      <p:sp>
        <p:nvSpPr>
          <p:cNvPr id="9" name="Foliennummernplatzhalter 8">
            <a:extLst>
              <a:ext uri="{FF2B5EF4-FFF2-40B4-BE49-F238E27FC236}">
                <a16:creationId xmlns:a16="http://schemas.microsoft.com/office/drawing/2014/main" id="{60A0BCAA-FAB6-10A1-3CFC-703E6DB0A88E}"/>
              </a:ext>
            </a:extLst>
          </p:cNvPr>
          <p:cNvSpPr>
            <a:spLocks noGrp="1"/>
          </p:cNvSpPr>
          <p:nvPr>
            <p:ph type="sldNum" sz="quarter" idx="12"/>
          </p:nvPr>
        </p:nvSpPr>
        <p:spPr/>
        <p:txBody>
          <a:bodyPr/>
          <a:lstStyle/>
          <a:p>
            <a:fld id="{69AFFE21-306B-104C-A652-3A8A92DE08D1}" type="slidenum">
              <a:rPr lang="de-DE" smtClean="0"/>
              <a:pPr/>
              <a:t>24</a:t>
            </a:fld>
            <a:endParaRPr lang="de-DE" dirty="0"/>
          </a:p>
        </p:txBody>
      </p:sp>
      <p:sp>
        <p:nvSpPr>
          <p:cNvPr id="10" name="Fußzeilenplatzhalter 9">
            <a:extLst>
              <a:ext uri="{FF2B5EF4-FFF2-40B4-BE49-F238E27FC236}">
                <a16:creationId xmlns:a16="http://schemas.microsoft.com/office/drawing/2014/main" id="{39BAD1D1-C3A2-CE22-64F8-5B221FD657A7}"/>
              </a:ext>
            </a:extLst>
          </p:cNvPr>
          <p:cNvSpPr>
            <a:spLocks noGrp="1"/>
          </p:cNvSpPr>
          <p:nvPr>
            <p:ph type="ftr" sz="quarter" idx="3"/>
          </p:nvPr>
        </p:nvSpPr>
        <p:spPr/>
        <p:txBody>
          <a:bodyPr/>
          <a:lstStyle/>
          <a:p>
            <a:r>
              <a:rPr lang="de-DE"/>
              <a:t>Ulrich Kortenkamp | Elise Stroetmann | Marcus Röhming</a:t>
            </a:r>
            <a:endParaRPr lang="de-DE" dirty="0"/>
          </a:p>
        </p:txBody>
      </p:sp>
      <p:sp>
        <p:nvSpPr>
          <p:cNvPr id="11" name="Textfeld 10">
            <a:extLst>
              <a:ext uri="{FF2B5EF4-FFF2-40B4-BE49-F238E27FC236}">
                <a16:creationId xmlns:a16="http://schemas.microsoft.com/office/drawing/2014/main" id="{C4814373-52F7-4C3B-1676-616A2F354FB8}"/>
              </a:ext>
            </a:extLst>
          </p:cNvPr>
          <p:cNvSpPr txBox="1"/>
          <p:nvPr/>
        </p:nvSpPr>
        <p:spPr>
          <a:xfrm>
            <a:off x="8815152" y="1017757"/>
            <a:ext cx="2382127" cy="830997"/>
          </a:xfrm>
          <a:prstGeom prst="rect">
            <a:avLst/>
          </a:prstGeom>
          <a:noFill/>
        </p:spPr>
        <p:txBody>
          <a:bodyPr wrap="none" rtlCol="0">
            <a:spAutoFit/>
          </a:bodyPr>
          <a:lstStyle/>
          <a:p>
            <a:pPr algn="ctr"/>
            <a:r>
              <a:rPr lang="en-US" sz="2400" b="1" dirty="0" err="1">
                <a:solidFill>
                  <a:schemeClr val="tx2">
                    <a:lumMod val="50000"/>
                    <a:lumOff val="50000"/>
                  </a:schemeClr>
                </a:solidFill>
                <a:latin typeface="Avenir Next" panose="020B0503020202020204"/>
              </a:rPr>
              <a:t>Voraussetzung</a:t>
            </a:r>
            <a:endParaRPr lang="en-US" sz="2400" b="1" dirty="0">
              <a:solidFill>
                <a:schemeClr val="tx2">
                  <a:lumMod val="50000"/>
                  <a:lumOff val="50000"/>
                </a:schemeClr>
              </a:solidFill>
              <a:latin typeface="Avenir Next" panose="020B0503020202020204"/>
            </a:endParaRPr>
          </a:p>
          <a:p>
            <a:pPr algn="ctr"/>
            <a:r>
              <a:rPr lang="en-US" sz="2400" b="1" dirty="0" err="1">
                <a:solidFill>
                  <a:schemeClr val="accent6"/>
                </a:solidFill>
                <a:latin typeface="Avenir Next" panose="020B0503020202020204"/>
              </a:rPr>
              <a:t>Behauptung</a:t>
            </a:r>
            <a:endParaRPr lang="en-US" sz="2400" b="1" dirty="0">
              <a:solidFill>
                <a:schemeClr val="accent6"/>
              </a:solidFill>
              <a:latin typeface="Avenir Next" panose="020B0503020202020204"/>
            </a:endParaRPr>
          </a:p>
        </p:txBody>
      </p:sp>
    </p:spTree>
    <p:extLst>
      <p:ext uri="{BB962C8B-B14F-4D97-AF65-F5344CB8AC3E}">
        <p14:creationId xmlns:p14="http://schemas.microsoft.com/office/powerpoint/2010/main" val="769362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1680CF-A2B8-2F9B-CAAA-CE017A2F34D9}"/>
              </a:ext>
            </a:extLst>
          </p:cNvPr>
          <p:cNvSpPr>
            <a:spLocks noGrp="1"/>
          </p:cNvSpPr>
          <p:nvPr>
            <p:ph type="title"/>
          </p:nvPr>
        </p:nvSpPr>
        <p:spPr/>
        <p:txBody>
          <a:bodyPr>
            <a:normAutofit/>
          </a:bodyPr>
          <a:lstStyle/>
          <a:p>
            <a:r>
              <a:rPr lang="de-DE" dirty="0"/>
              <a:t>… weitergedacht: </a:t>
            </a:r>
          </a:p>
        </p:txBody>
      </p:sp>
      <p:sp>
        <p:nvSpPr>
          <p:cNvPr id="3" name="Inhaltsplatzhalter 2">
            <a:extLst>
              <a:ext uri="{FF2B5EF4-FFF2-40B4-BE49-F238E27FC236}">
                <a16:creationId xmlns:a16="http://schemas.microsoft.com/office/drawing/2014/main" id="{BA7BD2AB-8456-E54C-5075-53E327D12A80}"/>
              </a:ext>
            </a:extLst>
          </p:cNvPr>
          <p:cNvSpPr>
            <a:spLocks noGrp="1"/>
          </p:cNvSpPr>
          <p:nvPr>
            <p:ph idx="1"/>
          </p:nvPr>
        </p:nvSpPr>
        <p:spPr/>
        <p:txBody>
          <a:bodyPr>
            <a:normAutofit/>
          </a:bodyPr>
          <a:lstStyle/>
          <a:p>
            <a:pPr marL="0" indent="0">
              <a:buNone/>
            </a:pPr>
            <a:r>
              <a:rPr lang="de-DE" u="sng" dirty="0">
                <a:solidFill>
                  <a:schemeClr val="accent6"/>
                </a:solidFill>
                <a:latin typeface="Avenir Next" panose="020B0503020202020204"/>
              </a:rPr>
              <a:t>Du bist genauso alt wie ich</a:t>
            </a:r>
            <a:r>
              <a:rPr lang="de-DE" dirty="0">
                <a:effectLst/>
                <a:latin typeface="Avenir Next" panose="020B0503020202020204"/>
                <a:ea typeface="Aptos" panose="020B0004020202020204" pitchFamily="34" charset="0"/>
                <a:cs typeface="Times New Roman" panose="02020603050405020304" pitchFamily="18" charset="0"/>
              </a:rPr>
              <a:t>, wenn </a:t>
            </a:r>
            <a:r>
              <a:rPr lang="de-DE" u="sng" dirty="0">
                <a:solidFill>
                  <a:schemeClr val="tx2">
                    <a:lumMod val="50000"/>
                    <a:lumOff val="50000"/>
                  </a:schemeClr>
                </a:solidFill>
                <a:latin typeface="Avenir Next" panose="020B0503020202020204"/>
              </a:rPr>
              <a:t>wir gleichzeitig geboren sind</a:t>
            </a:r>
            <a:r>
              <a:rPr lang="de-DE" dirty="0">
                <a:effectLst/>
                <a:latin typeface="Avenir Next" panose="020B0503020202020204"/>
                <a:ea typeface="Aptos" panose="020B0004020202020204" pitchFamily="34" charset="0"/>
                <a:cs typeface="Times New Roman" panose="02020603050405020304" pitchFamily="18" charset="0"/>
              </a:rPr>
              <a:t>.</a:t>
            </a:r>
            <a:endParaRPr lang="de-DE" dirty="0">
              <a:latin typeface="Avenir Next" panose="020B0503020202020204"/>
              <a:ea typeface="Aptos" panose="020B0004020202020204" pitchFamily="34" charset="0"/>
              <a:cs typeface="Times New Roman" panose="02020603050405020304" pitchFamily="18" charset="0"/>
            </a:endParaRPr>
          </a:p>
          <a:p>
            <a:pPr marL="0" indent="0">
              <a:buNone/>
            </a:pPr>
            <a:r>
              <a:rPr lang="de-DE" dirty="0">
                <a:latin typeface="Avenir Next" panose="020B0503020202020204"/>
                <a:ea typeface="Aptos" panose="020B0004020202020204" pitchFamily="34" charset="0"/>
                <a:cs typeface="Times New Roman" panose="02020603050405020304" pitchFamily="18" charset="0"/>
              </a:rPr>
              <a:t> </a:t>
            </a:r>
          </a:p>
          <a:p>
            <a:pPr marL="0" indent="0">
              <a:buNone/>
            </a:pPr>
            <a:r>
              <a:rPr lang="de-DE" dirty="0">
                <a:effectLst/>
                <a:latin typeface="Avenir Next" panose="020B0503020202020204"/>
                <a:ea typeface="Aptos" panose="020B0004020202020204" pitchFamily="34" charset="0"/>
                <a:cs typeface="Times New Roman" panose="02020603050405020304" pitchFamily="18" charset="0"/>
              </a:rPr>
              <a:t>Weil </a:t>
            </a:r>
            <a:r>
              <a:rPr lang="de-DE" u="sng" dirty="0">
                <a:solidFill>
                  <a:schemeClr val="tx2">
                    <a:lumMod val="50000"/>
                    <a:lumOff val="50000"/>
                  </a:schemeClr>
                </a:solidFill>
                <a:latin typeface="Avenir Next" panose="020B0503020202020204"/>
              </a:rPr>
              <a:t>heute dein Geburtstag ist</a:t>
            </a:r>
            <a:r>
              <a:rPr lang="de-DE" dirty="0">
                <a:effectLst/>
                <a:latin typeface="Avenir Next" panose="020B0503020202020204"/>
                <a:ea typeface="Aptos" panose="020B0004020202020204" pitchFamily="34" charset="0"/>
                <a:cs typeface="Times New Roman" panose="02020603050405020304" pitchFamily="18" charset="0"/>
              </a:rPr>
              <a:t>, </a:t>
            </a:r>
            <a:r>
              <a:rPr lang="de-DE" u="sng" dirty="0">
                <a:solidFill>
                  <a:schemeClr val="accent6"/>
                </a:solidFill>
                <a:latin typeface="Avenir Next" panose="020B0503020202020204"/>
              </a:rPr>
              <a:t>mache ich dir ein Geschenk</a:t>
            </a:r>
            <a:r>
              <a:rPr lang="de-DE" dirty="0">
                <a:effectLst/>
                <a:latin typeface="Avenir Next" panose="020B0503020202020204"/>
                <a:ea typeface="Aptos" panose="020B0004020202020204" pitchFamily="34" charset="0"/>
                <a:cs typeface="Times New Roman" panose="02020603050405020304" pitchFamily="18" charset="0"/>
              </a:rPr>
              <a:t>.</a:t>
            </a:r>
          </a:p>
        </p:txBody>
      </p:sp>
      <p:sp>
        <p:nvSpPr>
          <p:cNvPr id="7" name="Textfeld 6">
            <a:extLst>
              <a:ext uri="{FF2B5EF4-FFF2-40B4-BE49-F238E27FC236}">
                <a16:creationId xmlns:a16="http://schemas.microsoft.com/office/drawing/2014/main" id="{76B39B5D-1A33-B15B-0E6A-6E7AE852FF1C}"/>
              </a:ext>
            </a:extLst>
          </p:cNvPr>
          <p:cNvSpPr txBox="1"/>
          <p:nvPr/>
        </p:nvSpPr>
        <p:spPr>
          <a:xfrm>
            <a:off x="8815152" y="1017757"/>
            <a:ext cx="2382127" cy="830997"/>
          </a:xfrm>
          <a:prstGeom prst="rect">
            <a:avLst/>
          </a:prstGeom>
          <a:noFill/>
        </p:spPr>
        <p:txBody>
          <a:bodyPr wrap="none" rtlCol="0">
            <a:spAutoFit/>
          </a:bodyPr>
          <a:lstStyle/>
          <a:p>
            <a:pPr algn="ctr"/>
            <a:r>
              <a:rPr lang="en-US" sz="2400" b="1" dirty="0" err="1">
                <a:solidFill>
                  <a:schemeClr val="tx2">
                    <a:lumMod val="50000"/>
                    <a:lumOff val="50000"/>
                  </a:schemeClr>
                </a:solidFill>
                <a:latin typeface="Avenir Next" panose="020B0503020202020204"/>
              </a:rPr>
              <a:t>Voraussetzung</a:t>
            </a:r>
            <a:endParaRPr lang="en-US" sz="2400" b="1" dirty="0">
              <a:solidFill>
                <a:schemeClr val="tx2">
                  <a:lumMod val="50000"/>
                  <a:lumOff val="50000"/>
                </a:schemeClr>
              </a:solidFill>
              <a:latin typeface="Avenir Next" panose="020B0503020202020204"/>
            </a:endParaRPr>
          </a:p>
          <a:p>
            <a:pPr algn="ctr"/>
            <a:r>
              <a:rPr lang="en-US" sz="2400" b="1" dirty="0" err="1">
                <a:solidFill>
                  <a:schemeClr val="accent6"/>
                </a:solidFill>
                <a:latin typeface="Avenir Next" panose="020B0503020202020204"/>
              </a:rPr>
              <a:t>Behauptung</a:t>
            </a:r>
            <a:endParaRPr lang="en-US" sz="2400" b="1" dirty="0">
              <a:solidFill>
                <a:schemeClr val="accent6"/>
              </a:solidFill>
              <a:latin typeface="Avenir Next" panose="020B0503020202020204"/>
            </a:endParaRPr>
          </a:p>
        </p:txBody>
      </p:sp>
      <p:sp>
        <p:nvSpPr>
          <p:cNvPr id="8" name="Datumsplatzhalter 7">
            <a:extLst>
              <a:ext uri="{FF2B5EF4-FFF2-40B4-BE49-F238E27FC236}">
                <a16:creationId xmlns:a16="http://schemas.microsoft.com/office/drawing/2014/main" id="{7A88F1DE-D8AE-A0F8-363A-D452EABE2770}"/>
              </a:ext>
            </a:extLst>
          </p:cNvPr>
          <p:cNvSpPr>
            <a:spLocks noGrp="1"/>
          </p:cNvSpPr>
          <p:nvPr>
            <p:ph type="dt" sz="half" idx="2"/>
          </p:nvPr>
        </p:nvSpPr>
        <p:spPr/>
        <p:txBody>
          <a:bodyPr/>
          <a:lstStyle/>
          <a:p>
            <a:fld id="{5F2614F7-8BE8-4AF2-AB48-64CDB3BCBC6E}" type="datetime1">
              <a:rPr lang="de-DE" smtClean="0"/>
              <a:t>29.04.2024</a:t>
            </a:fld>
            <a:endParaRPr lang="de-DE" dirty="0"/>
          </a:p>
        </p:txBody>
      </p:sp>
      <p:sp>
        <p:nvSpPr>
          <p:cNvPr id="9" name="Foliennummernplatzhalter 8">
            <a:extLst>
              <a:ext uri="{FF2B5EF4-FFF2-40B4-BE49-F238E27FC236}">
                <a16:creationId xmlns:a16="http://schemas.microsoft.com/office/drawing/2014/main" id="{A5B9C757-73FE-319D-AC4F-5AEEFAFBACDE}"/>
              </a:ext>
            </a:extLst>
          </p:cNvPr>
          <p:cNvSpPr>
            <a:spLocks noGrp="1"/>
          </p:cNvSpPr>
          <p:nvPr>
            <p:ph type="sldNum" sz="quarter" idx="12"/>
          </p:nvPr>
        </p:nvSpPr>
        <p:spPr/>
        <p:txBody>
          <a:bodyPr/>
          <a:lstStyle/>
          <a:p>
            <a:fld id="{69AFFE21-306B-104C-A652-3A8A92DE08D1}" type="slidenum">
              <a:rPr lang="de-DE" smtClean="0"/>
              <a:pPr/>
              <a:t>25</a:t>
            </a:fld>
            <a:endParaRPr lang="de-DE" dirty="0"/>
          </a:p>
        </p:txBody>
      </p:sp>
      <p:sp>
        <p:nvSpPr>
          <p:cNvPr id="10" name="Fußzeilenplatzhalter 9">
            <a:extLst>
              <a:ext uri="{FF2B5EF4-FFF2-40B4-BE49-F238E27FC236}">
                <a16:creationId xmlns:a16="http://schemas.microsoft.com/office/drawing/2014/main" id="{55B4064C-EB32-76A6-2C4A-7CF50960E9E4}"/>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42328222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5ACD366D-7C56-EAB1-0FC6-EDA075F801F8}"/>
              </a:ext>
            </a:extLst>
          </p:cNvPr>
          <p:cNvPicPr>
            <a:picLocks noChangeAspect="1"/>
          </p:cNvPicPr>
          <p:nvPr/>
        </p:nvPicPr>
        <p:blipFill rotWithShape="1">
          <a:blip r:embed="rId2"/>
          <a:srcRect t="7735"/>
          <a:stretch/>
        </p:blipFill>
        <p:spPr>
          <a:xfrm>
            <a:off x="455409" y="873552"/>
            <a:ext cx="10793224" cy="1415301"/>
          </a:xfrm>
          <a:prstGeom prst="rect">
            <a:avLst/>
          </a:prstGeom>
        </p:spPr>
      </p:pic>
      <p:sp>
        <p:nvSpPr>
          <p:cNvPr id="7" name="Textfeld 6">
            <a:extLst>
              <a:ext uri="{FF2B5EF4-FFF2-40B4-BE49-F238E27FC236}">
                <a16:creationId xmlns:a16="http://schemas.microsoft.com/office/drawing/2014/main" id="{259752F1-EE6C-E738-8359-75F01D7DD3D4}"/>
              </a:ext>
            </a:extLst>
          </p:cNvPr>
          <p:cNvSpPr txBox="1"/>
          <p:nvPr/>
        </p:nvSpPr>
        <p:spPr>
          <a:xfrm>
            <a:off x="891987" y="2288853"/>
            <a:ext cx="10209905" cy="4468724"/>
          </a:xfrm>
          <a:prstGeom prst="rect">
            <a:avLst/>
          </a:prstGeom>
          <a:noFill/>
        </p:spPr>
        <p:txBody>
          <a:bodyPr wrap="square">
            <a:spAutoFit/>
          </a:bodyPr>
          <a:lstStyle/>
          <a:p>
            <a:pPr marL="342900" lvl="0" indent="-342900">
              <a:lnSpc>
                <a:spcPct val="114000"/>
              </a:lnSpc>
              <a:spcBef>
                <a:spcPts val="1200"/>
              </a:spcBef>
              <a:buFont typeface="+mj-lt"/>
              <a:buAutoNum type="alphaLcParenR"/>
              <a:tabLst>
                <a:tab pos="12700" algn="l"/>
              </a:tabLst>
            </a:pPr>
            <a:r>
              <a:rPr lang="de-DE" sz="2800" dirty="0">
                <a:solidFill>
                  <a:srgbClr val="000000"/>
                </a:solidFill>
                <a:latin typeface="Avenir Next" panose="020B0503020202020204" pitchFamily="34" charset="0"/>
                <a:cs typeface="Times New Roman" panose="02020603050405020304" pitchFamily="18" charset="0"/>
              </a:rPr>
              <a:t>Wenn ein Dreieck gleichseitig ist, dann ist es auch gleichschenklig.</a:t>
            </a:r>
          </a:p>
          <a:p>
            <a:pPr marL="342900" lvl="0" indent="-342900">
              <a:lnSpc>
                <a:spcPct val="114000"/>
              </a:lnSpc>
              <a:spcBef>
                <a:spcPts val="1200"/>
              </a:spcBef>
              <a:buFont typeface="+mj-lt"/>
              <a:buAutoNum type="alphaLcParenR"/>
              <a:tabLst>
                <a:tab pos="12700" algn="l"/>
              </a:tabLst>
            </a:pPr>
            <a:r>
              <a:rPr lang="de-DE" sz="2800" dirty="0">
                <a:solidFill>
                  <a:srgbClr val="000000"/>
                </a:solidFill>
                <a:latin typeface="Avenir Next" panose="020B0503020202020204" pitchFamily="34" charset="0"/>
                <a:cs typeface="Times New Roman" panose="02020603050405020304" pitchFamily="18" charset="0"/>
              </a:rPr>
              <a:t>Wenn ein Dreieck einen rechten Winkel hat,</a:t>
            </a:r>
            <a:br>
              <a:rPr lang="de-DE" sz="2800" dirty="0">
                <a:solidFill>
                  <a:srgbClr val="000000"/>
                </a:solidFill>
                <a:latin typeface="Avenir Next" panose="020B0503020202020204" pitchFamily="34" charset="0"/>
                <a:cs typeface="Times New Roman" panose="02020603050405020304" pitchFamily="18" charset="0"/>
              </a:rPr>
            </a:br>
            <a:r>
              <a:rPr lang="de-DE" sz="2800" dirty="0">
                <a:solidFill>
                  <a:srgbClr val="000000"/>
                </a:solidFill>
                <a:latin typeface="Avenir Next" panose="020B0503020202020204" pitchFamily="34" charset="0"/>
                <a:cs typeface="Times New Roman" panose="02020603050405020304" pitchFamily="18" charset="0"/>
              </a:rPr>
              <a:t>dann hat es zwei spitze Winkel. </a:t>
            </a:r>
          </a:p>
          <a:p>
            <a:pPr marL="342900" lvl="0" indent="-342900">
              <a:lnSpc>
                <a:spcPct val="114000"/>
              </a:lnSpc>
              <a:spcBef>
                <a:spcPts val="1200"/>
              </a:spcBef>
              <a:buFont typeface="+mj-lt"/>
              <a:buAutoNum type="alphaLcParenR"/>
              <a:tabLst>
                <a:tab pos="12700" algn="l"/>
              </a:tabLst>
            </a:pPr>
            <a:r>
              <a:rPr lang="de-DE" sz="2800" dirty="0">
                <a:solidFill>
                  <a:srgbClr val="000000"/>
                </a:solidFill>
                <a:latin typeface="Avenir Next" panose="020B0503020202020204" pitchFamily="34" charset="0"/>
                <a:cs typeface="Times New Roman" panose="02020603050405020304" pitchFamily="18" charset="0"/>
              </a:rPr>
              <a:t>Wenn eine natürliche Zahl durch 2 teilbar ist, dann ist sie gerade. </a:t>
            </a:r>
          </a:p>
          <a:p>
            <a:pPr marL="342900" lvl="0" indent="-342900">
              <a:lnSpc>
                <a:spcPct val="114000"/>
              </a:lnSpc>
              <a:spcBef>
                <a:spcPts val="1200"/>
              </a:spcBef>
              <a:spcAft>
                <a:spcPts val="1200"/>
              </a:spcAft>
              <a:buFont typeface="+mj-lt"/>
              <a:buAutoNum type="alphaLcParenR"/>
              <a:tabLst>
                <a:tab pos="12700" algn="l"/>
              </a:tabLst>
            </a:pPr>
            <a:r>
              <a:rPr lang="de-DE" sz="2800" dirty="0">
                <a:solidFill>
                  <a:srgbClr val="000000"/>
                </a:solidFill>
                <a:latin typeface="Avenir Next" panose="020B0503020202020204" pitchFamily="34" charset="0"/>
                <a:cs typeface="Times New Roman" panose="02020603050405020304" pitchFamily="18" charset="0"/>
              </a:rPr>
              <a:t>Wenn eine natürliche Zahl durch 4 teilbar ist, dann ist sie gerade. </a:t>
            </a:r>
          </a:p>
        </p:txBody>
      </p:sp>
      <p:sp>
        <p:nvSpPr>
          <p:cNvPr id="4" name="Datumsplatzhalter 3">
            <a:extLst>
              <a:ext uri="{FF2B5EF4-FFF2-40B4-BE49-F238E27FC236}">
                <a16:creationId xmlns:a16="http://schemas.microsoft.com/office/drawing/2014/main" id="{8B3B6F88-AC9E-0B96-A971-136DB981F087}"/>
              </a:ext>
            </a:extLst>
          </p:cNvPr>
          <p:cNvSpPr>
            <a:spLocks noGrp="1"/>
          </p:cNvSpPr>
          <p:nvPr>
            <p:ph type="dt" sz="half" idx="2"/>
          </p:nvPr>
        </p:nvSpPr>
        <p:spPr/>
        <p:txBody>
          <a:bodyPr/>
          <a:lstStyle/>
          <a:p>
            <a:fld id="{E5CDAC1F-DE24-4BBF-9E5A-D7D0C852A971}" type="datetime1">
              <a:rPr lang="de-DE" smtClean="0"/>
              <a:t>29.04.2024</a:t>
            </a:fld>
            <a:endParaRPr lang="de-DE" dirty="0"/>
          </a:p>
        </p:txBody>
      </p:sp>
      <p:sp>
        <p:nvSpPr>
          <p:cNvPr id="6" name="Foliennummernplatzhalter 5">
            <a:extLst>
              <a:ext uri="{FF2B5EF4-FFF2-40B4-BE49-F238E27FC236}">
                <a16:creationId xmlns:a16="http://schemas.microsoft.com/office/drawing/2014/main" id="{553DA644-ECA8-7501-DABE-3D76BD1937E1}"/>
              </a:ext>
            </a:extLst>
          </p:cNvPr>
          <p:cNvSpPr>
            <a:spLocks noGrp="1"/>
          </p:cNvSpPr>
          <p:nvPr>
            <p:ph type="sldNum" sz="quarter" idx="12"/>
          </p:nvPr>
        </p:nvSpPr>
        <p:spPr/>
        <p:txBody>
          <a:bodyPr/>
          <a:lstStyle/>
          <a:p>
            <a:fld id="{69AFFE21-306B-104C-A652-3A8A92DE08D1}" type="slidenum">
              <a:rPr lang="de-DE" smtClean="0"/>
              <a:pPr/>
              <a:t>26</a:t>
            </a:fld>
            <a:endParaRPr lang="de-DE" dirty="0"/>
          </a:p>
        </p:txBody>
      </p:sp>
      <p:sp>
        <p:nvSpPr>
          <p:cNvPr id="9" name="Fußzeilenplatzhalter 8">
            <a:extLst>
              <a:ext uri="{FF2B5EF4-FFF2-40B4-BE49-F238E27FC236}">
                <a16:creationId xmlns:a16="http://schemas.microsoft.com/office/drawing/2014/main" id="{FBDA32B6-D076-BC2C-9228-0B0015FB51D2}"/>
              </a:ext>
            </a:extLst>
          </p:cNvPr>
          <p:cNvSpPr>
            <a:spLocks noGrp="1"/>
          </p:cNvSpPr>
          <p:nvPr>
            <p:ph type="ftr" sz="quarter" idx="3"/>
          </p:nvPr>
        </p:nvSpPr>
        <p:spPr/>
        <p:txBody>
          <a:bodyPr/>
          <a:lstStyle/>
          <a:p>
            <a:r>
              <a:rPr lang="de-DE"/>
              <a:t>Ulrich Kortenkamp | Elise Stroetmann | Marcus Röhming</a:t>
            </a:r>
            <a:endParaRPr lang="de-DE" dirty="0"/>
          </a:p>
        </p:txBody>
      </p:sp>
      <p:sp>
        <p:nvSpPr>
          <p:cNvPr id="10" name="Titel 1">
            <a:extLst>
              <a:ext uri="{FF2B5EF4-FFF2-40B4-BE49-F238E27FC236}">
                <a16:creationId xmlns:a16="http://schemas.microsoft.com/office/drawing/2014/main" id="{27F9A165-BBCD-094B-9149-77249EAA8C61}"/>
              </a:ext>
            </a:extLst>
          </p:cNvPr>
          <p:cNvSpPr>
            <a:spLocks noGrp="1"/>
          </p:cNvSpPr>
          <p:nvPr>
            <p:ph type="title"/>
          </p:nvPr>
        </p:nvSpPr>
        <p:spPr>
          <a:xfrm>
            <a:off x="509726" y="498"/>
            <a:ext cx="11111144" cy="645341"/>
          </a:xfrm>
        </p:spPr>
        <p:txBody>
          <a:bodyPr>
            <a:normAutofit/>
          </a:bodyPr>
          <a:lstStyle/>
          <a:p>
            <a:r>
              <a:rPr lang="de-DE" dirty="0">
                <a:latin typeface="Avenir Next" panose="020B0503020202020204" pitchFamily="34" charset="0"/>
              </a:rPr>
              <a:t>Vergleich</a:t>
            </a:r>
            <a:endParaRPr lang="en-US" dirty="0"/>
          </a:p>
        </p:txBody>
      </p:sp>
    </p:spTree>
    <p:extLst>
      <p:ext uri="{BB962C8B-B14F-4D97-AF65-F5344CB8AC3E}">
        <p14:creationId xmlns:p14="http://schemas.microsoft.com/office/powerpoint/2010/main" val="18820144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5ACD366D-7C56-EAB1-0FC6-EDA075F801F8}"/>
              </a:ext>
            </a:extLst>
          </p:cNvPr>
          <p:cNvPicPr>
            <a:picLocks noChangeAspect="1"/>
          </p:cNvPicPr>
          <p:nvPr/>
        </p:nvPicPr>
        <p:blipFill rotWithShape="1">
          <a:blip r:embed="rId2"/>
          <a:srcRect t="7735"/>
          <a:stretch/>
        </p:blipFill>
        <p:spPr>
          <a:xfrm>
            <a:off x="455409" y="883825"/>
            <a:ext cx="10793224" cy="1415301"/>
          </a:xfrm>
          <a:prstGeom prst="rect">
            <a:avLst/>
          </a:prstGeom>
        </p:spPr>
      </p:pic>
      <p:sp>
        <p:nvSpPr>
          <p:cNvPr id="7" name="Textfeld 6">
            <a:extLst>
              <a:ext uri="{FF2B5EF4-FFF2-40B4-BE49-F238E27FC236}">
                <a16:creationId xmlns:a16="http://schemas.microsoft.com/office/drawing/2014/main" id="{259752F1-EE6C-E738-8359-75F01D7DD3D4}"/>
              </a:ext>
            </a:extLst>
          </p:cNvPr>
          <p:cNvSpPr txBox="1"/>
          <p:nvPr/>
        </p:nvSpPr>
        <p:spPr>
          <a:xfrm>
            <a:off x="891987" y="2299126"/>
            <a:ext cx="10209905" cy="2982098"/>
          </a:xfrm>
          <a:prstGeom prst="rect">
            <a:avLst/>
          </a:prstGeom>
          <a:noFill/>
        </p:spPr>
        <p:txBody>
          <a:bodyPr wrap="square">
            <a:spAutoFit/>
          </a:bodyPr>
          <a:lstStyle/>
          <a:p>
            <a:pPr marL="342900" lvl="0" indent="-342900">
              <a:lnSpc>
                <a:spcPct val="114000"/>
              </a:lnSpc>
              <a:spcBef>
                <a:spcPts val="1200"/>
              </a:spcBef>
              <a:buFont typeface="+mj-lt"/>
              <a:buAutoNum type="alphaLcParenR"/>
              <a:tabLst>
                <a:tab pos="12700" algn="l"/>
              </a:tabLst>
            </a:pP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Wenn </a:t>
            </a:r>
            <a:r>
              <a:rPr lang="de-DE" sz="2800" u="sng" dirty="0">
                <a:solidFill>
                  <a:schemeClr val="tx2">
                    <a:lumMod val="50000"/>
                    <a:lumOff val="50000"/>
                  </a:schemeClr>
                </a:solidFill>
                <a:latin typeface="Avenir Next" panose="020B0503020202020204" pitchFamily="34" charset="0"/>
              </a:rPr>
              <a:t>ein Dreieck gleichseitig ist</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 dann </a:t>
            </a:r>
            <a:r>
              <a:rPr lang="de-DE" sz="2800" u="sng" dirty="0">
                <a:solidFill>
                  <a:schemeClr val="accent6"/>
                </a:solidFill>
                <a:latin typeface="Avenir Next" panose="020B0503020202020204" pitchFamily="34" charset="0"/>
                <a:cs typeface="Times New Roman" panose="02020603050405020304" pitchFamily="18" charset="0"/>
              </a:rPr>
              <a:t>ist es auch </a:t>
            </a:r>
            <a:r>
              <a:rPr lang="de-DE" sz="2800" u="sng" dirty="0">
                <a:solidFill>
                  <a:schemeClr val="accent6"/>
                </a:solidFill>
                <a:effectLst/>
                <a:latin typeface="Avenir Next" panose="020B0503020202020204" pitchFamily="34" charset="0"/>
                <a:ea typeface="Aptos" panose="020B0004020202020204" pitchFamily="34" charset="0"/>
                <a:cs typeface="Times New Roman" panose="02020603050405020304" pitchFamily="18" charset="0"/>
              </a:rPr>
              <a:t>gleichschenklig</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a:t>
            </a:r>
            <a:endParaRPr lang="de-DE" sz="2800" dirty="0">
              <a:effectLst/>
              <a:latin typeface="Avenir Next" panose="020B0503020202020204" pitchFamily="34" charset="0"/>
              <a:ea typeface="Aptos" panose="020B0004020202020204" pitchFamily="34" charset="0"/>
              <a:cs typeface="Times New Roman" panose="02020603050405020304" pitchFamily="18" charset="0"/>
            </a:endParaRPr>
          </a:p>
          <a:p>
            <a:pPr marL="342900" lvl="0" indent="-342900">
              <a:lnSpc>
                <a:spcPct val="114000"/>
              </a:lnSpc>
              <a:spcBef>
                <a:spcPts val="1200"/>
              </a:spcBef>
              <a:buFont typeface="+mj-lt"/>
              <a:buAutoNum type="alphaLcParenR"/>
              <a:tabLst>
                <a:tab pos="12700" algn="l"/>
              </a:tabLst>
            </a:pP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Wenn </a:t>
            </a:r>
            <a:r>
              <a:rPr lang="de-DE" sz="2800" dirty="0">
                <a:solidFill>
                  <a:srgbClr val="000000"/>
                </a:solidFill>
                <a:latin typeface="Avenir Next" panose="020B0503020202020204" pitchFamily="34" charset="0"/>
                <a:cs typeface="Times New Roman" panose="02020603050405020304" pitchFamily="18" charset="0"/>
              </a:rPr>
              <a:t>ein Dreieck einen rechten Winkel hat,</a:t>
            </a:r>
            <a:br>
              <a:rPr lang="de-DE" sz="2800" dirty="0">
                <a:solidFill>
                  <a:srgbClr val="000000"/>
                </a:solidFill>
                <a:latin typeface="Avenir Next" panose="020B0503020202020204" pitchFamily="34" charset="0"/>
                <a:cs typeface="Times New Roman" panose="02020603050405020304" pitchFamily="18" charset="0"/>
              </a:rPr>
            </a:br>
            <a:r>
              <a:rPr lang="de-DE" sz="2800" dirty="0">
                <a:solidFill>
                  <a:srgbClr val="000000"/>
                </a:solidFill>
                <a:latin typeface="Avenir Next" panose="020B0503020202020204" pitchFamily="34" charset="0"/>
                <a:cs typeface="Times New Roman" panose="02020603050405020304" pitchFamily="18" charset="0"/>
              </a:rPr>
              <a:t>dann hat es zwei spitze Winkel. </a:t>
            </a:r>
          </a:p>
          <a:p>
            <a:pPr marL="342900" lvl="0" indent="-342900">
              <a:lnSpc>
                <a:spcPct val="114000"/>
              </a:lnSpc>
              <a:spcBef>
                <a:spcPts val="1200"/>
              </a:spcBef>
              <a:buFont typeface="+mj-lt"/>
              <a:buAutoNum type="alphaLcParenR"/>
              <a:tabLst>
                <a:tab pos="12700" algn="l"/>
              </a:tabLst>
            </a:pPr>
            <a:r>
              <a:rPr lang="de-DE" sz="2800" dirty="0">
                <a:solidFill>
                  <a:srgbClr val="000000"/>
                </a:solidFill>
                <a:latin typeface="Avenir Next" panose="020B0503020202020204" pitchFamily="34" charset="0"/>
                <a:cs typeface="Times New Roman" panose="02020603050405020304" pitchFamily="18" charset="0"/>
              </a:rPr>
              <a:t>Wenn eine natürliche Zahl durch 2 teilbar ist, dann ist sie gerade. </a:t>
            </a:r>
          </a:p>
          <a:p>
            <a:pPr marL="342900" lvl="0" indent="-342900">
              <a:lnSpc>
                <a:spcPct val="114000"/>
              </a:lnSpc>
              <a:spcBef>
                <a:spcPts val="1200"/>
              </a:spcBef>
              <a:spcAft>
                <a:spcPts val="1200"/>
              </a:spcAft>
              <a:buFont typeface="+mj-lt"/>
              <a:buAutoNum type="alphaLcParenR"/>
              <a:tabLst>
                <a:tab pos="12700" algn="l"/>
              </a:tabLst>
            </a:pPr>
            <a:r>
              <a:rPr lang="de-DE" sz="2800" dirty="0">
                <a:solidFill>
                  <a:srgbClr val="000000"/>
                </a:solidFill>
                <a:latin typeface="Avenir Next" panose="020B0503020202020204" pitchFamily="34" charset="0"/>
                <a:cs typeface="Times New Roman" panose="02020603050405020304" pitchFamily="18" charset="0"/>
              </a:rPr>
              <a:t>Wenn eine natürliche Zahl durch 4 teilbar ist, dann ist sie gerade. </a:t>
            </a:r>
          </a:p>
        </p:txBody>
      </p:sp>
      <p:sp>
        <p:nvSpPr>
          <p:cNvPr id="4" name="Datumsplatzhalter 3">
            <a:extLst>
              <a:ext uri="{FF2B5EF4-FFF2-40B4-BE49-F238E27FC236}">
                <a16:creationId xmlns:a16="http://schemas.microsoft.com/office/drawing/2014/main" id="{B5D79F45-D4A7-F985-7818-63D4CB0E9E09}"/>
              </a:ext>
            </a:extLst>
          </p:cNvPr>
          <p:cNvSpPr>
            <a:spLocks noGrp="1"/>
          </p:cNvSpPr>
          <p:nvPr>
            <p:ph type="dt" sz="half" idx="2"/>
          </p:nvPr>
        </p:nvSpPr>
        <p:spPr/>
        <p:txBody>
          <a:bodyPr/>
          <a:lstStyle/>
          <a:p>
            <a:fld id="{F7E0E544-A3C3-424F-9589-BE0AB19A8546}" type="datetime1">
              <a:rPr lang="de-DE" smtClean="0"/>
              <a:t>29.04.2024</a:t>
            </a:fld>
            <a:endParaRPr lang="de-DE" dirty="0"/>
          </a:p>
        </p:txBody>
      </p:sp>
      <p:sp>
        <p:nvSpPr>
          <p:cNvPr id="6" name="Foliennummernplatzhalter 5">
            <a:extLst>
              <a:ext uri="{FF2B5EF4-FFF2-40B4-BE49-F238E27FC236}">
                <a16:creationId xmlns:a16="http://schemas.microsoft.com/office/drawing/2014/main" id="{8FB32A04-D86F-036E-91BF-417E19BBABA8}"/>
              </a:ext>
            </a:extLst>
          </p:cNvPr>
          <p:cNvSpPr>
            <a:spLocks noGrp="1"/>
          </p:cNvSpPr>
          <p:nvPr>
            <p:ph type="sldNum" sz="quarter" idx="12"/>
          </p:nvPr>
        </p:nvSpPr>
        <p:spPr/>
        <p:txBody>
          <a:bodyPr/>
          <a:lstStyle/>
          <a:p>
            <a:fld id="{69AFFE21-306B-104C-A652-3A8A92DE08D1}" type="slidenum">
              <a:rPr lang="de-DE" smtClean="0"/>
              <a:pPr/>
              <a:t>27</a:t>
            </a:fld>
            <a:endParaRPr lang="de-DE" dirty="0"/>
          </a:p>
        </p:txBody>
      </p:sp>
      <p:sp>
        <p:nvSpPr>
          <p:cNvPr id="9" name="Fußzeilenplatzhalter 8">
            <a:extLst>
              <a:ext uri="{FF2B5EF4-FFF2-40B4-BE49-F238E27FC236}">
                <a16:creationId xmlns:a16="http://schemas.microsoft.com/office/drawing/2014/main" id="{5BBA109D-1A28-7CFF-FC88-9E78AF76AD02}"/>
              </a:ext>
            </a:extLst>
          </p:cNvPr>
          <p:cNvSpPr>
            <a:spLocks noGrp="1"/>
          </p:cNvSpPr>
          <p:nvPr>
            <p:ph type="ftr" sz="quarter" idx="3"/>
          </p:nvPr>
        </p:nvSpPr>
        <p:spPr/>
        <p:txBody>
          <a:bodyPr/>
          <a:lstStyle/>
          <a:p>
            <a:r>
              <a:rPr lang="de-DE"/>
              <a:t>Ulrich Kortenkamp | Elise Stroetmann | Marcus Röhming</a:t>
            </a:r>
            <a:endParaRPr lang="de-DE" dirty="0"/>
          </a:p>
        </p:txBody>
      </p:sp>
      <p:sp>
        <p:nvSpPr>
          <p:cNvPr id="10" name="Titel 1">
            <a:extLst>
              <a:ext uri="{FF2B5EF4-FFF2-40B4-BE49-F238E27FC236}">
                <a16:creationId xmlns:a16="http://schemas.microsoft.com/office/drawing/2014/main" id="{86E0A690-F250-CDBF-3814-24E0A8D16B1B}"/>
              </a:ext>
            </a:extLst>
          </p:cNvPr>
          <p:cNvSpPr>
            <a:spLocks noGrp="1"/>
          </p:cNvSpPr>
          <p:nvPr>
            <p:ph type="title"/>
          </p:nvPr>
        </p:nvSpPr>
        <p:spPr>
          <a:xfrm>
            <a:off x="509726" y="498"/>
            <a:ext cx="11111144" cy="645341"/>
          </a:xfrm>
        </p:spPr>
        <p:txBody>
          <a:bodyPr>
            <a:normAutofit/>
          </a:bodyPr>
          <a:lstStyle/>
          <a:p>
            <a:r>
              <a:rPr lang="de-DE" dirty="0">
                <a:latin typeface="Avenir Next" panose="020B0503020202020204" pitchFamily="34" charset="0"/>
              </a:rPr>
              <a:t>Vergleich</a:t>
            </a:r>
            <a:endParaRPr lang="en-US" dirty="0"/>
          </a:p>
        </p:txBody>
      </p:sp>
    </p:spTree>
    <p:extLst>
      <p:ext uri="{BB962C8B-B14F-4D97-AF65-F5344CB8AC3E}">
        <p14:creationId xmlns:p14="http://schemas.microsoft.com/office/powerpoint/2010/main" val="8209356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5ACD366D-7C56-EAB1-0FC6-EDA075F801F8}"/>
              </a:ext>
            </a:extLst>
          </p:cNvPr>
          <p:cNvPicPr>
            <a:picLocks noChangeAspect="1"/>
          </p:cNvPicPr>
          <p:nvPr/>
        </p:nvPicPr>
        <p:blipFill rotWithShape="1">
          <a:blip r:embed="rId2"/>
          <a:srcRect t="7735"/>
          <a:stretch/>
        </p:blipFill>
        <p:spPr>
          <a:xfrm>
            <a:off x="455409" y="873552"/>
            <a:ext cx="10793224" cy="1415301"/>
          </a:xfrm>
          <a:prstGeom prst="rect">
            <a:avLst/>
          </a:prstGeom>
        </p:spPr>
      </p:pic>
      <p:sp>
        <p:nvSpPr>
          <p:cNvPr id="7" name="Textfeld 6">
            <a:extLst>
              <a:ext uri="{FF2B5EF4-FFF2-40B4-BE49-F238E27FC236}">
                <a16:creationId xmlns:a16="http://schemas.microsoft.com/office/drawing/2014/main" id="{259752F1-EE6C-E738-8359-75F01D7DD3D4}"/>
              </a:ext>
            </a:extLst>
          </p:cNvPr>
          <p:cNvSpPr txBox="1"/>
          <p:nvPr/>
        </p:nvSpPr>
        <p:spPr>
          <a:xfrm>
            <a:off x="891987" y="2288853"/>
            <a:ext cx="10209905" cy="2982098"/>
          </a:xfrm>
          <a:prstGeom prst="rect">
            <a:avLst/>
          </a:prstGeom>
          <a:noFill/>
        </p:spPr>
        <p:txBody>
          <a:bodyPr wrap="square">
            <a:spAutoFit/>
          </a:bodyPr>
          <a:lstStyle/>
          <a:p>
            <a:pPr marL="342900" lvl="0" indent="-342900">
              <a:lnSpc>
                <a:spcPct val="114000"/>
              </a:lnSpc>
              <a:spcBef>
                <a:spcPts val="1200"/>
              </a:spcBef>
              <a:buFont typeface="+mj-lt"/>
              <a:buAutoNum type="alphaLcParenR"/>
              <a:tabLst>
                <a:tab pos="12700" algn="l"/>
              </a:tabLst>
            </a:pP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Wenn </a:t>
            </a:r>
            <a:r>
              <a:rPr lang="de-DE" sz="2800" u="sng" dirty="0">
                <a:solidFill>
                  <a:schemeClr val="tx2">
                    <a:lumMod val="50000"/>
                    <a:lumOff val="50000"/>
                  </a:schemeClr>
                </a:solidFill>
                <a:latin typeface="Avenir Next" panose="020B0503020202020204" pitchFamily="34" charset="0"/>
              </a:rPr>
              <a:t>ein Dreieck gleichseitig ist</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 dann </a:t>
            </a:r>
            <a:r>
              <a:rPr lang="de-DE" sz="2800" u="sng" dirty="0">
                <a:solidFill>
                  <a:schemeClr val="accent6"/>
                </a:solidFill>
                <a:latin typeface="Avenir Next" panose="020B0503020202020204" pitchFamily="34" charset="0"/>
                <a:cs typeface="Times New Roman" panose="02020603050405020304" pitchFamily="18" charset="0"/>
              </a:rPr>
              <a:t>ist es auch </a:t>
            </a:r>
            <a:r>
              <a:rPr lang="de-DE" sz="2800" u="sng" dirty="0">
                <a:solidFill>
                  <a:schemeClr val="accent6"/>
                </a:solidFill>
                <a:effectLst/>
                <a:latin typeface="Avenir Next" panose="020B0503020202020204" pitchFamily="34" charset="0"/>
                <a:ea typeface="Aptos" panose="020B0004020202020204" pitchFamily="34" charset="0"/>
                <a:cs typeface="Times New Roman" panose="02020603050405020304" pitchFamily="18" charset="0"/>
              </a:rPr>
              <a:t>gleichschenklig</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a:t>
            </a:r>
            <a:endParaRPr lang="de-DE" sz="2800" dirty="0">
              <a:effectLst/>
              <a:latin typeface="Avenir Next" panose="020B0503020202020204" pitchFamily="34" charset="0"/>
              <a:ea typeface="Aptos" panose="020B0004020202020204" pitchFamily="34" charset="0"/>
              <a:cs typeface="Times New Roman" panose="02020603050405020304" pitchFamily="18" charset="0"/>
            </a:endParaRPr>
          </a:p>
          <a:p>
            <a:pPr marL="342900" lvl="0" indent="-342900">
              <a:lnSpc>
                <a:spcPct val="114000"/>
              </a:lnSpc>
              <a:spcBef>
                <a:spcPts val="1200"/>
              </a:spcBef>
              <a:buFont typeface="+mj-lt"/>
              <a:buAutoNum type="alphaLcParenR"/>
              <a:tabLst>
                <a:tab pos="12700" algn="l"/>
              </a:tabLst>
            </a:pP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Wenn </a:t>
            </a:r>
            <a:r>
              <a:rPr lang="de-DE" sz="2800" u="sng" dirty="0">
                <a:solidFill>
                  <a:schemeClr val="tx2">
                    <a:lumMod val="50000"/>
                    <a:lumOff val="50000"/>
                  </a:schemeClr>
                </a:solidFill>
                <a:latin typeface="Avenir Next" panose="020B0503020202020204" pitchFamily="34" charset="0"/>
              </a:rPr>
              <a:t>ein Dreieck einen rechten Winkel hat</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a:t>
            </a:r>
            <a:b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b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dann </a:t>
            </a:r>
            <a:r>
              <a:rPr lang="de-DE" sz="2800" u="sng" dirty="0">
                <a:solidFill>
                  <a:schemeClr val="accent6"/>
                </a:solidFill>
                <a:latin typeface="Avenir Next" panose="020B0503020202020204" pitchFamily="34" charset="0"/>
                <a:cs typeface="Times New Roman" panose="02020603050405020304" pitchFamily="18" charset="0"/>
              </a:rPr>
              <a:t>hat es zwei spitze Winkel</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 </a:t>
            </a:r>
            <a:endParaRPr lang="de-DE" sz="2800" dirty="0">
              <a:effectLst/>
              <a:latin typeface="Avenir Next" panose="020B0503020202020204" pitchFamily="34" charset="0"/>
              <a:ea typeface="Aptos" panose="020B0004020202020204" pitchFamily="34" charset="0"/>
              <a:cs typeface="Times New Roman" panose="02020603050405020304" pitchFamily="18" charset="0"/>
            </a:endParaRPr>
          </a:p>
          <a:p>
            <a:pPr marL="342900" lvl="0" indent="-342900">
              <a:lnSpc>
                <a:spcPct val="114000"/>
              </a:lnSpc>
              <a:spcBef>
                <a:spcPts val="1200"/>
              </a:spcBef>
              <a:buFont typeface="+mj-lt"/>
              <a:buAutoNum type="alphaLcParenR"/>
              <a:tabLst>
                <a:tab pos="12700" algn="l"/>
              </a:tabLst>
            </a:pP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Wenn </a:t>
            </a:r>
            <a:r>
              <a:rPr lang="de-DE" sz="2800" dirty="0">
                <a:solidFill>
                  <a:srgbClr val="000000"/>
                </a:solidFill>
                <a:latin typeface="Avenir Next" panose="020B0503020202020204" pitchFamily="34" charset="0"/>
                <a:cs typeface="Times New Roman" panose="02020603050405020304" pitchFamily="18" charset="0"/>
              </a:rPr>
              <a:t>eine natürliche Zahl durch 2 teilbar ist, dann ist sie gerade. </a:t>
            </a:r>
          </a:p>
          <a:p>
            <a:pPr marL="342900" lvl="0" indent="-342900">
              <a:lnSpc>
                <a:spcPct val="114000"/>
              </a:lnSpc>
              <a:spcBef>
                <a:spcPts val="1200"/>
              </a:spcBef>
              <a:spcAft>
                <a:spcPts val="1200"/>
              </a:spcAft>
              <a:buFont typeface="+mj-lt"/>
              <a:buAutoNum type="alphaLcParenR"/>
              <a:tabLst>
                <a:tab pos="12700" algn="l"/>
              </a:tabLst>
            </a:pPr>
            <a:r>
              <a:rPr lang="de-DE" sz="2800" dirty="0">
                <a:solidFill>
                  <a:srgbClr val="000000"/>
                </a:solidFill>
                <a:latin typeface="Avenir Next" panose="020B0503020202020204" pitchFamily="34" charset="0"/>
                <a:cs typeface="Times New Roman" panose="02020603050405020304" pitchFamily="18" charset="0"/>
              </a:rPr>
              <a:t>Wenn eine natürliche Zahl durch 4 teilbar ist, dann ist sie gerade</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 </a:t>
            </a:r>
            <a:endParaRPr lang="de-DE" sz="2800" dirty="0">
              <a:effectLst/>
              <a:latin typeface="Avenir Next" panose="020B0503020202020204" pitchFamily="34" charset="0"/>
              <a:ea typeface="Aptos" panose="020B0004020202020204" pitchFamily="34" charset="0"/>
              <a:cs typeface="Times New Roman" panose="02020603050405020304" pitchFamily="18" charset="0"/>
            </a:endParaRPr>
          </a:p>
        </p:txBody>
      </p:sp>
      <p:sp>
        <p:nvSpPr>
          <p:cNvPr id="4" name="Datumsplatzhalter 3">
            <a:extLst>
              <a:ext uri="{FF2B5EF4-FFF2-40B4-BE49-F238E27FC236}">
                <a16:creationId xmlns:a16="http://schemas.microsoft.com/office/drawing/2014/main" id="{20416596-35A5-543E-C0E7-7F255CD6E3CE}"/>
              </a:ext>
            </a:extLst>
          </p:cNvPr>
          <p:cNvSpPr>
            <a:spLocks noGrp="1"/>
          </p:cNvSpPr>
          <p:nvPr>
            <p:ph type="dt" sz="half" idx="2"/>
          </p:nvPr>
        </p:nvSpPr>
        <p:spPr/>
        <p:txBody>
          <a:bodyPr/>
          <a:lstStyle/>
          <a:p>
            <a:fld id="{D8EF71E5-B959-4076-94AC-7C670B9AF905}" type="datetime1">
              <a:rPr lang="de-DE" smtClean="0"/>
              <a:t>29.04.2024</a:t>
            </a:fld>
            <a:endParaRPr lang="de-DE" dirty="0"/>
          </a:p>
        </p:txBody>
      </p:sp>
      <p:sp>
        <p:nvSpPr>
          <p:cNvPr id="6" name="Foliennummernplatzhalter 5">
            <a:extLst>
              <a:ext uri="{FF2B5EF4-FFF2-40B4-BE49-F238E27FC236}">
                <a16:creationId xmlns:a16="http://schemas.microsoft.com/office/drawing/2014/main" id="{68CD889C-DEAE-8A59-F3D3-510DDEB45AE7}"/>
              </a:ext>
            </a:extLst>
          </p:cNvPr>
          <p:cNvSpPr>
            <a:spLocks noGrp="1"/>
          </p:cNvSpPr>
          <p:nvPr>
            <p:ph type="sldNum" sz="quarter" idx="12"/>
          </p:nvPr>
        </p:nvSpPr>
        <p:spPr/>
        <p:txBody>
          <a:bodyPr/>
          <a:lstStyle/>
          <a:p>
            <a:fld id="{69AFFE21-306B-104C-A652-3A8A92DE08D1}" type="slidenum">
              <a:rPr lang="de-DE" smtClean="0"/>
              <a:pPr/>
              <a:t>28</a:t>
            </a:fld>
            <a:endParaRPr lang="de-DE" dirty="0"/>
          </a:p>
        </p:txBody>
      </p:sp>
      <p:sp>
        <p:nvSpPr>
          <p:cNvPr id="9" name="Fußzeilenplatzhalter 8">
            <a:extLst>
              <a:ext uri="{FF2B5EF4-FFF2-40B4-BE49-F238E27FC236}">
                <a16:creationId xmlns:a16="http://schemas.microsoft.com/office/drawing/2014/main" id="{704E82B5-9B78-6746-6915-A84DD4FAA549}"/>
              </a:ext>
            </a:extLst>
          </p:cNvPr>
          <p:cNvSpPr>
            <a:spLocks noGrp="1"/>
          </p:cNvSpPr>
          <p:nvPr>
            <p:ph type="ftr" sz="quarter" idx="3"/>
          </p:nvPr>
        </p:nvSpPr>
        <p:spPr/>
        <p:txBody>
          <a:bodyPr/>
          <a:lstStyle/>
          <a:p>
            <a:r>
              <a:rPr lang="de-DE"/>
              <a:t>Ulrich Kortenkamp | Elise Stroetmann | Marcus Röhming</a:t>
            </a:r>
            <a:endParaRPr lang="de-DE" dirty="0"/>
          </a:p>
        </p:txBody>
      </p:sp>
      <p:sp>
        <p:nvSpPr>
          <p:cNvPr id="10" name="Titel 1">
            <a:extLst>
              <a:ext uri="{FF2B5EF4-FFF2-40B4-BE49-F238E27FC236}">
                <a16:creationId xmlns:a16="http://schemas.microsoft.com/office/drawing/2014/main" id="{AC12BB67-A5E0-8454-76B8-51AB9EAE003A}"/>
              </a:ext>
            </a:extLst>
          </p:cNvPr>
          <p:cNvSpPr>
            <a:spLocks noGrp="1"/>
          </p:cNvSpPr>
          <p:nvPr>
            <p:ph type="title"/>
          </p:nvPr>
        </p:nvSpPr>
        <p:spPr>
          <a:xfrm>
            <a:off x="509726" y="498"/>
            <a:ext cx="11111144" cy="645341"/>
          </a:xfrm>
        </p:spPr>
        <p:txBody>
          <a:bodyPr>
            <a:normAutofit/>
          </a:bodyPr>
          <a:lstStyle/>
          <a:p>
            <a:r>
              <a:rPr lang="de-DE" dirty="0">
                <a:latin typeface="Avenir Next" panose="020B0503020202020204" pitchFamily="34" charset="0"/>
              </a:rPr>
              <a:t>Vergleich</a:t>
            </a:r>
            <a:endParaRPr lang="en-US" dirty="0"/>
          </a:p>
        </p:txBody>
      </p:sp>
    </p:spTree>
    <p:extLst>
      <p:ext uri="{BB962C8B-B14F-4D97-AF65-F5344CB8AC3E}">
        <p14:creationId xmlns:p14="http://schemas.microsoft.com/office/powerpoint/2010/main" val="34551116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5ACD366D-7C56-EAB1-0FC6-EDA075F801F8}"/>
              </a:ext>
            </a:extLst>
          </p:cNvPr>
          <p:cNvPicPr>
            <a:picLocks noChangeAspect="1"/>
          </p:cNvPicPr>
          <p:nvPr/>
        </p:nvPicPr>
        <p:blipFill rotWithShape="1">
          <a:blip r:embed="rId2"/>
          <a:srcRect t="7735"/>
          <a:stretch/>
        </p:blipFill>
        <p:spPr>
          <a:xfrm>
            <a:off x="455409" y="873552"/>
            <a:ext cx="10793224" cy="1415301"/>
          </a:xfrm>
          <a:prstGeom prst="rect">
            <a:avLst/>
          </a:prstGeom>
        </p:spPr>
      </p:pic>
      <p:sp>
        <p:nvSpPr>
          <p:cNvPr id="7" name="Textfeld 6">
            <a:extLst>
              <a:ext uri="{FF2B5EF4-FFF2-40B4-BE49-F238E27FC236}">
                <a16:creationId xmlns:a16="http://schemas.microsoft.com/office/drawing/2014/main" id="{259752F1-EE6C-E738-8359-75F01D7DD3D4}"/>
              </a:ext>
            </a:extLst>
          </p:cNvPr>
          <p:cNvSpPr txBox="1"/>
          <p:nvPr/>
        </p:nvSpPr>
        <p:spPr>
          <a:xfrm>
            <a:off x="891987" y="2288853"/>
            <a:ext cx="10209905" cy="2982098"/>
          </a:xfrm>
          <a:prstGeom prst="rect">
            <a:avLst/>
          </a:prstGeom>
          <a:noFill/>
        </p:spPr>
        <p:txBody>
          <a:bodyPr wrap="square">
            <a:spAutoFit/>
          </a:bodyPr>
          <a:lstStyle/>
          <a:p>
            <a:pPr marL="342900" lvl="0" indent="-342900">
              <a:lnSpc>
                <a:spcPct val="114000"/>
              </a:lnSpc>
              <a:spcBef>
                <a:spcPts val="1200"/>
              </a:spcBef>
              <a:buFont typeface="+mj-lt"/>
              <a:buAutoNum type="alphaLcParenR"/>
              <a:tabLst>
                <a:tab pos="12700" algn="l"/>
              </a:tabLst>
            </a:pP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Wenn </a:t>
            </a:r>
            <a:r>
              <a:rPr lang="de-DE" sz="2800" u="sng" dirty="0">
                <a:solidFill>
                  <a:schemeClr val="tx2">
                    <a:lumMod val="50000"/>
                    <a:lumOff val="50000"/>
                  </a:schemeClr>
                </a:solidFill>
                <a:latin typeface="Avenir Next" panose="020B0503020202020204" pitchFamily="34" charset="0"/>
              </a:rPr>
              <a:t>ein Dreieck gleichseitig ist</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 dann </a:t>
            </a:r>
            <a:r>
              <a:rPr lang="de-DE" sz="2800" u="sng" dirty="0">
                <a:solidFill>
                  <a:schemeClr val="accent6"/>
                </a:solidFill>
                <a:latin typeface="Avenir Next" panose="020B0503020202020204" pitchFamily="34" charset="0"/>
                <a:cs typeface="Times New Roman" panose="02020603050405020304" pitchFamily="18" charset="0"/>
              </a:rPr>
              <a:t>ist es auch </a:t>
            </a:r>
            <a:r>
              <a:rPr lang="de-DE" sz="2800" u="sng" dirty="0">
                <a:solidFill>
                  <a:schemeClr val="accent6"/>
                </a:solidFill>
                <a:effectLst/>
                <a:latin typeface="Avenir Next" panose="020B0503020202020204" pitchFamily="34" charset="0"/>
                <a:ea typeface="Aptos" panose="020B0004020202020204" pitchFamily="34" charset="0"/>
                <a:cs typeface="Times New Roman" panose="02020603050405020304" pitchFamily="18" charset="0"/>
              </a:rPr>
              <a:t>gleichschenklig</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a:t>
            </a:r>
            <a:endParaRPr lang="de-DE" sz="2800" dirty="0">
              <a:effectLst/>
              <a:latin typeface="Avenir Next" panose="020B0503020202020204" pitchFamily="34" charset="0"/>
              <a:ea typeface="Aptos" panose="020B0004020202020204" pitchFamily="34" charset="0"/>
              <a:cs typeface="Times New Roman" panose="02020603050405020304" pitchFamily="18" charset="0"/>
            </a:endParaRPr>
          </a:p>
          <a:p>
            <a:pPr marL="342900" lvl="0" indent="-342900">
              <a:lnSpc>
                <a:spcPct val="114000"/>
              </a:lnSpc>
              <a:spcBef>
                <a:spcPts val="1200"/>
              </a:spcBef>
              <a:buFont typeface="+mj-lt"/>
              <a:buAutoNum type="alphaLcParenR"/>
              <a:tabLst>
                <a:tab pos="12700" algn="l"/>
              </a:tabLst>
            </a:pP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Wenn </a:t>
            </a:r>
            <a:r>
              <a:rPr lang="de-DE" sz="2800" u="sng" dirty="0">
                <a:solidFill>
                  <a:schemeClr val="tx2">
                    <a:lumMod val="50000"/>
                    <a:lumOff val="50000"/>
                  </a:schemeClr>
                </a:solidFill>
                <a:latin typeface="Avenir Next" panose="020B0503020202020204" pitchFamily="34" charset="0"/>
              </a:rPr>
              <a:t>ein Dreieck einen rechten Winkel hat</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a:t>
            </a:r>
            <a:b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b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dann </a:t>
            </a:r>
            <a:r>
              <a:rPr lang="de-DE" sz="2800" u="sng" dirty="0">
                <a:solidFill>
                  <a:schemeClr val="accent6"/>
                </a:solidFill>
                <a:latin typeface="Avenir Next" panose="020B0503020202020204" pitchFamily="34" charset="0"/>
                <a:cs typeface="Times New Roman" panose="02020603050405020304" pitchFamily="18" charset="0"/>
              </a:rPr>
              <a:t>hat es zwei spitze Winkel</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 </a:t>
            </a:r>
            <a:endParaRPr lang="de-DE" sz="2800" dirty="0">
              <a:effectLst/>
              <a:latin typeface="Avenir Next" panose="020B0503020202020204" pitchFamily="34" charset="0"/>
              <a:ea typeface="Aptos" panose="020B0004020202020204" pitchFamily="34" charset="0"/>
              <a:cs typeface="Times New Roman" panose="02020603050405020304" pitchFamily="18" charset="0"/>
            </a:endParaRPr>
          </a:p>
          <a:p>
            <a:pPr marL="342900" lvl="0" indent="-342900">
              <a:lnSpc>
                <a:spcPct val="114000"/>
              </a:lnSpc>
              <a:spcBef>
                <a:spcPts val="1200"/>
              </a:spcBef>
              <a:buFont typeface="+mj-lt"/>
              <a:buAutoNum type="alphaLcParenR"/>
              <a:tabLst>
                <a:tab pos="12700" algn="l"/>
              </a:tabLst>
            </a:pP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Wenn </a:t>
            </a:r>
            <a:r>
              <a:rPr lang="de-DE" sz="2800" u="sng" dirty="0">
                <a:solidFill>
                  <a:schemeClr val="tx2">
                    <a:lumMod val="50000"/>
                    <a:lumOff val="50000"/>
                  </a:schemeClr>
                </a:solidFill>
                <a:latin typeface="Avenir Next" panose="020B0503020202020204" pitchFamily="34" charset="0"/>
              </a:rPr>
              <a:t>eine natürliche Zahl durch 2 teilbar ist</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 dann </a:t>
            </a:r>
            <a:r>
              <a:rPr lang="de-DE" sz="2800" u="sng" dirty="0">
                <a:solidFill>
                  <a:schemeClr val="accent6"/>
                </a:solidFill>
                <a:latin typeface="Avenir Next" panose="020B0503020202020204" pitchFamily="34" charset="0"/>
                <a:cs typeface="Times New Roman" panose="02020603050405020304" pitchFamily="18" charset="0"/>
              </a:rPr>
              <a:t>ist sie gerade</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 </a:t>
            </a:r>
            <a:endParaRPr lang="de-DE" sz="2800" dirty="0">
              <a:effectLst/>
              <a:latin typeface="Avenir Next" panose="020B0503020202020204" pitchFamily="34" charset="0"/>
              <a:ea typeface="Aptos" panose="020B0004020202020204" pitchFamily="34" charset="0"/>
              <a:cs typeface="Times New Roman" panose="02020603050405020304" pitchFamily="18" charset="0"/>
            </a:endParaRPr>
          </a:p>
          <a:p>
            <a:pPr marL="342900" lvl="0" indent="-342900">
              <a:lnSpc>
                <a:spcPct val="114000"/>
              </a:lnSpc>
              <a:spcBef>
                <a:spcPts val="1200"/>
              </a:spcBef>
              <a:spcAft>
                <a:spcPts val="1200"/>
              </a:spcAft>
              <a:buFont typeface="+mj-lt"/>
              <a:buAutoNum type="alphaLcParenR"/>
              <a:tabLst>
                <a:tab pos="12700" algn="l"/>
              </a:tabLst>
            </a:pPr>
            <a:r>
              <a:rPr lang="de-DE" sz="2800" dirty="0">
                <a:solidFill>
                  <a:srgbClr val="000000"/>
                </a:solidFill>
                <a:latin typeface="Avenir Next" panose="020B0503020202020204" pitchFamily="34" charset="0"/>
                <a:cs typeface="Times New Roman" panose="02020603050405020304" pitchFamily="18" charset="0"/>
              </a:rPr>
              <a:t>Wenn eine natürliche Zahl durch 4 teilbar ist, dann ist sie gerade. </a:t>
            </a:r>
          </a:p>
        </p:txBody>
      </p:sp>
      <p:sp>
        <p:nvSpPr>
          <p:cNvPr id="4" name="Datumsplatzhalter 3">
            <a:extLst>
              <a:ext uri="{FF2B5EF4-FFF2-40B4-BE49-F238E27FC236}">
                <a16:creationId xmlns:a16="http://schemas.microsoft.com/office/drawing/2014/main" id="{5EB3BFA8-7384-41DF-67EE-C4ABFF49CC19}"/>
              </a:ext>
            </a:extLst>
          </p:cNvPr>
          <p:cNvSpPr>
            <a:spLocks noGrp="1"/>
          </p:cNvSpPr>
          <p:nvPr>
            <p:ph type="dt" sz="half" idx="2"/>
          </p:nvPr>
        </p:nvSpPr>
        <p:spPr/>
        <p:txBody>
          <a:bodyPr/>
          <a:lstStyle/>
          <a:p>
            <a:fld id="{576833C1-ED39-41FD-BF3A-7D8B7001EF07}" type="datetime1">
              <a:rPr lang="de-DE" smtClean="0"/>
              <a:t>29.04.2024</a:t>
            </a:fld>
            <a:endParaRPr lang="de-DE" dirty="0"/>
          </a:p>
        </p:txBody>
      </p:sp>
      <p:sp>
        <p:nvSpPr>
          <p:cNvPr id="6" name="Foliennummernplatzhalter 5">
            <a:extLst>
              <a:ext uri="{FF2B5EF4-FFF2-40B4-BE49-F238E27FC236}">
                <a16:creationId xmlns:a16="http://schemas.microsoft.com/office/drawing/2014/main" id="{D3C07527-1EC4-668D-848E-B28A49478B75}"/>
              </a:ext>
            </a:extLst>
          </p:cNvPr>
          <p:cNvSpPr>
            <a:spLocks noGrp="1"/>
          </p:cNvSpPr>
          <p:nvPr>
            <p:ph type="sldNum" sz="quarter" idx="12"/>
          </p:nvPr>
        </p:nvSpPr>
        <p:spPr/>
        <p:txBody>
          <a:bodyPr/>
          <a:lstStyle/>
          <a:p>
            <a:fld id="{69AFFE21-306B-104C-A652-3A8A92DE08D1}" type="slidenum">
              <a:rPr lang="de-DE" smtClean="0"/>
              <a:pPr/>
              <a:t>29</a:t>
            </a:fld>
            <a:endParaRPr lang="de-DE" dirty="0"/>
          </a:p>
        </p:txBody>
      </p:sp>
      <p:sp>
        <p:nvSpPr>
          <p:cNvPr id="9" name="Fußzeilenplatzhalter 8">
            <a:extLst>
              <a:ext uri="{FF2B5EF4-FFF2-40B4-BE49-F238E27FC236}">
                <a16:creationId xmlns:a16="http://schemas.microsoft.com/office/drawing/2014/main" id="{DF85CA73-D1C5-CE54-878E-46F1E502C4B5}"/>
              </a:ext>
            </a:extLst>
          </p:cNvPr>
          <p:cNvSpPr>
            <a:spLocks noGrp="1"/>
          </p:cNvSpPr>
          <p:nvPr>
            <p:ph type="ftr" sz="quarter" idx="3"/>
          </p:nvPr>
        </p:nvSpPr>
        <p:spPr/>
        <p:txBody>
          <a:bodyPr/>
          <a:lstStyle/>
          <a:p>
            <a:r>
              <a:rPr lang="de-DE"/>
              <a:t>Ulrich Kortenkamp | Elise Stroetmann | Marcus Röhming</a:t>
            </a:r>
            <a:endParaRPr lang="de-DE" dirty="0"/>
          </a:p>
        </p:txBody>
      </p:sp>
      <p:sp>
        <p:nvSpPr>
          <p:cNvPr id="10" name="Titel 1">
            <a:extLst>
              <a:ext uri="{FF2B5EF4-FFF2-40B4-BE49-F238E27FC236}">
                <a16:creationId xmlns:a16="http://schemas.microsoft.com/office/drawing/2014/main" id="{E6E89D82-159F-D1AC-519D-A98321C9536A}"/>
              </a:ext>
            </a:extLst>
          </p:cNvPr>
          <p:cNvSpPr>
            <a:spLocks noGrp="1"/>
          </p:cNvSpPr>
          <p:nvPr>
            <p:ph type="title"/>
          </p:nvPr>
        </p:nvSpPr>
        <p:spPr>
          <a:xfrm>
            <a:off x="509726" y="498"/>
            <a:ext cx="11111144" cy="645341"/>
          </a:xfrm>
        </p:spPr>
        <p:txBody>
          <a:bodyPr>
            <a:normAutofit/>
          </a:bodyPr>
          <a:lstStyle/>
          <a:p>
            <a:r>
              <a:rPr lang="de-DE" dirty="0">
                <a:latin typeface="Avenir Next" panose="020B0503020202020204" pitchFamily="34" charset="0"/>
              </a:rPr>
              <a:t>Vergleich</a:t>
            </a:r>
            <a:endParaRPr lang="en-US" dirty="0"/>
          </a:p>
        </p:txBody>
      </p:sp>
    </p:spTree>
    <p:extLst>
      <p:ext uri="{BB962C8B-B14F-4D97-AF65-F5344CB8AC3E}">
        <p14:creationId xmlns:p14="http://schemas.microsoft.com/office/powerpoint/2010/main" val="34143594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A706E35-5FA6-169B-3290-5C6F9FCBEFD4}"/>
              </a:ext>
            </a:extLst>
          </p:cNvPr>
          <p:cNvSpPr>
            <a:spLocks noGrp="1"/>
          </p:cNvSpPr>
          <p:nvPr>
            <p:ph type="title"/>
          </p:nvPr>
        </p:nvSpPr>
        <p:spPr/>
        <p:txBody>
          <a:bodyPr>
            <a:normAutofit/>
          </a:bodyPr>
          <a:lstStyle/>
          <a:p>
            <a:r>
              <a:rPr lang="de-DE" dirty="0">
                <a:latin typeface="Avenir Next" panose="020B0503020202020204" pitchFamily="34" charset="0"/>
              </a:rPr>
              <a:t>Was euch in den nächsten Wochen erwartet …</a:t>
            </a:r>
          </a:p>
        </p:txBody>
      </p:sp>
      <p:sp>
        <p:nvSpPr>
          <p:cNvPr id="3" name="Inhaltsplatzhalter 2">
            <a:extLst>
              <a:ext uri="{FF2B5EF4-FFF2-40B4-BE49-F238E27FC236}">
                <a16:creationId xmlns:a16="http://schemas.microsoft.com/office/drawing/2014/main" id="{0D7C1A72-2B47-A128-9FDC-9277202EC1F1}"/>
              </a:ext>
            </a:extLst>
          </p:cNvPr>
          <p:cNvSpPr>
            <a:spLocks noGrp="1"/>
          </p:cNvSpPr>
          <p:nvPr>
            <p:ph idx="1"/>
          </p:nvPr>
        </p:nvSpPr>
        <p:spPr/>
        <p:txBody>
          <a:bodyPr/>
          <a:lstStyle/>
          <a:p>
            <a:pPr>
              <a:lnSpc>
                <a:spcPct val="100000"/>
              </a:lnSpc>
            </a:pPr>
            <a:r>
              <a:rPr lang="de-DE" sz="2400" dirty="0">
                <a:latin typeface="Avenir Next" panose="020B0503020202020204" pitchFamily="34" charset="0"/>
              </a:rPr>
              <a:t>Wir wollen forschen und du kannst uns helfen!</a:t>
            </a:r>
          </a:p>
          <a:p>
            <a:pPr marL="0" indent="0">
              <a:buNone/>
            </a:pPr>
            <a:endParaRPr lang="de-DE" sz="2400" dirty="0">
              <a:solidFill>
                <a:srgbClr val="FF0000"/>
              </a:solidFill>
            </a:endParaRPr>
          </a:p>
        </p:txBody>
      </p:sp>
      <p:sp>
        <p:nvSpPr>
          <p:cNvPr id="10" name="Foliennummernplatzhalter 9">
            <a:extLst>
              <a:ext uri="{FF2B5EF4-FFF2-40B4-BE49-F238E27FC236}">
                <a16:creationId xmlns:a16="http://schemas.microsoft.com/office/drawing/2014/main" id="{A3E2C814-A424-3A2D-A6E4-775AE0C4898C}"/>
              </a:ext>
            </a:extLst>
          </p:cNvPr>
          <p:cNvSpPr>
            <a:spLocks noGrp="1"/>
          </p:cNvSpPr>
          <p:nvPr>
            <p:ph type="sldNum" sz="quarter" idx="12"/>
          </p:nvPr>
        </p:nvSpPr>
        <p:spPr/>
        <p:txBody>
          <a:bodyPr/>
          <a:lstStyle/>
          <a:p>
            <a:fld id="{69AFFE21-306B-104C-A652-3A8A92DE08D1}" type="slidenum">
              <a:rPr lang="de-DE" smtClean="0"/>
              <a:pPr/>
              <a:t>3</a:t>
            </a:fld>
            <a:endParaRPr lang="de-DE" dirty="0"/>
          </a:p>
        </p:txBody>
      </p:sp>
      <p:sp>
        <p:nvSpPr>
          <p:cNvPr id="7" name="Datumsplatzhalter 6">
            <a:extLst>
              <a:ext uri="{FF2B5EF4-FFF2-40B4-BE49-F238E27FC236}">
                <a16:creationId xmlns:a16="http://schemas.microsoft.com/office/drawing/2014/main" id="{D5725A9F-EFC4-C6F2-28F1-BD157E8F2434}"/>
              </a:ext>
            </a:extLst>
          </p:cNvPr>
          <p:cNvSpPr>
            <a:spLocks noGrp="1"/>
          </p:cNvSpPr>
          <p:nvPr>
            <p:ph type="dt" sz="half" idx="2"/>
          </p:nvPr>
        </p:nvSpPr>
        <p:spPr/>
        <p:txBody>
          <a:bodyPr/>
          <a:lstStyle/>
          <a:p>
            <a:fld id="{A53EEE3A-2F01-4D23-B08F-E81B1F66F002}" type="datetime1">
              <a:rPr lang="de-DE" smtClean="0"/>
              <a:t>29.04.2024</a:t>
            </a:fld>
            <a:endParaRPr lang="de-DE" dirty="0"/>
          </a:p>
        </p:txBody>
      </p:sp>
      <p:sp>
        <p:nvSpPr>
          <p:cNvPr id="9" name="Geschweifte Klammer rechts 8">
            <a:extLst>
              <a:ext uri="{FF2B5EF4-FFF2-40B4-BE49-F238E27FC236}">
                <a16:creationId xmlns:a16="http://schemas.microsoft.com/office/drawing/2014/main" id="{7AADBADE-7A6E-F8A5-D37E-44F2315C453B}"/>
              </a:ext>
            </a:extLst>
          </p:cNvPr>
          <p:cNvSpPr/>
          <p:nvPr/>
        </p:nvSpPr>
        <p:spPr>
          <a:xfrm rot="5400000">
            <a:off x="4365805" y="-951921"/>
            <a:ext cx="388307" cy="7328822"/>
          </a:xfrm>
          <a:prstGeom prst="rightBrace">
            <a:avLst>
              <a:gd name="adj1" fmla="val 72849"/>
              <a:gd name="adj2" fmla="val 50000"/>
            </a:avLst>
          </a:prstGeom>
          <a:ln w="28575">
            <a:solidFill>
              <a:schemeClr val="accent2"/>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de-DE">
              <a:solidFill>
                <a:schemeClr val="accent2"/>
              </a:solidFill>
            </a:endParaRPr>
          </a:p>
        </p:txBody>
      </p:sp>
      <p:sp>
        <p:nvSpPr>
          <p:cNvPr id="11" name="Textfeld 10">
            <a:extLst>
              <a:ext uri="{FF2B5EF4-FFF2-40B4-BE49-F238E27FC236}">
                <a16:creationId xmlns:a16="http://schemas.microsoft.com/office/drawing/2014/main" id="{03236F4C-598E-F3EB-B9EF-6F4800D3B81D}"/>
              </a:ext>
            </a:extLst>
          </p:cNvPr>
          <p:cNvSpPr txBox="1"/>
          <p:nvPr/>
        </p:nvSpPr>
        <p:spPr>
          <a:xfrm>
            <a:off x="2054624" y="3125599"/>
            <a:ext cx="6562824" cy="584775"/>
          </a:xfrm>
          <a:prstGeom prst="rect">
            <a:avLst/>
          </a:prstGeom>
          <a:noFill/>
        </p:spPr>
        <p:txBody>
          <a:bodyPr wrap="square">
            <a:spAutoFit/>
          </a:bodyPr>
          <a:lstStyle/>
          <a:p>
            <a:r>
              <a:rPr lang="de-DE" sz="3200" b="1">
                <a:latin typeface="Avenir Next" panose="020B0503020202020204" pitchFamily="34" charset="0"/>
                <a:ea typeface="ScalaSans" pitchFamily="2" charset="0"/>
              </a:rPr>
              <a:t>Einwilligungserklärung! </a:t>
            </a:r>
            <a:r>
              <a:rPr lang="de-DE" sz="3200">
                <a:latin typeface="Avenir Next" panose="020B0503020202020204" pitchFamily="34" charset="0"/>
                <a:ea typeface="ScalaSans" pitchFamily="2" charset="0"/>
              </a:rPr>
              <a:t>v</a:t>
            </a:r>
            <a:r>
              <a:rPr lang="de-DE" sz="3200"/>
              <a:t>on … </a:t>
            </a:r>
            <a:endParaRPr lang="de-DE" sz="3200" b="1"/>
          </a:p>
        </p:txBody>
      </p:sp>
      <p:pic>
        <p:nvPicPr>
          <p:cNvPr id="12" name="Grafik 11" descr="Vertrag Silhouette">
            <a:extLst>
              <a:ext uri="{FF2B5EF4-FFF2-40B4-BE49-F238E27FC236}">
                <a16:creationId xmlns:a16="http://schemas.microsoft.com/office/drawing/2014/main" id="{AFBEF505-8228-1227-8D46-3971800E9A2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422830">
            <a:off x="634064" y="3760659"/>
            <a:ext cx="1343236" cy="1343236"/>
          </a:xfrm>
          <a:prstGeom prst="rect">
            <a:avLst/>
          </a:prstGeom>
        </p:spPr>
      </p:pic>
      <p:sp>
        <p:nvSpPr>
          <p:cNvPr id="13" name="Textfeld 12">
            <a:extLst>
              <a:ext uri="{FF2B5EF4-FFF2-40B4-BE49-F238E27FC236}">
                <a16:creationId xmlns:a16="http://schemas.microsoft.com/office/drawing/2014/main" id="{DCAE0881-78C2-1619-125A-C4AF3EFCD0F6}"/>
              </a:ext>
            </a:extLst>
          </p:cNvPr>
          <p:cNvSpPr txBox="1"/>
          <p:nvPr/>
        </p:nvSpPr>
        <p:spPr>
          <a:xfrm>
            <a:off x="2493591" y="3998113"/>
            <a:ext cx="2842445" cy="1107996"/>
          </a:xfrm>
          <a:prstGeom prst="rect">
            <a:avLst/>
          </a:prstGeom>
          <a:noFill/>
        </p:spPr>
        <p:txBody>
          <a:bodyPr wrap="none" rtlCol="0">
            <a:spAutoFit/>
          </a:bodyPr>
          <a:lstStyle/>
          <a:p>
            <a:pPr marL="457200" indent="-457200">
              <a:spcAft>
                <a:spcPts val="1200"/>
              </a:spcAft>
              <a:buFont typeface="Wingdings" pitchFamily="2" charset="2"/>
              <a:buChar char="ü"/>
            </a:pPr>
            <a:r>
              <a:rPr lang="de-DE" sz="2800">
                <a:latin typeface="Avenir Next" panose="020B0503020202020204" pitchFamily="34" charset="0"/>
              </a:rPr>
              <a:t>deinen Eltern</a:t>
            </a:r>
          </a:p>
          <a:p>
            <a:pPr marL="457200" indent="-457200">
              <a:buFont typeface="Wingdings" pitchFamily="2" charset="2"/>
              <a:buChar char="ü"/>
            </a:pPr>
            <a:r>
              <a:rPr lang="de-DE" sz="2800">
                <a:latin typeface="Avenir Next" panose="020B0503020202020204" pitchFamily="34" charset="0"/>
              </a:rPr>
              <a:t>dir selbst</a:t>
            </a:r>
          </a:p>
        </p:txBody>
      </p:sp>
      <p:sp>
        <p:nvSpPr>
          <p:cNvPr id="15" name="Textfeld 14">
            <a:extLst>
              <a:ext uri="{FF2B5EF4-FFF2-40B4-BE49-F238E27FC236}">
                <a16:creationId xmlns:a16="http://schemas.microsoft.com/office/drawing/2014/main" id="{6A6D9EBC-57A2-D5D9-A238-D1D3044919F5}"/>
              </a:ext>
            </a:extLst>
          </p:cNvPr>
          <p:cNvSpPr txBox="1"/>
          <p:nvPr/>
        </p:nvSpPr>
        <p:spPr>
          <a:xfrm>
            <a:off x="4559958" y="1608342"/>
            <a:ext cx="2757999" cy="1079783"/>
          </a:xfrm>
          <a:prstGeom prst="rect">
            <a:avLst/>
          </a:prstGeom>
          <a:noFill/>
        </p:spPr>
        <p:txBody>
          <a:bodyPr wrap="none" rtlCol="0">
            <a:spAutoFit/>
          </a:bodyPr>
          <a:lstStyle/>
          <a:p>
            <a:pPr marL="742950" lvl="1" indent="-285750">
              <a:lnSpc>
                <a:spcPct val="100000"/>
              </a:lnSpc>
              <a:spcBef>
                <a:spcPts val="500"/>
              </a:spcBef>
              <a:buFont typeface="Arial" panose="020B0604020202020204" pitchFamily="34" charset="0"/>
              <a:buChar char="•"/>
            </a:pPr>
            <a:r>
              <a:rPr lang="de-DE" sz="2000">
                <a:latin typeface="Avenir Next" panose="020B0503020202020204" pitchFamily="34" charset="0"/>
              </a:rPr>
              <a:t>Tonaufnahmen</a:t>
            </a:r>
          </a:p>
          <a:p>
            <a:pPr marL="742950" lvl="1" indent="-285750">
              <a:lnSpc>
                <a:spcPct val="100000"/>
              </a:lnSpc>
              <a:spcBef>
                <a:spcPts val="500"/>
              </a:spcBef>
              <a:buFont typeface="Arial" panose="020B0604020202020204" pitchFamily="34" charset="0"/>
              <a:buChar char="•"/>
            </a:pPr>
            <a:r>
              <a:rPr lang="de-DE" sz="2000">
                <a:latin typeface="Avenir Next" panose="020B0503020202020204" pitchFamily="34" charset="0"/>
              </a:rPr>
              <a:t>Eure Antworten</a:t>
            </a:r>
          </a:p>
          <a:p>
            <a:endParaRPr lang="de-DE" sz="2000"/>
          </a:p>
        </p:txBody>
      </p:sp>
      <p:sp>
        <p:nvSpPr>
          <p:cNvPr id="16" name="Textfeld 15">
            <a:extLst>
              <a:ext uri="{FF2B5EF4-FFF2-40B4-BE49-F238E27FC236}">
                <a16:creationId xmlns:a16="http://schemas.microsoft.com/office/drawing/2014/main" id="{3DEC5C7C-5DFC-7203-0744-D48E608038EB}"/>
              </a:ext>
            </a:extLst>
          </p:cNvPr>
          <p:cNvSpPr txBox="1"/>
          <p:nvPr/>
        </p:nvSpPr>
        <p:spPr>
          <a:xfrm>
            <a:off x="1130173" y="1603152"/>
            <a:ext cx="3429785" cy="1079783"/>
          </a:xfrm>
          <a:prstGeom prst="rect">
            <a:avLst/>
          </a:prstGeom>
          <a:noFill/>
        </p:spPr>
        <p:txBody>
          <a:bodyPr wrap="none" rtlCol="0">
            <a:spAutoFit/>
          </a:bodyPr>
          <a:lstStyle/>
          <a:p>
            <a:pPr marL="742950" lvl="1" indent="-285750">
              <a:lnSpc>
                <a:spcPct val="100000"/>
              </a:lnSpc>
              <a:spcBef>
                <a:spcPts val="500"/>
              </a:spcBef>
              <a:buFont typeface="Arial" panose="020B0604020202020204" pitchFamily="34" charset="0"/>
              <a:buChar char="•"/>
            </a:pPr>
            <a:r>
              <a:rPr lang="de-DE" sz="2000" dirty="0">
                <a:latin typeface="Avenir Next" panose="020B0503020202020204" pitchFamily="34" charset="0"/>
              </a:rPr>
              <a:t>Videos</a:t>
            </a:r>
          </a:p>
          <a:p>
            <a:pPr marL="742950" lvl="1" indent="-285750">
              <a:lnSpc>
                <a:spcPct val="100000"/>
              </a:lnSpc>
              <a:spcBef>
                <a:spcPts val="500"/>
              </a:spcBef>
              <a:buFont typeface="Arial" panose="020B0604020202020204" pitchFamily="34" charset="0"/>
              <a:buChar char="•"/>
            </a:pPr>
            <a:r>
              <a:rPr lang="de-DE" sz="2000" dirty="0">
                <a:latin typeface="Avenir Next" panose="020B0503020202020204" pitchFamily="34" charset="0"/>
              </a:rPr>
              <a:t>Aufnahmen vom iPad</a:t>
            </a:r>
          </a:p>
          <a:p>
            <a:endParaRPr lang="de-DE" sz="2000" dirty="0"/>
          </a:p>
        </p:txBody>
      </p:sp>
      <p:sp>
        <p:nvSpPr>
          <p:cNvPr id="17" name="Abgerundete rechteckige Legende 16">
            <a:extLst>
              <a:ext uri="{FF2B5EF4-FFF2-40B4-BE49-F238E27FC236}">
                <a16:creationId xmlns:a16="http://schemas.microsoft.com/office/drawing/2014/main" id="{ED49D16C-835D-7E6D-27CE-5FF5C5E0FA67}"/>
              </a:ext>
            </a:extLst>
          </p:cNvPr>
          <p:cNvSpPr/>
          <p:nvPr/>
        </p:nvSpPr>
        <p:spPr>
          <a:xfrm>
            <a:off x="7420627" y="3875249"/>
            <a:ext cx="3933173" cy="1294253"/>
          </a:xfrm>
          <a:prstGeom prst="wedgeRoundRectCallout">
            <a:avLst>
              <a:gd name="adj1" fmla="val -67974"/>
              <a:gd name="adj2" fmla="val -12909"/>
              <a:gd name="adj3" fmla="val 16667"/>
            </a:avLst>
          </a:prstGeom>
          <a:solidFill>
            <a:schemeClr val="accent2">
              <a:lumMod val="20000"/>
              <a:lumOff val="80000"/>
            </a:schemeClr>
          </a:solidFill>
          <a:ln w="38100">
            <a:noFill/>
          </a:ln>
        </p:spPr>
        <p:style>
          <a:lnRef idx="2">
            <a:schemeClr val="accent1">
              <a:shade val="15000"/>
            </a:schemeClr>
          </a:lnRef>
          <a:fillRef idx="1">
            <a:schemeClr val="accent1"/>
          </a:fillRef>
          <a:effectRef idx="0">
            <a:schemeClr val="accent1"/>
          </a:effectRef>
          <a:fontRef idx="minor">
            <a:schemeClr val="lt1"/>
          </a:fontRef>
        </p:style>
        <p:txBody>
          <a:bodyPr lIns="0" rIns="36000" rtlCol="0" anchor="ctr"/>
          <a:lstStyle/>
          <a:p>
            <a:pPr algn="ctr"/>
            <a:r>
              <a:rPr lang="de-DE" sz="2000" b="1">
                <a:solidFill>
                  <a:schemeClr val="tx1"/>
                </a:solidFill>
                <a:latin typeface="Avenir Next" panose="020B0503020202020204" pitchFamily="34" charset="0"/>
              </a:rPr>
              <a:t>Vergessen? </a:t>
            </a:r>
          </a:p>
          <a:p>
            <a:pPr algn="ctr"/>
            <a:r>
              <a:rPr lang="de-DE" sz="2000">
                <a:solidFill>
                  <a:schemeClr val="tx1"/>
                </a:solidFill>
                <a:latin typeface="Avenir Next" panose="020B0503020202020204" pitchFamily="34" charset="0"/>
              </a:rPr>
              <a:t>Morgen: in Frau Langers Fach!</a:t>
            </a:r>
          </a:p>
          <a:p>
            <a:pPr algn="ctr"/>
            <a:r>
              <a:rPr lang="de-DE" sz="2000">
                <a:solidFill>
                  <a:schemeClr val="tx1"/>
                </a:solidFill>
                <a:latin typeface="Avenir Next" panose="020B0503020202020204" pitchFamily="34" charset="0"/>
              </a:rPr>
              <a:t>(+ deinen Namen ergänzen)</a:t>
            </a:r>
          </a:p>
        </p:txBody>
      </p:sp>
      <p:sp>
        <p:nvSpPr>
          <p:cNvPr id="18" name="Fußzeilenplatzhalter 17">
            <a:extLst>
              <a:ext uri="{FF2B5EF4-FFF2-40B4-BE49-F238E27FC236}">
                <a16:creationId xmlns:a16="http://schemas.microsoft.com/office/drawing/2014/main" id="{0AB5BF19-1943-51A6-C453-FA11CEEFD91B}"/>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3055248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1000"/>
                                        <p:tgtEl>
                                          <p:spTgt spid="9"/>
                                        </p:tgtEl>
                                      </p:cBhvr>
                                    </p:animEffect>
                                  </p:childTnLst>
                                </p:cTn>
                              </p:par>
                              <p:par>
                                <p:cTn id="8" presetID="10" presetClass="entr" presetSubtype="0" fill="hold" grpId="0" nodeType="with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nodeType="withEffect">
                                  <p:stCondLst>
                                    <p:cond delay="50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Effect transition="in" filter="fade">
                                      <p:cBhvr>
                                        <p:cTn id="18" dur="500"/>
                                        <p:tgtEl>
                                          <p:spTgt spid="1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13">
                                            <p:txEl>
                                              <p:pRg st="1" end="1"/>
                                            </p:txEl>
                                          </p:spTgt>
                                        </p:tgtEl>
                                        <p:attrNameLst>
                                          <p:attrName>style.visibility</p:attrName>
                                        </p:attrNameLst>
                                      </p:cBhvr>
                                      <p:to>
                                        <p:strVal val="visible"/>
                                      </p:to>
                                    </p:set>
                                    <p:animEffect transition="in" filter="fade">
                                      <p:cBhvr>
                                        <p:cTn id="28"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5ACD366D-7C56-EAB1-0FC6-EDA075F801F8}"/>
              </a:ext>
            </a:extLst>
          </p:cNvPr>
          <p:cNvPicPr>
            <a:picLocks noChangeAspect="1"/>
          </p:cNvPicPr>
          <p:nvPr/>
        </p:nvPicPr>
        <p:blipFill rotWithShape="1">
          <a:blip r:embed="rId2"/>
          <a:srcRect t="7735"/>
          <a:stretch/>
        </p:blipFill>
        <p:spPr>
          <a:xfrm>
            <a:off x="455409" y="873552"/>
            <a:ext cx="10793224" cy="1415301"/>
          </a:xfrm>
          <a:prstGeom prst="rect">
            <a:avLst/>
          </a:prstGeom>
        </p:spPr>
      </p:pic>
      <p:sp>
        <p:nvSpPr>
          <p:cNvPr id="7" name="Textfeld 6">
            <a:extLst>
              <a:ext uri="{FF2B5EF4-FFF2-40B4-BE49-F238E27FC236}">
                <a16:creationId xmlns:a16="http://schemas.microsoft.com/office/drawing/2014/main" id="{259752F1-EE6C-E738-8359-75F01D7DD3D4}"/>
              </a:ext>
            </a:extLst>
          </p:cNvPr>
          <p:cNvSpPr txBox="1"/>
          <p:nvPr/>
        </p:nvSpPr>
        <p:spPr>
          <a:xfrm>
            <a:off x="891987" y="2288853"/>
            <a:ext cx="10209905" cy="2982098"/>
          </a:xfrm>
          <a:prstGeom prst="rect">
            <a:avLst/>
          </a:prstGeom>
          <a:noFill/>
        </p:spPr>
        <p:txBody>
          <a:bodyPr wrap="square">
            <a:spAutoFit/>
          </a:bodyPr>
          <a:lstStyle/>
          <a:p>
            <a:pPr marL="342900" lvl="0" indent="-342900">
              <a:lnSpc>
                <a:spcPct val="114000"/>
              </a:lnSpc>
              <a:spcBef>
                <a:spcPts val="1200"/>
              </a:spcBef>
              <a:buFont typeface="+mj-lt"/>
              <a:buAutoNum type="alphaLcParenR"/>
              <a:tabLst>
                <a:tab pos="12700" algn="l"/>
              </a:tabLst>
            </a:pP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Wenn </a:t>
            </a:r>
            <a:r>
              <a:rPr lang="de-DE" sz="2800" u="sng" dirty="0">
                <a:solidFill>
                  <a:schemeClr val="tx2">
                    <a:lumMod val="50000"/>
                    <a:lumOff val="50000"/>
                  </a:schemeClr>
                </a:solidFill>
                <a:latin typeface="Avenir Next" panose="020B0503020202020204" pitchFamily="34" charset="0"/>
              </a:rPr>
              <a:t>ein Dreieck gleichseitig ist</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 dann </a:t>
            </a:r>
            <a:r>
              <a:rPr lang="de-DE" sz="2800" u="sng" dirty="0">
                <a:solidFill>
                  <a:schemeClr val="accent6"/>
                </a:solidFill>
                <a:latin typeface="Avenir Next" panose="020B0503020202020204" pitchFamily="34" charset="0"/>
                <a:cs typeface="Times New Roman" panose="02020603050405020304" pitchFamily="18" charset="0"/>
              </a:rPr>
              <a:t>ist es auch </a:t>
            </a:r>
            <a:r>
              <a:rPr lang="de-DE" sz="2800" u="sng" dirty="0">
                <a:solidFill>
                  <a:schemeClr val="accent6"/>
                </a:solidFill>
                <a:effectLst/>
                <a:latin typeface="Avenir Next" panose="020B0503020202020204" pitchFamily="34" charset="0"/>
                <a:ea typeface="Aptos" panose="020B0004020202020204" pitchFamily="34" charset="0"/>
                <a:cs typeface="Times New Roman" panose="02020603050405020304" pitchFamily="18" charset="0"/>
              </a:rPr>
              <a:t>gleichschenklig</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a:t>
            </a:r>
            <a:endParaRPr lang="de-DE" sz="2800" dirty="0">
              <a:effectLst/>
              <a:latin typeface="Avenir Next" panose="020B0503020202020204" pitchFamily="34" charset="0"/>
              <a:ea typeface="Aptos" panose="020B0004020202020204" pitchFamily="34" charset="0"/>
              <a:cs typeface="Times New Roman" panose="02020603050405020304" pitchFamily="18" charset="0"/>
            </a:endParaRPr>
          </a:p>
          <a:p>
            <a:pPr marL="342900" lvl="0" indent="-342900">
              <a:lnSpc>
                <a:spcPct val="114000"/>
              </a:lnSpc>
              <a:spcBef>
                <a:spcPts val="1200"/>
              </a:spcBef>
              <a:buFont typeface="+mj-lt"/>
              <a:buAutoNum type="alphaLcParenR"/>
              <a:tabLst>
                <a:tab pos="12700" algn="l"/>
              </a:tabLst>
            </a:pP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Wenn </a:t>
            </a:r>
            <a:r>
              <a:rPr lang="de-DE" sz="2800" u="sng" dirty="0">
                <a:solidFill>
                  <a:schemeClr val="tx2">
                    <a:lumMod val="50000"/>
                    <a:lumOff val="50000"/>
                  </a:schemeClr>
                </a:solidFill>
                <a:latin typeface="Avenir Next" panose="020B0503020202020204" pitchFamily="34" charset="0"/>
              </a:rPr>
              <a:t>ein Dreieck einen rechten Winkel hat</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a:t>
            </a:r>
            <a:b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b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dann </a:t>
            </a:r>
            <a:r>
              <a:rPr lang="de-DE" sz="2800" u="sng" dirty="0">
                <a:solidFill>
                  <a:schemeClr val="accent6"/>
                </a:solidFill>
                <a:latin typeface="Avenir Next" panose="020B0503020202020204" pitchFamily="34" charset="0"/>
                <a:cs typeface="Times New Roman" panose="02020603050405020304" pitchFamily="18" charset="0"/>
              </a:rPr>
              <a:t>hat es zwei spitze Winkel</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 </a:t>
            </a:r>
            <a:endParaRPr lang="de-DE" sz="2800" dirty="0">
              <a:effectLst/>
              <a:latin typeface="Avenir Next" panose="020B0503020202020204" pitchFamily="34" charset="0"/>
              <a:ea typeface="Aptos" panose="020B0004020202020204" pitchFamily="34" charset="0"/>
              <a:cs typeface="Times New Roman" panose="02020603050405020304" pitchFamily="18" charset="0"/>
            </a:endParaRPr>
          </a:p>
          <a:p>
            <a:pPr marL="342900" lvl="0" indent="-342900">
              <a:lnSpc>
                <a:spcPct val="114000"/>
              </a:lnSpc>
              <a:spcBef>
                <a:spcPts val="1200"/>
              </a:spcBef>
              <a:buFont typeface="+mj-lt"/>
              <a:buAutoNum type="alphaLcParenR"/>
              <a:tabLst>
                <a:tab pos="12700" algn="l"/>
              </a:tabLst>
            </a:pP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Wenn </a:t>
            </a:r>
            <a:r>
              <a:rPr lang="de-DE" sz="2800" u="sng" dirty="0">
                <a:solidFill>
                  <a:schemeClr val="tx2">
                    <a:lumMod val="50000"/>
                    <a:lumOff val="50000"/>
                  </a:schemeClr>
                </a:solidFill>
                <a:latin typeface="Avenir Next" panose="020B0503020202020204" pitchFamily="34" charset="0"/>
              </a:rPr>
              <a:t>eine natürliche Zahl durch 2 teilbar ist</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 dann </a:t>
            </a:r>
            <a:r>
              <a:rPr lang="de-DE" sz="2800" u="sng" dirty="0">
                <a:solidFill>
                  <a:schemeClr val="accent6"/>
                </a:solidFill>
                <a:latin typeface="Avenir Next" panose="020B0503020202020204" pitchFamily="34" charset="0"/>
                <a:cs typeface="Times New Roman" panose="02020603050405020304" pitchFamily="18" charset="0"/>
              </a:rPr>
              <a:t>ist sie gerade</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 </a:t>
            </a:r>
            <a:endParaRPr lang="de-DE" sz="2800" dirty="0">
              <a:effectLst/>
              <a:latin typeface="Avenir Next" panose="020B0503020202020204" pitchFamily="34" charset="0"/>
              <a:ea typeface="Aptos" panose="020B0004020202020204" pitchFamily="34" charset="0"/>
              <a:cs typeface="Times New Roman" panose="02020603050405020304" pitchFamily="18" charset="0"/>
            </a:endParaRPr>
          </a:p>
          <a:p>
            <a:pPr marL="342900" lvl="0" indent="-342900">
              <a:lnSpc>
                <a:spcPct val="114000"/>
              </a:lnSpc>
              <a:spcBef>
                <a:spcPts val="1200"/>
              </a:spcBef>
              <a:spcAft>
                <a:spcPts val="1200"/>
              </a:spcAft>
              <a:buFont typeface="+mj-lt"/>
              <a:buAutoNum type="alphaLcParenR"/>
              <a:tabLst>
                <a:tab pos="12700" algn="l"/>
              </a:tabLst>
            </a:pP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Wenn </a:t>
            </a:r>
            <a:r>
              <a:rPr lang="de-DE" sz="2800" u="sng" dirty="0">
                <a:solidFill>
                  <a:schemeClr val="tx2">
                    <a:lumMod val="50000"/>
                    <a:lumOff val="50000"/>
                  </a:schemeClr>
                </a:solidFill>
                <a:latin typeface="Avenir Next" panose="020B0503020202020204" pitchFamily="34" charset="0"/>
              </a:rPr>
              <a:t>eine natürliche Zahl durch 4 teilbar ist</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 dann </a:t>
            </a:r>
            <a:r>
              <a:rPr lang="de-DE" sz="2800" u="sng" dirty="0">
                <a:solidFill>
                  <a:schemeClr val="accent6"/>
                </a:solidFill>
                <a:latin typeface="Avenir Next" panose="020B0503020202020204" pitchFamily="34" charset="0"/>
                <a:cs typeface="Times New Roman" panose="02020603050405020304" pitchFamily="18" charset="0"/>
              </a:rPr>
              <a:t>ist sie gerade</a:t>
            </a:r>
            <a:r>
              <a:rPr lang="de-DE" sz="2800" dirty="0">
                <a:solidFill>
                  <a:srgbClr val="000000"/>
                </a:solidFill>
                <a:effectLst/>
                <a:latin typeface="Avenir Next" panose="020B0503020202020204" pitchFamily="34" charset="0"/>
                <a:ea typeface="Aptos" panose="020B0004020202020204" pitchFamily="34" charset="0"/>
                <a:cs typeface="Times New Roman" panose="02020603050405020304" pitchFamily="18" charset="0"/>
              </a:rPr>
              <a:t>. </a:t>
            </a:r>
            <a:endParaRPr lang="de-DE" sz="2800" dirty="0">
              <a:effectLst/>
              <a:latin typeface="Avenir Next" panose="020B0503020202020204" pitchFamily="34" charset="0"/>
              <a:ea typeface="Aptos" panose="020B0004020202020204" pitchFamily="34" charset="0"/>
              <a:cs typeface="Times New Roman" panose="02020603050405020304" pitchFamily="18" charset="0"/>
            </a:endParaRPr>
          </a:p>
        </p:txBody>
      </p:sp>
      <p:sp>
        <p:nvSpPr>
          <p:cNvPr id="4" name="Datumsplatzhalter 3">
            <a:extLst>
              <a:ext uri="{FF2B5EF4-FFF2-40B4-BE49-F238E27FC236}">
                <a16:creationId xmlns:a16="http://schemas.microsoft.com/office/drawing/2014/main" id="{5084B8D6-CDDD-3F7B-C252-CDD8ABD890C7}"/>
              </a:ext>
            </a:extLst>
          </p:cNvPr>
          <p:cNvSpPr>
            <a:spLocks noGrp="1"/>
          </p:cNvSpPr>
          <p:nvPr>
            <p:ph type="dt" sz="half" idx="2"/>
          </p:nvPr>
        </p:nvSpPr>
        <p:spPr/>
        <p:txBody>
          <a:bodyPr/>
          <a:lstStyle/>
          <a:p>
            <a:fld id="{48A1D094-3160-4943-862D-3C0AE2BFF695}" type="datetime1">
              <a:rPr lang="de-DE" smtClean="0"/>
              <a:t>29.04.2024</a:t>
            </a:fld>
            <a:endParaRPr lang="de-DE" dirty="0"/>
          </a:p>
        </p:txBody>
      </p:sp>
      <p:sp>
        <p:nvSpPr>
          <p:cNvPr id="6" name="Foliennummernplatzhalter 5">
            <a:extLst>
              <a:ext uri="{FF2B5EF4-FFF2-40B4-BE49-F238E27FC236}">
                <a16:creationId xmlns:a16="http://schemas.microsoft.com/office/drawing/2014/main" id="{D4373787-9BB1-DCCA-B7C7-2854496DC9B3}"/>
              </a:ext>
            </a:extLst>
          </p:cNvPr>
          <p:cNvSpPr>
            <a:spLocks noGrp="1"/>
          </p:cNvSpPr>
          <p:nvPr>
            <p:ph type="sldNum" sz="quarter" idx="12"/>
          </p:nvPr>
        </p:nvSpPr>
        <p:spPr/>
        <p:txBody>
          <a:bodyPr/>
          <a:lstStyle/>
          <a:p>
            <a:fld id="{69AFFE21-306B-104C-A652-3A8A92DE08D1}" type="slidenum">
              <a:rPr lang="de-DE" smtClean="0"/>
              <a:pPr/>
              <a:t>30</a:t>
            </a:fld>
            <a:endParaRPr lang="de-DE" dirty="0"/>
          </a:p>
        </p:txBody>
      </p:sp>
      <p:sp>
        <p:nvSpPr>
          <p:cNvPr id="9" name="Fußzeilenplatzhalter 8">
            <a:extLst>
              <a:ext uri="{FF2B5EF4-FFF2-40B4-BE49-F238E27FC236}">
                <a16:creationId xmlns:a16="http://schemas.microsoft.com/office/drawing/2014/main" id="{8D742DAF-5906-4613-172F-776D106A77F1}"/>
              </a:ext>
            </a:extLst>
          </p:cNvPr>
          <p:cNvSpPr>
            <a:spLocks noGrp="1"/>
          </p:cNvSpPr>
          <p:nvPr>
            <p:ph type="ftr" sz="quarter" idx="3"/>
          </p:nvPr>
        </p:nvSpPr>
        <p:spPr/>
        <p:txBody>
          <a:bodyPr/>
          <a:lstStyle/>
          <a:p>
            <a:r>
              <a:rPr lang="de-DE"/>
              <a:t>Ulrich Kortenkamp | Elise Stroetmann | Marcus Röhming</a:t>
            </a:r>
            <a:endParaRPr lang="de-DE" dirty="0"/>
          </a:p>
        </p:txBody>
      </p:sp>
      <p:sp>
        <p:nvSpPr>
          <p:cNvPr id="13" name="Titel 1">
            <a:extLst>
              <a:ext uri="{FF2B5EF4-FFF2-40B4-BE49-F238E27FC236}">
                <a16:creationId xmlns:a16="http://schemas.microsoft.com/office/drawing/2014/main" id="{0C7CF6B2-14C5-C001-3939-483AB3379E1F}"/>
              </a:ext>
            </a:extLst>
          </p:cNvPr>
          <p:cNvSpPr>
            <a:spLocks noGrp="1"/>
          </p:cNvSpPr>
          <p:nvPr>
            <p:ph type="title"/>
          </p:nvPr>
        </p:nvSpPr>
        <p:spPr>
          <a:xfrm>
            <a:off x="509726" y="498"/>
            <a:ext cx="11111144" cy="645341"/>
          </a:xfrm>
        </p:spPr>
        <p:txBody>
          <a:bodyPr>
            <a:normAutofit/>
          </a:bodyPr>
          <a:lstStyle/>
          <a:p>
            <a:r>
              <a:rPr lang="de-DE" dirty="0">
                <a:latin typeface="Avenir Next" panose="020B0503020202020204" pitchFamily="34" charset="0"/>
              </a:rPr>
              <a:t>Vergleich</a:t>
            </a:r>
            <a:endParaRPr lang="en-US" dirty="0"/>
          </a:p>
        </p:txBody>
      </p:sp>
    </p:spTree>
    <p:extLst>
      <p:ext uri="{BB962C8B-B14F-4D97-AF65-F5344CB8AC3E}">
        <p14:creationId xmlns:p14="http://schemas.microsoft.com/office/powerpoint/2010/main" val="42345648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32577E93-C2D3-4326-5971-2EBB39947747}"/>
              </a:ext>
            </a:extLst>
          </p:cNvPr>
          <p:cNvPicPr>
            <a:picLocks noChangeAspect="1"/>
          </p:cNvPicPr>
          <p:nvPr/>
        </p:nvPicPr>
        <p:blipFill rotWithShape="1">
          <a:blip r:embed="rId3"/>
          <a:srcRect b="77269"/>
          <a:stretch/>
        </p:blipFill>
        <p:spPr>
          <a:xfrm>
            <a:off x="475116" y="873552"/>
            <a:ext cx="10766625" cy="1354315"/>
          </a:xfrm>
          <a:prstGeom prst="rect">
            <a:avLst/>
          </a:prstGeom>
        </p:spPr>
      </p:pic>
      <p:grpSp>
        <p:nvGrpSpPr>
          <p:cNvPr id="2" name="Gruppieren 1">
            <a:extLst>
              <a:ext uri="{FF2B5EF4-FFF2-40B4-BE49-F238E27FC236}">
                <a16:creationId xmlns:a16="http://schemas.microsoft.com/office/drawing/2014/main" id="{E0E1A357-3D5C-CFC9-B405-C076166AE45B}"/>
              </a:ext>
            </a:extLst>
          </p:cNvPr>
          <p:cNvGrpSpPr/>
          <p:nvPr/>
        </p:nvGrpSpPr>
        <p:grpSpPr>
          <a:xfrm>
            <a:off x="838200" y="2455580"/>
            <a:ext cx="4551188" cy="3637442"/>
            <a:chOff x="1544812" y="2694586"/>
            <a:chExt cx="4551188" cy="4172644"/>
          </a:xfrm>
        </p:grpSpPr>
        <p:sp>
          <p:nvSpPr>
            <p:cNvPr id="4" name="Rechteck 3">
              <a:extLst>
                <a:ext uri="{FF2B5EF4-FFF2-40B4-BE49-F238E27FC236}">
                  <a16:creationId xmlns:a16="http://schemas.microsoft.com/office/drawing/2014/main" id="{F767F269-DED8-EFD4-AEDB-16C6D4D37548}"/>
                </a:ext>
              </a:extLst>
            </p:cNvPr>
            <p:cNvSpPr/>
            <p:nvPr/>
          </p:nvSpPr>
          <p:spPr>
            <a:xfrm>
              <a:off x="1544812" y="2694586"/>
              <a:ext cx="4551188" cy="4172644"/>
            </a:xfrm>
            <a:prstGeom prst="rect">
              <a:avLst/>
            </a:prstGeom>
            <a:solidFill>
              <a:schemeClr val="bg1">
                <a:lumMod val="95000"/>
                <a:alpha val="38000"/>
              </a:schemeClr>
            </a:solidFill>
            <a:ln w="9525">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108000" tIns="108000" rIns="108000" bIns="108000" numCol="1" spcCol="0" rtlCol="0" fromWordArt="0" anchor="ctr" anchorCtr="0" forceAA="0" compatLnSpc="1">
              <a:prstTxWarp prst="textNoShape">
                <a:avLst/>
              </a:prstTxWarp>
              <a:noAutofit/>
            </a:bodyPr>
            <a:lstStyle/>
            <a:p>
              <a:pPr>
                <a:lnSpc>
                  <a:spcPct val="170000"/>
                </a:lnSpc>
              </a:pPr>
              <a:endParaRPr lang="de-DE" sz="2800" dirty="0">
                <a:solidFill>
                  <a:srgbClr val="000000"/>
                </a:solidFill>
                <a:latin typeface="Calibri" panose="020F0502020204030204" pitchFamily="34" charset="0"/>
                <a:ea typeface="Aptos" panose="020B0004020202020204" pitchFamily="34" charset="0"/>
                <a:cs typeface="Times New Roman" panose="02020603050405020304" pitchFamily="18" charset="0"/>
              </a:endParaRPr>
            </a:p>
            <a:p>
              <a:pPr>
                <a:lnSpc>
                  <a:spcPct val="170000"/>
                </a:lnSpc>
              </a:pPr>
              <a:endParaRPr lang="de-DE" sz="2800" dirty="0">
                <a:effectLst/>
                <a:ea typeface="Aptos" panose="020B0004020202020204" pitchFamily="34" charset="0"/>
                <a:cs typeface="Times New Roman" panose="02020603050405020304" pitchFamily="18" charset="0"/>
              </a:endParaRPr>
            </a:p>
            <a:p>
              <a:pPr>
                <a:lnSpc>
                  <a:spcPct val="170000"/>
                </a:lnSpc>
              </a:pPr>
              <a:r>
                <a:rPr lang="de-DE" sz="28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endParaRPr lang="de-DE" sz="2800" dirty="0">
                <a:effectLst/>
                <a:ea typeface="Aptos" panose="020B0004020202020204" pitchFamily="34" charset="0"/>
                <a:cs typeface="Times New Roman" panose="02020603050405020304" pitchFamily="18" charset="0"/>
              </a:endParaRPr>
            </a:p>
            <a:p>
              <a:pPr>
                <a:lnSpc>
                  <a:spcPct val="170000"/>
                </a:lnSpc>
              </a:pPr>
              <a:endPar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a:lnSpc>
                  <a:spcPct val="170000"/>
                </a:lnSpc>
              </a:pPr>
              <a:r>
                <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Voraussetzung:</a:t>
              </a:r>
            </a:p>
            <a:p>
              <a:pPr>
                <a:lnSpc>
                  <a:spcPct val="170000"/>
                </a:lnSpc>
              </a:pPr>
              <a:endPar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a:lnSpc>
                  <a:spcPct val="170000"/>
                </a:lnSpc>
              </a:pPr>
              <a:endParaRPr lang="de-DE" sz="2800" dirty="0">
                <a:effectLst/>
                <a:ea typeface="Aptos" panose="020B0004020202020204" pitchFamily="34" charset="0"/>
                <a:cs typeface="Times New Roman" panose="02020603050405020304" pitchFamily="18" charset="0"/>
              </a:endParaRPr>
            </a:p>
          </p:txBody>
        </p:sp>
        <p:pic>
          <p:nvPicPr>
            <p:cNvPr id="5" name="Grafik 4" descr="Ein Bild, das Reihe enthält.&#10;&#10;Automatisch generierte Beschreibung">
              <a:extLst>
                <a:ext uri="{FF2B5EF4-FFF2-40B4-BE49-F238E27FC236}">
                  <a16:creationId xmlns:a16="http://schemas.microsoft.com/office/drawing/2014/main" id="{36315CBE-2293-9D5B-86B5-5FC65F70617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563" t="8623" r="15917" b="13728"/>
            <a:stretch/>
          </p:blipFill>
          <p:spPr bwMode="auto">
            <a:xfrm>
              <a:off x="2940628" y="2770693"/>
              <a:ext cx="1782619" cy="2315657"/>
            </a:xfrm>
            <a:prstGeom prst="rect">
              <a:avLst/>
            </a:prstGeom>
            <a:ln>
              <a:noFill/>
            </a:ln>
            <a:extLst>
              <a:ext uri="{53640926-AAD7-44D8-BBD7-CCE9431645EC}">
                <a14:shadowObscured xmlns:a14="http://schemas.microsoft.com/office/drawing/2010/main"/>
              </a:ext>
            </a:extLst>
          </p:spPr>
        </p:pic>
        <p:pic>
          <p:nvPicPr>
            <p:cNvPr id="6" name="Grafik 5" descr="Pfeil mit einer Linie: Kurve im Uhrzeigersinn mit einfarbiger Füllung">
              <a:extLst>
                <a:ext uri="{FF2B5EF4-FFF2-40B4-BE49-F238E27FC236}">
                  <a16:creationId xmlns:a16="http://schemas.microsoft.com/office/drawing/2014/main" id="{E517111A-BBC5-2756-8357-5310EB2A6AF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930466">
              <a:off x="2727013" y="3558138"/>
              <a:ext cx="758879" cy="758879"/>
            </a:xfrm>
            <a:prstGeom prst="rect">
              <a:avLst/>
            </a:prstGeom>
          </p:spPr>
        </p:pic>
      </p:grpSp>
      <p:grpSp>
        <p:nvGrpSpPr>
          <p:cNvPr id="7" name="Gruppieren 6">
            <a:extLst>
              <a:ext uri="{FF2B5EF4-FFF2-40B4-BE49-F238E27FC236}">
                <a16:creationId xmlns:a16="http://schemas.microsoft.com/office/drawing/2014/main" id="{7BD129F5-F135-241E-7413-A7FBED3A9DF4}"/>
              </a:ext>
            </a:extLst>
          </p:cNvPr>
          <p:cNvGrpSpPr/>
          <p:nvPr/>
        </p:nvGrpSpPr>
        <p:grpSpPr>
          <a:xfrm>
            <a:off x="6802614" y="2455580"/>
            <a:ext cx="4551188" cy="3637442"/>
            <a:chOff x="7841441" y="2694586"/>
            <a:chExt cx="4551188" cy="4172644"/>
          </a:xfrm>
        </p:grpSpPr>
        <p:sp>
          <p:nvSpPr>
            <p:cNvPr id="10" name="Rechteck 9">
              <a:extLst>
                <a:ext uri="{FF2B5EF4-FFF2-40B4-BE49-F238E27FC236}">
                  <a16:creationId xmlns:a16="http://schemas.microsoft.com/office/drawing/2014/main" id="{50041D21-AC4B-D8E8-A197-C13ABFECD68D}"/>
                </a:ext>
              </a:extLst>
            </p:cNvPr>
            <p:cNvSpPr/>
            <p:nvPr/>
          </p:nvSpPr>
          <p:spPr>
            <a:xfrm>
              <a:off x="7841441" y="2694586"/>
              <a:ext cx="4551188" cy="4172644"/>
            </a:xfrm>
            <a:prstGeom prst="rect">
              <a:avLst/>
            </a:prstGeom>
            <a:solidFill>
              <a:schemeClr val="bg1">
                <a:lumMod val="95000"/>
                <a:alpha val="38000"/>
              </a:schemeClr>
            </a:solidFill>
            <a:ln w="9525">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108000" tIns="108000" rIns="108000" bIns="108000" numCol="1" spcCol="0" rtlCol="0" fromWordArt="0" anchor="ctr" anchorCtr="0" forceAA="0" compatLnSpc="1">
              <a:prstTxWarp prst="textNoShape">
                <a:avLst/>
              </a:prstTxWarp>
              <a:noAutofit/>
            </a:bodyPr>
            <a:lstStyle/>
            <a:p>
              <a:pPr>
                <a:lnSpc>
                  <a:spcPct val="170000"/>
                </a:lnSpc>
              </a:pPr>
              <a:endParaRPr lang="de-DE" sz="2800" dirty="0">
                <a:solidFill>
                  <a:srgbClr val="000000"/>
                </a:solidFill>
                <a:latin typeface="Calibri" panose="020F0502020204030204" pitchFamily="34" charset="0"/>
                <a:ea typeface="Aptos" panose="020B0004020202020204" pitchFamily="34" charset="0"/>
                <a:cs typeface="Times New Roman" panose="02020603050405020304" pitchFamily="18" charset="0"/>
              </a:endParaRPr>
            </a:p>
            <a:p>
              <a:pPr>
                <a:lnSpc>
                  <a:spcPct val="170000"/>
                </a:lnSpc>
              </a:pPr>
              <a:endParaRPr lang="de-DE" sz="2800" dirty="0">
                <a:effectLst/>
                <a:ea typeface="Aptos" panose="020B0004020202020204" pitchFamily="34" charset="0"/>
                <a:cs typeface="Times New Roman" panose="02020603050405020304" pitchFamily="18" charset="0"/>
              </a:endParaRPr>
            </a:p>
            <a:p>
              <a:pPr>
                <a:lnSpc>
                  <a:spcPct val="170000"/>
                </a:lnSpc>
              </a:pPr>
              <a:r>
                <a:rPr lang="de-DE" sz="28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a:t>
              </a:r>
            </a:p>
            <a:p>
              <a:pPr>
                <a:lnSpc>
                  <a:spcPct val="170000"/>
                </a:lnSpc>
              </a:pPr>
              <a:endPar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a:p>
              <a:pPr>
                <a:lnSpc>
                  <a:spcPct val="170000"/>
                </a:lnSpc>
              </a:pPr>
              <a:r>
                <a:rPr lang="de-DE" sz="24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Behauptung:</a:t>
              </a:r>
            </a:p>
            <a:p>
              <a:pPr>
                <a:lnSpc>
                  <a:spcPct val="170000"/>
                </a:lnSpc>
              </a:pPr>
              <a:endParaRPr lang="de-DE" sz="2400" dirty="0">
                <a:solidFill>
                  <a:srgbClr val="000000"/>
                </a:solidFill>
                <a:latin typeface="Calibri" panose="020F0502020204030204" pitchFamily="34" charset="0"/>
                <a:ea typeface="Aptos" panose="020B0004020202020204" pitchFamily="34" charset="0"/>
                <a:cs typeface="Times New Roman" panose="02020603050405020304" pitchFamily="18" charset="0"/>
              </a:endParaRPr>
            </a:p>
            <a:p>
              <a:pPr>
                <a:lnSpc>
                  <a:spcPct val="170000"/>
                </a:lnSpc>
              </a:pPr>
              <a:endParaRPr lang="de-DE" sz="2800" dirty="0">
                <a:effectLst/>
                <a:ea typeface="Aptos" panose="020B0004020202020204" pitchFamily="34" charset="0"/>
                <a:cs typeface="Times New Roman" panose="02020603050405020304" pitchFamily="18" charset="0"/>
              </a:endParaRPr>
            </a:p>
          </p:txBody>
        </p:sp>
        <p:pic>
          <p:nvPicPr>
            <p:cNvPr id="11" name="Grafik 10" descr="Ein Bild, das Reihe, Dreieck enthält.&#10;&#10;Automatisch generierte Beschreibung">
              <a:extLst>
                <a:ext uri="{FF2B5EF4-FFF2-40B4-BE49-F238E27FC236}">
                  <a16:creationId xmlns:a16="http://schemas.microsoft.com/office/drawing/2014/main" id="{577E7554-5443-5D34-FA5F-A838E4EAD4DB}"/>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4199" b="3911"/>
            <a:stretch/>
          </p:blipFill>
          <p:spPr bwMode="auto">
            <a:xfrm>
              <a:off x="9423686" y="2788804"/>
              <a:ext cx="1782937" cy="2297546"/>
            </a:xfrm>
            <a:prstGeom prst="rect">
              <a:avLst/>
            </a:prstGeom>
            <a:ln>
              <a:noFill/>
            </a:ln>
            <a:extLst>
              <a:ext uri="{53640926-AAD7-44D8-BBD7-CCE9431645EC}">
                <a14:shadowObscured xmlns:a14="http://schemas.microsoft.com/office/drawing/2010/main"/>
              </a:ext>
            </a:extLst>
          </p:spPr>
        </p:pic>
        <p:pic>
          <p:nvPicPr>
            <p:cNvPr id="12" name="Grafik 11" descr="Pfeil mit einer Linie: Kurve im Uhrzeigersinn mit einfarbiger Füllung">
              <a:extLst>
                <a:ext uri="{FF2B5EF4-FFF2-40B4-BE49-F238E27FC236}">
                  <a16:creationId xmlns:a16="http://schemas.microsoft.com/office/drawing/2014/main" id="{4A24EDE4-E39A-0371-09AB-0EAA7DDB086E}"/>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058222">
              <a:off x="9514763" y="4522925"/>
              <a:ext cx="621084" cy="621084"/>
            </a:xfrm>
            <a:prstGeom prst="rect">
              <a:avLst/>
            </a:prstGeom>
          </p:spPr>
        </p:pic>
        <p:pic>
          <p:nvPicPr>
            <p:cNvPr id="13" name="Grafik 12" descr="Pfeil mit einer Linie: Kurve im Uhrzeigersinn mit einfarbiger Füllung">
              <a:extLst>
                <a:ext uri="{FF2B5EF4-FFF2-40B4-BE49-F238E27FC236}">
                  <a16:creationId xmlns:a16="http://schemas.microsoft.com/office/drawing/2014/main" id="{BCA78C7E-6EBA-5A81-A190-4AF68F4A921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1587785" flipH="1">
              <a:off x="10119777" y="4683333"/>
              <a:ext cx="621084" cy="621084"/>
            </a:xfrm>
            <a:prstGeom prst="rect">
              <a:avLst/>
            </a:prstGeom>
          </p:spPr>
        </p:pic>
      </p:grpSp>
      <p:sp>
        <p:nvSpPr>
          <p:cNvPr id="14" name="Textfeld 13">
            <a:extLst>
              <a:ext uri="{FF2B5EF4-FFF2-40B4-BE49-F238E27FC236}">
                <a16:creationId xmlns:a16="http://schemas.microsoft.com/office/drawing/2014/main" id="{A14EABF1-805F-D79E-4F2E-9224F7B28F15}"/>
              </a:ext>
            </a:extLst>
          </p:cNvPr>
          <p:cNvSpPr txBox="1"/>
          <p:nvPr/>
        </p:nvSpPr>
        <p:spPr>
          <a:xfrm>
            <a:off x="913833" y="5238997"/>
            <a:ext cx="3964547" cy="400110"/>
          </a:xfrm>
          <a:prstGeom prst="rect">
            <a:avLst/>
          </a:prstGeom>
          <a:noFill/>
        </p:spPr>
        <p:txBody>
          <a:bodyPr wrap="none" rtlCol="0">
            <a:spAutoFit/>
          </a:bodyPr>
          <a:lstStyle/>
          <a:p>
            <a:r>
              <a:rPr lang="de-DE" sz="2000" dirty="0">
                <a:solidFill>
                  <a:schemeClr val="tx2">
                    <a:lumMod val="50000"/>
                    <a:lumOff val="50000"/>
                  </a:schemeClr>
                </a:solidFill>
                <a:latin typeface="Comic Sans MS" panose="030F0702030302020204" pitchFamily="66" charset="0"/>
              </a:rPr>
              <a:t>Das Dreieck ist gleichschenklig.</a:t>
            </a:r>
          </a:p>
        </p:txBody>
      </p:sp>
      <mc:AlternateContent xmlns:mc="http://schemas.openxmlformats.org/markup-compatibility/2006">
        <mc:Choice xmlns:a14="http://schemas.microsoft.com/office/drawing/2010/main" Requires="a14">
          <p:sp>
            <p:nvSpPr>
              <p:cNvPr id="15" name="Textfeld 14">
                <a:extLst>
                  <a:ext uri="{FF2B5EF4-FFF2-40B4-BE49-F238E27FC236}">
                    <a16:creationId xmlns:a16="http://schemas.microsoft.com/office/drawing/2014/main" id="{B77A01CC-1508-0931-5E3F-8A1736B57097}"/>
                  </a:ext>
                </a:extLst>
              </p:cNvPr>
              <p:cNvSpPr txBox="1"/>
              <p:nvPr/>
            </p:nvSpPr>
            <p:spPr>
              <a:xfrm>
                <a:off x="6961128" y="5229395"/>
                <a:ext cx="4317039" cy="707886"/>
              </a:xfrm>
              <a:prstGeom prst="rect">
                <a:avLst/>
              </a:prstGeom>
              <a:noFill/>
            </p:spPr>
            <p:txBody>
              <a:bodyPr wrap="square" rtlCol="0">
                <a:spAutoFit/>
              </a:bodyPr>
              <a:lstStyle/>
              <a:p>
                <a:r>
                  <a:rPr lang="de-DE" sz="2000" dirty="0">
                    <a:solidFill>
                      <a:srgbClr val="4EA72E"/>
                    </a:solidFill>
                    <a:latin typeface="Comic Sans MS" panose="030F0702030302020204" pitchFamily="66" charset="0"/>
                  </a:rPr>
                  <a:t>Die Basiswinkel sind gleich groß.</a:t>
                </a:r>
              </a:p>
              <a:p>
                <a:pPr/>
                <a14:m>
                  <m:oMathPara xmlns:m="http://schemas.openxmlformats.org/officeDocument/2006/math">
                    <m:oMathParaPr>
                      <m:jc m:val="centerGroup"/>
                    </m:oMathParaPr>
                    <m:oMath xmlns:m="http://schemas.openxmlformats.org/officeDocument/2006/math">
                      <m:r>
                        <a:rPr lang="de-DE" sz="2000" i="1" dirty="0">
                          <a:solidFill>
                            <a:srgbClr val="4EA72E"/>
                          </a:solidFill>
                          <a:latin typeface="Cambria Math" panose="02040503050406030204" pitchFamily="18" charset="0"/>
                        </a:rPr>
                        <m:t>𝛼</m:t>
                      </m:r>
                      <m:r>
                        <a:rPr lang="de-DE" sz="2000" i="1" dirty="0">
                          <a:solidFill>
                            <a:srgbClr val="4EA72E"/>
                          </a:solidFill>
                          <a:latin typeface="Cambria Math" panose="02040503050406030204" pitchFamily="18" charset="0"/>
                        </a:rPr>
                        <m:t>=</m:t>
                      </m:r>
                      <m:r>
                        <a:rPr lang="de-DE" sz="2000" i="1" dirty="0">
                          <a:solidFill>
                            <a:srgbClr val="4EA72E"/>
                          </a:solidFill>
                          <a:latin typeface="Cambria Math" panose="02040503050406030204" pitchFamily="18" charset="0"/>
                        </a:rPr>
                        <m:t>𝛽</m:t>
                      </m:r>
                    </m:oMath>
                  </m:oMathPara>
                </a14:m>
                <a:endParaRPr lang="de-DE" sz="2000" dirty="0">
                  <a:solidFill>
                    <a:srgbClr val="4EA72E"/>
                  </a:solidFill>
                  <a:latin typeface="Comic Sans MS" panose="030F0702030302020204" pitchFamily="66" charset="0"/>
                </a:endParaRPr>
              </a:p>
            </p:txBody>
          </p:sp>
        </mc:Choice>
        <mc:Fallback>
          <p:sp>
            <p:nvSpPr>
              <p:cNvPr id="15" name="Textfeld 14">
                <a:extLst>
                  <a:ext uri="{FF2B5EF4-FFF2-40B4-BE49-F238E27FC236}">
                    <a16:creationId xmlns:a16="http://schemas.microsoft.com/office/drawing/2014/main" id="{B77A01CC-1508-0931-5E3F-8A1736B57097}"/>
                  </a:ext>
                </a:extLst>
              </p:cNvPr>
              <p:cNvSpPr txBox="1">
                <a:spLocks noRot="1" noChangeAspect="1" noMove="1" noResize="1" noEditPoints="1" noAdjustHandles="1" noChangeArrowheads="1" noChangeShapeType="1" noTextEdit="1"/>
              </p:cNvSpPr>
              <p:nvPr/>
            </p:nvSpPr>
            <p:spPr>
              <a:xfrm>
                <a:off x="6961128" y="5229395"/>
                <a:ext cx="4317039" cy="707886"/>
              </a:xfrm>
              <a:prstGeom prst="rect">
                <a:avLst/>
              </a:prstGeom>
              <a:blipFill>
                <a:blip r:embed="rId10"/>
                <a:stretch>
                  <a:fillRect l="-1554" t="-5172" b="-8621"/>
                </a:stretch>
              </a:blipFill>
            </p:spPr>
            <p:txBody>
              <a:bodyPr/>
              <a:lstStyle/>
              <a:p>
                <a:r>
                  <a:rPr lang="de-DE">
                    <a:noFill/>
                  </a:rPr>
                  <a:t> </a:t>
                </a:r>
              </a:p>
            </p:txBody>
          </p:sp>
        </mc:Fallback>
      </mc:AlternateContent>
      <p:pic>
        <p:nvPicPr>
          <p:cNvPr id="16" name="Grafik 15" descr="Pfeil nach rechts Silhouette">
            <a:extLst>
              <a:ext uri="{FF2B5EF4-FFF2-40B4-BE49-F238E27FC236}">
                <a16:creationId xmlns:a16="http://schemas.microsoft.com/office/drawing/2014/main" id="{51C9B59A-AB0B-157E-1CEA-CB30DD76261F}"/>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551312" y="3412484"/>
            <a:ext cx="1098313" cy="1098313"/>
          </a:xfrm>
          <a:prstGeom prst="rect">
            <a:avLst/>
          </a:prstGeom>
        </p:spPr>
      </p:pic>
      <p:sp>
        <p:nvSpPr>
          <p:cNvPr id="18" name="Datumsplatzhalter 17">
            <a:extLst>
              <a:ext uri="{FF2B5EF4-FFF2-40B4-BE49-F238E27FC236}">
                <a16:creationId xmlns:a16="http://schemas.microsoft.com/office/drawing/2014/main" id="{015E328B-6CC8-4FB7-8F0B-860227FA6AE8}"/>
              </a:ext>
            </a:extLst>
          </p:cNvPr>
          <p:cNvSpPr>
            <a:spLocks noGrp="1"/>
          </p:cNvSpPr>
          <p:nvPr>
            <p:ph type="dt" sz="half" idx="2"/>
          </p:nvPr>
        </p:nvSpPr>
        <p:spPr/>
        <p:txBody>
          <a:bodyPr/>
          <a:lstStyle/>
          <a:p>
            <a:fld id="{43FAB45D-0F1C-4587-A693-811544E66F2E}" type="datetime1">
              <a:rPr lang="de-DE" smtClean="0"/>
              <a:t>29.04.2024</a:t>
            </a:fld>
            <a:endParaRPr lang="de-DE" dirty="0"/>
          </a:p>
        </p:txBody>
      </p:sp>
      <p:sp>
        <p:nvSpPr>
          <p:cNvPr id="19" name="Foliennummernplatzhalter 18">
            <a:extLst>
              <a:ext uri="{FF2B5EF4-FFF2-40B4-BE49-F238E27FC236}">
                <a16:creationId xmlns:a16="http://schemas.microsoft.com/office/drawing/2014/main" id="{9B4EEA23-803A-575F-3E98-CC7BA01176CA}"/>
              </a:ext>
            </a:extLst>
          </p:cNvPr>
          <p:cNvSpPr>
            <a:spLocks noGrp="1"/>
          </p:cNvSpPr>
          <p:nvPr>
            <p:ph type="sldNum" sz="quarter" idx="12"/>
          </p:nvPr>
        </p:nvSpPr>
        <p:spPr/>
        <p:txBody>
          <a:bodyPr/>
          <a:lstStyle/>
          <a:p>
            <a:fld id="{69AFFE21-306B-104C-A652-3A8A92DE08D1}" type="slidenum">
              <a:rPr lang="de-DE" smtClean="0"/>
              <a:pPr/>
              <a:t>31</a:t>
            </a:fld>
            <a:endParaRPr lang="de-DE" dirty="0"/>
          </a:p>
        </p:txBody>
      </p:sp>
      <p:sp>
        <p:nvSpPr>
          <p:cNvPr id="20" name="Fußzeilenplatzhalter 19">
            <a:extLst>
              <a:ext uri="{FF2B5EF4-FFF2-40B4-BE49-F238E27FC236}">
                <a16:creationId xmlns:a16="http://schemas.microsoft.com/office/drawing/2014/main" id="{819BD468-81A4-9A62-0CF0-72F3BC6791F7}"/>
              </a:ext>
            </a:extLst>
          </p:cNvPr>
          <p:cNvSpPr>
            <a:spLocks noGrp="1"/>
          </p:cNvSpPr>
          <p:nvPr>
            <p:ph type="ftr" sz="quarter" idx="3"/>
          </p:nvPr>
        </p:nvSpPr>
        <p:spPr/>
        <p:txBody>
          <a:bodyPr/>
          <a:lstStyle/>
          <a:p>
            <a:r>
              <a:rPr lang="de-DE"/>
              <a:t>Ulrich Kortenkamp | Elise Stroetmann | Marcus Röhming</a:t>
            </a:r>
            <a:endParaRPr lang="de-DE" dirty="0"/>
          </a:p>
        </p:txBody>
      </p:sp>
      <p:sp>
        <p:nvSpPr>
          <p:cNvPr id="22" name="Titel 1">
            <a:extLst>
              <a:ext uri="{FF2B5EF4-FFF2-40B4-BE49-F238E27FC236}">
                <a16:creationId xmlns:a16="http://schemas.microsoft.com/office/drawing/2014/main" id="{96D9BEC3-B031-CDD3-A89A-C46DF8BB6226}"/>
              </a:ext>
            </a:extLst>
          </p:cNvPr>
          <p:cNvSpPr>
            <a:spLocks noGrp="1"/>
          </p:cNvSpPr>
          <p:nvPr>
            <p:ph type="title"/>
          </p:nvPr>
        </p:nvSpPr>
        <p:spPr>
          <a:xfrm>
            <a:off x="509726" y="498"/>
            <a:ext cx="11111144" cy="645341"/>
          </a:xfrm>
        </p:spPr>
        <p:txBody>
          <a:bodyPr>
            <a:normAutofit/>
          </a:bodyPr>
          <a:lstStyle/>
          <a:p>
            <a:r>
              <a:rPr lang="de-DE" dirty="0">
                <a:latin typeface="Avenir Next" panose="020B0503020202020204" pitchFamily="34" charset="0"/>
              </a:rPr>
              <a:t>Vergleich</a:t>
            </a:r>
            <a:endParaRPr lang="en-US" dirty="0"/>
          </a:p>
        </p:txBody>
      </p:sp>
    </p:spTree>
    <p:extLst>
      <p:ext uri="{BB962C8B-B14F-4D97-AF65-F5344CB8AC3E}">
        <p14:creationId xmlns:p14="http://schemas.microsoft.com/office/powerpoint/2010/main" val="1957808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1680CF-A2B8-2F9B-CAAA-CE017A2F34D9}"/>
              </a:ext>
            </a:extLst>
          </p:cNvPr>
          <p:cNvSpPr>
            <a:spLocks noGrp="1"/>
          </p:cNvSpPr>
          <p:nvPr>
            <p:ph type="title"/>
          </p:nvPr>
        </p:nvSpPr>
        <p:spPr/>
        <p:txBody>
          <a:bodyPr>
            <a:normAutofit/>
          </a:bodyPr>
          <a:lstStyle/>
          <a:p>
            <a:r>
              <a:rPr lang="de-DE" dirty="0"/>
              <a:t>… weitergedacht: </a:t>
            </a:r>
          </a:p>
        </p:txBody>
      </p:sp>
      <p:sp>
        <p:nvSpPr>
          <p:cNvPr id="3" name="Inhaltsplatzhalter 2">
            <a:extLst>
              <a:ext uri="{FF2B5EF4-FFF2-40B4-BE49-F238E27FC236}">
                <a16:creationId xmlns:a16="http://schemas.microsoft.com/office/drawing/2014/main" id="{BA7BD2AB-8456-E54C-5075-53E327D12A80}"/>
              </a:ext>
            </a:extLst>
          </p:cNvPr>
          <p:cNvSpPr>
            <a:spLocks noGrp="1"/>
          </p:cNvSpPr>
          <p:nvPr>
            <p:ph idx="1"/>
          </p:nvPr>
        </p:nvSpPr>
        <p:spPr/>
        <p:txBody>
          <a:bodyPr/>
          <a:lstStyle/>
          <a:p>
            <a:pPr marL="0" indent="0">
              <a:buNone/>
            </a:pPr>
            <a:r>
              <a:rPr lang="de-DE" sz="2800" dirty="0">
                <a:effectLst/>
                <a:latin typeface="Avenir Next" panose="020B0503020202020204" pitchFamily="34" charset="0"/>
                <a:ea typeface="Aptos" panose="020B0004020202020204" pitchFamily="34" charset="0"/>
                <a:cs typeface="Times New Roman" panose="02020603050405020304" pitchFamily="18" charset="0"/>
              </a:rPr>
              <a:t>In einem Dreieck sind beide Basiswinkel gleich groß, wenn das Dreieck </a:t>
            </a:r>
            <a:r>
              <a:rPr lang="de-DE" dirty="0">
                <a:ea typeface="Aptos" panose="020B0004020202020204" pitchFamily="34" charset="0"/>
                <a:cs typeface="Times New Roman" panose="02020603050405020304" pitchFamily="18" charset="0"/>
              </a:rPr>
              <a:t>gleichschenklig ist.</a:t>
            </a:r>
          </a:p>
          <a:p>
            <a:pPr marL="0" indent="0">
              <a:buNone/>
            </a:pPr>
            <a:r>
              <a:rPr lang="de-DE" dirty="0">
                <a:ea typeface="Aptos" panose="020B0004020202020204" pitchFamily="34" charset="0"/>
                <a:cs typeface="Times New Roman" panose="02020603050405020304" pitchFamily="18" charset="0"/>
              </a:rPr>
              <a:t> </a:t>
            </a:r>
          </a:p>
          <a:p>
            <a:pPr marL="0" indent="0">
              <a:buNone/>
            </a:pPr>
            <a:r>
              <a:rPr lang="de-DE" sz="2800" dirty="0">
                <a:effectLst/>
                <a:latin typeface="Avenir Next" panose="020B0503020202020204" pitchFamily="34" charset="0"/>
                <a:ea typeface="Aptos" panose="020B0004020202020204" pitchFamily="34" charset="0"/>
                <a:cs typeface="Times New Roman" panose="02020603050405020304" pitchFamily="18" charset="0"/>
              </a:rPr>
              <a:t>Unter der Bedingung, dass ein Dreieck einen stumpfen Winkel hat, hat </a:t>
            </a:r>
            <a:r>
              <a:rPr lang="de-DE" dirty="0">
                <a:ea typeface="Aptos" panose="020B0004020202020204" pitchFamily="34" charset="0"/>
                <a:cs typeface="Times New Roman" panose="02020603050405020304" pitchFamily="18" charset="0"/>
              </a:rPr>
              <a:t>dieses Dreieck </a:t>
            </a:r>
            <a:r>
              <a:rPr lang="de-DE" sz="2800" dirty="0">
                <a:effectLst/>
                <a:latin typeface="Avenir Next" panose="020B0503020202020204" pitchFamily="34" charset="0"/>
                <a:ea typeface="Aptos" panose="020B0004020202020204" pitchFamily="34" charset="0"/>
                <a:cs typeface="Times New Roman" panose="02020603050405020304" pitchFamily="18" charset="0"/>
              </a:rPr>
              <a:t>zwei spitze Winkel.</a:t>
            </a:r>
          </a:p>
          <a:p>
            <a:pPr marL="0" indent="0">
              <a:buNone/>
            </a:pPr>
            <a:endParaRPr lang="de-DE" dirty="0">
              <a:ea typeface="Aptos" panose="020B0004020202020204" pitchFamily="34" charset="0"/>
              <a:cs typeface="Times New Roman" panose="02020603050405020304" pitchFamily="18" charset="0"/>
            </a:endParaRPr>
          </a:p>
          <a:p>
            <a:pPr marL="0" indent="0">
              <a:buNone/>
            </a:pPr>
            <a:endParaRPr lang="de-DE" sz="2800" dirty="0">
              <a:effectLst/>
              <a:latin typeface="Avenir Next" panose="020B0503020202020204" pitchFamily="34" charset="0"/>
              <a:ea typeface="Aptos" panose="020B0004020202020204" pitchFamily="34" charset="0"/>
              <a:cs typeface="Times New Roman" panose="02020603050405020304" pitchFamily="18" charset="0"/>
            </a:endParaRPr>
          </a:p>
        </p:txBody>
      </p:sp>
      <p:sp>
        <p:nvSpPr>
          <p:cNvPr id="6" name="Datumsplatzhalter 5">
            <a:extLst>
              <a:ext uri="{FF2B5EF4-FFF2-40B4-BE49-F238E27FC236}">
                <a16:creationId xmlns:a16="http://schemas.microsoft.com/office/drawing/2014/main" id="{29D8B210-5792-0D1F-C15A-0311E55338E6}"/>
              </a:ext>
            </a:extLst>
          </p:cNvPr>
          <p:cNvSpPr>
            <a:spLocks noGrp="1"/>
          </p:cNvSpPr>
          <p:nvPr>
            <p:ph type="dt" sz="half" idx="2"/>
          </p:nvPr>
        </p:nvSpPr>
        <p:spPr/>
        <p:txBody>
          <a:bodyPr/>
          <a:lstStyle/>
          <a:p>
            <a:fld id="{4EFA0309-884E-45E1-A467-45A15729EB56}" type="datetime1">
              <a:rPr lang="de-DE" smtClean="0"/>
              <a:t>29.04.2024</a:t>
            </a:fld>
            <a:endParaRPr lang="de-DE" dirty="0"/>
          </a:p>
        </p:txBody>
      </p:sp>
      <p:sp>
        <p:nvSpPr>
          <p:cNvPr id="7" name="Foliennummernplatzhalter 6">
            <a:extLst>
              <a:ext uri="{FF2B5EF4-FFF2-40B4-BE49-F238E27FC236}">
                <a16:creationId xmlns:a16="http://schemas.microsoft.com/office/drawing/2014/main" id="{3E04BCAE-3B76-F675-CAA3-42DDE3CDADE5}"/>
              </a:ext>
            </a:extLst>
          </p:cNvPr>
          <p:cNvSpPr>
            <a:spLocks noGrp="1"/>
          </p:cNvSpPr>
          <p:nvPr>
            <p:ph type="sldNum" sz="quarter" idx="12"/>
          </p:nvPr>
        </p:nvSpPr>
        <p:spPr/>
        <p:txBody>
          <a:bodyPr/>
          <a:lstStyle/>
          <a:p>
            <a:fld id="{69AFFE21-306B-104C-A652-3A8A92DE08D1}" type="slidenum">
              <a:rPr lang="de-DE" smtClean="0"/>
              <a:pPr/>
              <a:t>32</a:t>
            </a:fld>
            <a:endParaRPr lang="de-DE" dirty="0"/>
          </a:p>
        </p:txBody>
      </p:sp>
      <p:sp>
        <p:nvSpPr>
          <p:cNvPr id="8" name="Fußzeilenplatzhalter 7">
            <a:extLst>
              <a:ext uri="{FF2B5EF4-FFF2-40B4-BE49-F238E27FC236}">
                <a16:creationId xmlns:a16="http://schemas.microsoft.com/office/drawing/2014/main" id="{D99A88D0-1FD4-C59C-3C94-A575661AA25B}"/>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8639139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1680CF-A2B8-2F9B-CAAA-CE017A2F34D9}"/>
              </a:ext>
            </a:extLst>
          </p:cNvPr>
          <p:cNvSpPr>
            <a:spLocks noGrp="1"/>
          </p:cNvSpPr>
          <p:nvPr>
            <p:ph type="title"/>
          </p:nvPr>
        </p:nvSpPr>
        <p:spPr/>
        <p:txBody>
          <a:bodyPr>
            <a:normAutofit/>
          </a:bodyPr>
          <a:lstStyle/>
          <a:p>
            <a:r>
              <a:rPr lang="de-DE" dirty="0"/>
              <a:t>… weitergedacht: </a:t>
            </a:r>
          </a:p>
        </p:txBody>
      </p:sp>
      <p:sp>
        <p:nvSpPr>
          <p:cNvPr id="3" name="Inhaltsplatzhalter 2">
            <a:extLst>
              <a:ext uri="{FF2B5EF4-FFF2-40B4-BE49-F238E27FC236}">
                <a16:creationId xmlns:a16="http://schemas.microsoft.com/office/drawing/2014/main" id="{BA7BD2AB-8456-E54C-5075-53E327D12A80}"/>
              </a:ext>
            </a:extLst>
          </p:cNvPr>
          <p:cNvSpPr>
            <a:spLocks noGrp="1"/>
          </p:cNvSpPr>
          <p:nvPr>
            <p:ph idx="1"/>
          </p:nvPr>
        </p:nvSpPr>
        <p:spPr/>
        <p:txBody>
          <a:bodyPr/>
          <a:lstStyle/>
          <a:p>
            <a:pPr marL="0" indent="0">
              <a:buNone/>
            </a:pPr>
            <a:r>
              <a:rPr lang="de-DE" u="sng" dirty="0">
                <a:solidFill>
                  <a:schemeClr val="accent6"/>
                </a:solidFill>
                <a:cs typeface="Times New Roman" panose="02020603050405020304" pitchFamily="18" charset="0"/>
              </a:rPr>
              <a:t>In einem Dreieck sind beide Basiswinkel gleich groß</a:t>
            </a:r>
            <a:r>
              <a:rPr lang="de-DE" sz="2800" dirty="0">
                <a:effectLst/>
                <a:latin typeface="Avenir Next" panose="020B0503020202020204" pitchFamily="34" charset="0"/>
                <a:ea typeface="Aptos" panose="020B0004020202020204" pitchFamily="34" charset="0"/>
                <a:cs typeface="Times New Roman" panose="02020603050405020304" pitchFamily="18" charset="0"/>
              </a:rPr>
              <a:t>, wenn </a:t>
            </a:r>
            <a:r>
              <a:rPr lang="de-DE" u="sng" dirty="0">
                <a:solidFill>
                  <a:schemeClr val="tx2">
                    <a:lumMod val="50000"/>
                    <a:lumOff val="50000"/>
                  </a:schemeClr>
                </a:solidFill>
              </a:rPr>
              <a:t>das Dreieck gleichschenklig ist</a:t>
            </a:r>
            <a:r>
              <a:rPr lang="de-DE" dirty="0">
                <a:ea typeface="Aptos" panose="020B0004020202020204" pitchFamily="34" charset="0"/>
                <a:cs typeface="Times New Roman" panose="02020603050405020304" pitchFamily="18" charset="0"/>
              </a:rPr>
              <a:t>.</a:t>
            </a:r>
          </a:p>
          <a:p>
            <a:pPr marL="0" indent="0">
              <a:buNone/>
            </a:pPr>
            <a:r>
              <a:rPr lang="de-DE" dirty="0">
                <a:ea typeface="Aptos" panose="020B0004020202020204" pitchFamily="34" charset="0"/>
                <a:cs typeface="Times New Roman" panose="02020603050405020304" pitchFamily="18" charset="0"/>
              </a:rPr>
              <a:t> </a:t>
            </a:r>
          </a:p>
          <a:p>
            <a:pPr marL="0" indent="0">
              <a:buNone/>
            </a:pPr>
            <a:r>
              <a:rPr lang="de-DE" sz="2800" dirty="0">
                <a:effectLst/>
                <a:latin typeface="Avenir Next" panose="020B0503020202020204" pitchFamily="34" charset="0"/>
                <a:ea typeface="Aptos" panose="020B0004020202020204" pitchFamily="34" charset="0"/>
                <a:cs typeface="Times New Roman" panose="02020603050405020304" pitchFamily="18" charset="0"/>
              </a:rPr>
              <a:t>Unter der Bedingung, </a:t>
            </a:r>
            <a:r>
              <a:rPr lang="de-DE">
                <a:cs typeface="Times New Roman" panose="02020603050405020304" pitchFamily="18" charset="0"/>
              </a:rPr>
              <a:t>dass </a:t>
            </a:r>
            <a:r>
              <a:rPr lang="de-DE"/>
              <a:t>ein Dreieck einen stumpfen Winkel hat</a:t>
            </a:r>
            <a:r>
              <a:rPr lang="de-DE" sz="2800" dirty="0">
                <a:effectLst/>
                <a:latin typeface="Avenir Next" panose="020B0503020202020204" pitchFamily="34" charset="0"/>
                <a:ea typeface="Aptos" panose="020B0004020202020204" pitchFamily="34" charset="0"/>
                <a:cs typeface="Times New Roman" panose="02020603050405020304" pitchFamily="18" charset="0"/>
              </a:rPr>
              <a:t>, </a:t>
            </a:r>
            <a:r>
              <a:rPr lang="de-DE">
                <a:cs typeface="Times New Roman" panose="02020603050405020304" pitchFamily="18" charset="0"/>
              </a:rPr>
              <a:t>hat dieses Dreieck zwei spitze Winkel</a:t>
            </a:r>
            <a:r>
              <a:rPr lang="de-DE" sz="2800" dirty="0">
                <a:effectLst/>
                <a:latin typeface="Avenir Next" panose="020B0503020202020204" pitchFamily="34" charset="0"/>
                <a:ea typeface="Aptos" panose="020B0004020202020204" pitchFamily="34" charset="0"/>
                <a:cs typeface="Times New Roman" panose="02020603050405020304" pitchFamily="18" charset="0"/>
              </a:rPr>
              <a:t>.</a:t>
            </a:r>
          </a:p>
          <a:p>
            <a:pPr marL="0" indent="0">
              <a:buNone/>
            </a:pPr>
            <a:endParaRPr lang="de-DE" dirty="0">
              <a:ea typeface="Aptos" panose="020B0004020202020204" pitchFamily="34" charset="0"/>
              <a:cs typeface="Times New Roman" panose="02020603050405020304" pitchFamily="18" charset="0"/>
            </a:endParaRPr>
          </a:p>
          <a:p>
            <a:pPr marL="0" indent="0">
              <a:buNone/>
            </a:pPr>
            <a:endParaRPr lang="de-DE" sz="2800" dirty="0">
              <a:effectLst/>
              <a:latin typeface="Avenir Next" panose="020B0503020202020204" pitchFamily="34" charset="0"/>
              <a:ea typeface="Aptos" panose="020B0004020202020204" pitchFamily="34" charset="0"/>
              <a:cs typeface="Times New Roman" panose="02020603050405020304" pitchFamily="18" charset="0"/>
            </a:endParaRPr>
          </a:p>
        </p:txBody>
      </p:sp>
      <p:sp>
        <p:nvSpPr>
          <p:cNvPr id="7" name="Datumsplatzhalter 6">
            <a:extLst>
              <a:ext uri="{FF2B5EF4-FFF2-40B4-BE49-F238E27FC236}">
                <a16:creationId xmlns:a16="http://schemas.microsoft.com/office/drawing/2014/main" id="{ED0B7883-9EF5-0CFD-DA13-A29809EA08B2}"/>
              </a:ext>
            </a:extLst>
          </p:cNvPr>
          <p:cNvSpPr>
            <a:spLocks noGrp="1"/>
          </p:cNvSpPr>
          <p:nvPr>
            <p:ph type="dt" sz="half" idx="2"/>
          </p:nvPr>
        </p:nvSpPr>
        <p:spPr/>
        <p:txBody>
          <a:bodyPr/>
          <a:lstStyle/>
          <a:p>
            <a:fld id="{9DC006C5-72E1-487A-882D-32021A421141}" type="datetime1">
              <a:rPr lang="de-DE" smtClean="0"/>
              <a:t>29.04.2024</a:t>
            </a:fld>
            <a:endParaRPr lang="de-DE" dirty="0"/>
          </a:p>
        </p:txBody>
      </p:sp>
      <p:sp>
        <p:nvSpPr>
          <p:cNvPr id="9" name="Foliennummernplatzhalter 8">
            <a:extLst>
              <a:ext uri="{FF2B5EF4-FFF2-40B4-BE49-F238E27FC236}">
                <a16:creationId xmlns:a16="http://schemas.microsoft.com/office/drawing/2014/main" id="{C304C4CB-7BED-9E54-C150-8DDEB1418466}"/>
              </a:ext>
            </a:extLst>
          </p:cNvPr>
          <p:cNvSpPr>
            <a:spLocks noGrp="1"/>
          </p:cNvSpPr>
          <p:nvPr>
            <p:ph type="sldNum" sz="quarter" idx="12"/>
          </p:nvPr>
        </p:nvSpPr>
        <p:spPr/>
        <p:txBody>
          <a:bodyPr/>
          <a:lstStyle/>
          <a:p>
            <a:fld id="{69AFFE21-306B-104C-A652-3A8A92DE08D1}" type="slidenum">
              <a:rPr lang="de-DE" smtClean="0"/>
              <a:pPr/>
              <a:t>33</a:t>
            </a:fld>
            <a:endParaRPr lang="de-DE" dirty="0"/>
          </a:p>
        </p:txBody>
      </p:sp>
      <p:sp>
        <p:nvSpPr>
          <p:cNvPr id="10" name="Fußzeilenplatzhalter 9">
            <a:extLst>
              <a:ext uri="{FF2B5EF4-FFF2-40B4-BE49-F238E27FC236}">
                <a16:creationId xmlns:a16="http://schemas.microsoft.com/office/drawing/2014/main" id="{7331A2D9-5D63-0E5D-C036-A360D1BA00DC}"/>
              </a:ext>
            </a:extLst>
          </p:cNvPr>
          <p:cNvSpPr>
            <a:spLocks noGrp="1"/>
          </p:cNvSpPr>
          <p:nvPr>
            <p:ph type="ftr" sz="quarter" idx="3"/>
          </p:nvPr>
        </p:nvSpPr>
        <p:spPr/>
        <p:txBody>
          <a:bodyPr/>
          <a:lstStyle/>
          <a:p>
            <a:r>
              <a:rPr lang="de-DE"/>
              <a:t>Ulrich Kortenkamp | Elise Stroetmann | Marcus Röhming</a:t>
            </a:r>
            <a:endParaRPr lang="de-DE" dirty="0"/>
          </a:p>
        </p:txBody>
      </p:sp>
      <p:sp>
        <p:nvSpPr>
          <p:cNvPr id="11" name="Textfeld 10">
            <a:extLst>
              <a:ext uri="{FF2B5EF4-FFF2-40B4-BE49-F238E27FC236}">
                <a16:creationId xmlns:a16="http://schemas.microsoft.com/office/drawing/2014/main" id="{46363EC5-247B-5395-C3AD-D37FB18CED54}"/>
              </a:ext>
            </a:extLst>
          </p:cNvPr>
          <p:cNvSpPr txBox="1"/>
          <p:nvPr/>
        </p:nvSpPr>
        <p:spPr>
          <a:xfrm>
            <a:off x="8815152" y="1017757"/>
            <a:ext cx="2382127" cy="830997"/>
          </a:xfrm>
          <a:prstGeom prst="rect">
            <a:avLst/>
          </a:prstGeom>
          <a:noFill/>
        </p:spPr>
        <p:txBody>
          <a:bodyPr wrap="none" rtlCol="0">
            <a:spAutoFit/>
          </a:bodyPr>
          <a:lstStyle/>
          <a:p>
            <a:pPr algn="ctr"/>
            <a:r>
              <a:rPr lang="en-US" sz="2400" b="1" dirty="0" err="1">
                <a:solidFill>
                  <a:schemeClr val="tx2">
                    <a:lumMod val="50000"/>
                    <a:lumOff val="50000"/>
                  </a:schemeClr>
                </a:solidFill>
                <a:latin typeface="Avenir Next" panose="020B0503020202020204"/>
              </a:rPr>
              <a:t>Voraussetzung</a:t>
            </a:r>
            <a:endParaRPr lang="en-US" sz="2400" b="1" dirty="0">
              <a:solidFill>
                <a:schemeClr val="tx2">
                  <a:lumMod val="50000"/>
                  <a:lumOff val="50000"/>
                </a:schemeClr>
              </a:solidFill>
              <a:latin typeface="Avenir Next" panose="020B0503020202020204"/>
            </a:endParaRPr>
          </a:p>
          <a:p>
            <a:pPr algn="ctr"/>
            <a:r>
              <a:rPr lang="en-US" sz="2400" b="1" dirty="0" err="1">
                <a:solidFill>
                  <a:schemeClr val="accent6"/>
                </a:solidFill>
                <a:latin typeface="Avenir Next" panose="020B0503020202020204"/>
              </a:rPr>
              <a:t>Behauptung</a:t>
            </a:r>
            <a:endParaRPr lang="en-US" sz="2400" b="1" dirty="0">
              <a:solidFill>
                <a:schemeClr val="accent6"/>
              </a:solidFill>
              <a:latin typeface="Avenir Next" panose="020B0503020202020204"/>
            </a:endParaRPr>
          </a:p>
        </p:txBody>
      </p:sp>
    </p:spTree>
    <p:extLst>
      <p:ext uri="{BB962C8B-B14F-4D97-AF65-F5344CB8AC3E}">
        <p14:creationId xmlns:p14="http://schemas.microsoft.com/office/powerpoint/2010/main" val="16583305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D1680CF-A2B8-2F9B-CAAA-CE017A2F34D9}"/>
              </a:ext>
            </a:extLst>
          </p:cNvPr>
          <p:cNvSpPr>
            <a:spLocks noGrp="1"/>
          </p:cNvSpPr>
          <p:nvPr>
            <p:ph type="title"/>
          </p:nvPr>
        </p:nvSpPr>
        <p:spPr/>
        <p:txBody>
          <a:bodyPr>
            <a:normAutofit/>
          </a:bodyPr>
          <a:lstStyle/>
          <a:p>
            <a:r>
              <a:rPr lang="de-DE" dirty="0"/>
              <a:t>… weitergedacht: </a:t>
            </a:r>
          </a:p>
        </p:txBody>
      </p:sp>
      <p:sp>
        <p:nvSpPr>
          <p:cNvPr id="3" name="Inhaltsplatzhalter 2">
            <a:extLst>
              <a:ext uri="{FF2B5EF4-FFF2-40B4-BE49-F238E27FC236}">
                <a16:creationId xmlns:a16="http://schemas.microsoft.com/office/drawing/2014/main" id="{BA7BD2AB-8456-E54C-5075-53E327D12A80}"/>
              </a:ext>
            </a:extLst>
          </p:cNvPr>
          <p:cNvSpPr>
            <a:spLocks noGrp="1"/>
          </p:cNvSpPr>
          <p:nvPr>
            <p:ph idx="1"/>
          </p:nvPr>
        </p:nvSpPr>
        <p:spPr/>
        <p:txBody>
          <a:bodyPr/>
          <a:lstStyle/>
          <a:p>
            <a:pPr marL="0" indent="0">
              <a:buNone/>
            </a:pPr>
            <a:r>
              <a:rPr lang="de-DE" u="sng" dirty="0">
                <a:solidFill>
                  <a:schemeClr val="accent6"/>
                </a:solidFill>
                <a:cs typeface="Times New Roman" panose="02020603050405020304" pitchFamily="18" charset="0"/>
              </a:rPr>
              <a:t>In einem Dreieck sind beide Basiswinkel gleich groß</a:t>
            </a:r>
            <a:r>
              <a:rPr lang="de-DE" sz="2800" dirty="0">
                <a:effectLst/>
                <a:latin typeface="Avenir Next" panose="020B0503020202020204" pitchFamily="34" charset="0"/>
                <a:ea typeface="Aptos" panose="020B0004020202020204" pitchFamily="34" charset="0"/>
                <a:cs typeface="Times New Roman" panose="02020603050405020304" pitchFamily="18" charset="0"/>
              </a:rPr>
              <a:t>, wenn </a:t>
            </a:r>
            <a:r>
              <a:rPr lang="de-DE" u="sng" dirty="0">
                <a:solidFill>
                  <a:schemeClr val="tx2">
                    <a:lumMod val="50000"/>
                    <a:lumOff val="50000"/>
                  </a:schemeClr>
                </a:solidFill>
              </a:rPr>
              <a:t>das Dreieck gleichschenklig ist</a:t>
            </a:r>
            <a:r>
              <a:rPr lang="de-DE" dirty="0">
                <a:ea typeface="Aptos" panose="020B0004020202020204" pitchFamily="34" charset="0"/>
                <a:cs typeface="Times New Roman" panose="02020603050405020304" pitchFamily="18" charset="0"/>
              </a:rPr>
              <a:t>.</a:t>
            </a:r>
          </a:p>
          <a:p>
            <a:pPr marL="0" indent="0">
              <a:buNone/>
            </a:pPr>
            <a:r>
              <a:rPr lang="de-DE" dirty="0">
                <a:ea typeface="Aptos" panose="020B0004020202020204" pitchFamily="34" charset="0"/>
                <a:cs typeface="Times New Roman" panose="02020603050405020304" pitchFamily="18" charset="0"/>
              </a:rPr>
              <a:t> </a:t>
            </a:r>
          </a:p>
          <a:p>
            <a:pPr marL="0" indent="0">
              <a:buNone/>
            </a:pPr>
            <a:r>
              <a:rPr lang="de-DE" sz="2800" dirty="0">
                <a:effectLst/>
                <a:latin typeface="Avenir Next" panose="020B0503020202020204" pitchFamily="34" charset="0"/>
                <a:ea typeface="Aptos" panose="020B0004020202020204" pitchFamily="34" charset="0"/>
                <a:cs typeface="Times New Roman" panose="02020603050405020304" pitchFamily="18" charset="0"/>
              </a:rPr>
              <a:t>Unter der Bedingung, </a:t>
            </a:r>
            <a:r>
              <a:rPr lang="de-DE" dirty="0">
                <a:cs typeface="Times New Roman" panose="02020603050405020304" pitchFamily="18" charset="0"/>
              </a:rPr>
              <a:t>dass </a:t>
            </a:r>
            <a:r>
              <a:rPr lang="de-DE" u="sng" dirty="0">
                <a:solidFill>
                  <a:schemeClr val="tx2">
                    <a:lumMod val="50000"/>
                    <a:lumOff val="50000"/>
                  </a:schemeClr>
                </a:solidFill>
              </a:rPr>
              <a:t>ein Dreieck einen stumpfen Winkel hat</a:t>
            </a:r>
            <a:r>
              <a:rPr lang="de-DE" sz="2800" dirty="0">
                <a:effectLst/>
                <a:latin typeface="Avenir Next" panose="020B0503020202020204" pitchFamily="34" charset="0"/>
                <a:ea typeface="Aptos" panose="020B0004020202020204" pitchFamily="34" charset="0"/>
                <a:cs typeface="Times New Roman" panose="02020603050405020304" pitchFamily="18" charset="0"/>
              </a:rPr>
              <a:t>, </a:t>
            </a:r>
            <a:r>
              <a:rPr lang="de-DE" u="sng" dirty="0">
                <a:solidFill>
                  <a:schemeClr val="accent6"/>
                </a:solidFill>
                <a:cs typeface="Times New Roman" panose="02020603050405020304" pitchFamily="18" charset="0"/>
              </a:rPr>
              <a:t>hat dieses Dreieck zwei spitze Winkel</a:t>
            </a:r>
            <a:r>
              <a:rPr lang="de-DE" sz="2800" dirty="0">
                <a:effectLst/>
                <a:latin typeface="Avenir Next" panose="020B0503020202020204" pitchFamily="34" charset="0"/>
                <a:ea typeface="Aptos" panose="020B0004020202020204" pitchFamily="34" charset="0"/>
                <a:cs typeface="Times New Roman" panose="02020603050405020304" pitchFamily="18" charset="0"/>
              </a:rPr>
              <a:t>.</a:t>
            </a:r>
          </a:p>
          <a:p>
            <a:pPr marL="0" indent="0">
              <a:buNone/>
            </a:pPr>
            <a:endParaRPr lang="de-DE" dirty="0">
              <a:ea typeface="Aptos" panose="020B0004020202020204" pitchFamily="34" charset="0"/>
              <a:cs typeface="Times New Roman" panose="02020603050405020304" pitchFamily="18" charset="0"/>
            </a:endParaRPr>
          </a:p>
          <a:p>
            <a:pPr marL="0" indent="0">
              <a:buNone/>
            </a:pPr>
            <a:endParaRPr lang="de-DE" sz="2800" dirty="0">
              <a:effectLst/>
              <a:latin typeface="Avenir Next" panose="020B0503020202020204" pitchFamily="34" charset="0"/>
              <a:ea typeface="Aptos" panose="020B0004020202020204" pitchFamily="34" charset="0"/>
              <a:cs typeface="Times New Roman" panose="02020603050405020304" pitchFamily="18" charset="0"/>
            </a:endParaRPr>
          </a:p>
        </p:txBody>
      </p:sp>
      <p:sp>
        <p:nvSpPr>
          <p:cNvPr id="8" name="Datumsplatzhalter 7">
            <a:extLst>
              <a:ext uri="{FF2B5EF4-FFF2-40B4-BE49-F238E27FC236}">
                <a16:creationId xmlns:a16="http://schemas.microsoft.com/office/drawing/2014/main" id="{919A40C2-F717-3597-78A4-CD1B7CD05C27}"/>
              </a:ext>
            </a:extLst>
          </p:cNvPr>
          <p:cNvSpPr>
            <a:spLocks noGrp="1"/>
          </p:cNvSpPr>
          <p:nvPr>
            <p:ph type="dt" sz="half" idx="2"/>
          </p:nvPr>
        </p:nvSpPr>
        <p:spPr/>
        <p:txBody>
          <a:bodyPr/>
          <a:lstStyle/>
          <a:p>
            <a:fld id="{309CC913-BEAD-4477-ACF4-AC15B5E2761F}" type="datetime1">
              <a:rPr lang="de-DE" smtClean="0"/>
              <a:t>29.04.2024</a:t>
            </a:fld>
            <a:endParaRPr lang="de-DE" dirty="0"/>
          </a:p>
        </p:txBody>
      </p:sp>
      <p:sp>
        <p:nvSpPr>
          <p:cNvPr id="9" name="Foliennummernplatzhalter 8">
            <a:extLst>
              <a:ext uri="{FF2B5EF4-FFF2-40B4-BE49-F238E27FC236}">
                <a16:creationId xmlns:a16="http://schemas.microsoft.com/office/drawing/2014/main" id="{F9C7749C-D869-9A61-CC8F-7497F4364F6D}"/>
              </a:ext>
            </a:extLst>
          </p:cNvPr>
          <p:cNvSpPr>
            <a:spLocks noGrp="1"/>
          </p:cNvSpPr>
          <p:nvPr>
            <p:ph type="sldNum" sz="quarter" idx="12"/>
          </p:nvPr>
        </p:nvSpPr>
        <p:spPr/>
        <p:txBody>
          <a:bodyPr/>
          <a:lstStyle/>
          <a:p>
            <a:fld id="{69AFFE21-306B-104C-A652-3A8A92DE08D1}" type="slidenum">
              <a:rPr lang="de-DE" smtClean="0"/>
              <a:pPr/>
              <a:t>34</a:t>
            </a:fld>
            <a:endParaRPr lang="de-DE" dirty="0"/>
          </a:p>
        </p:txBody>
      </p:sp>
      <p:sp>
        <p:nvSpPr>
          <p:cNvPr id="10" name="Fußzeilenplatzhalter 9">
            <a:extLst>
              <a:ext uri="{FF2B5EF4-FFF2-40B4-BE49-F238E27FC236}">
                <a16:creationId xmlns:a16="http://schemas.microsoft.com/office/drawing/2014/main" id="{707C9555-A7D6-0E5B-CEF8-4881AD688E6D}"/>
              </a:ext>
            </a:extLst>
          </p:cNvPr>
          <p:cNvSpPr>
            <a:spLocks noGrp="1"/>
          </p:cNvSpPr>
          <p:nvPr>
            <p:ph type="ftr" sz="quarter" idx="3"/>
          </p:nvPr>
        </p:nvSpPr>
        <p:spPr/>
        <p:txBody>
          <a:bodyPr/>
          <a:lstStyle/>
          <a:p>
            <a:r>
              <a:rPr lang="de-DE"/>
              <a:t>Ulrich Kortenkamp | Elise Stroetmann | Marcus Röhming</a:t>
            </a:r>
            <a:endParaRPr lang="de-DE" dirty="0"/>
          </a:p>
        </p:txBody>
      </p:sp>
      <p:sp>
        <p:nvSpPr>
          <p:cNvPr id="11" name="Textfeld 10">
            <a:extLst>
              <a:ext uri="{FF2B5EF4-FFF2-40B4-BE49-F238E27FC236}">
                <a16:creationId xmlns:a16="http://schemas.microsoft.com/office/drawing/2014/main" id="{48EC975E-831F-AEB2-D834-7676A47CF245}"/>
              </a:ext>
            </a:extLst>
          </p:cNvPr>
          <p:cNvSpPr txBox="1"/>
          <p:nvPr/>
        </p:nvSpPr>
        <p:spPr>
          <a:xfrm>
            <a:off x="8815152" y="1017757"/>
            <a:ext cx="2382127" cy="830997"/>
          </a:xfrm>
          <a:prstGeom prst="rect">
            <a:avLst/>
          </a:prstGeom>
          <a:noFill/>
        </p:spPr>
        <p:txBody>
          <a:bodyPr wrap="none" rtlCol="0">
            <a:spAutoFit/>
          </a:bodyPr>
          <a:lstStyle/>
          <a:p>
            <a:pPr algn="ctr"/>
            <a:r>
              <a:rPr lang="en-US" sz="2400" b="1" dirty="0" err="1">
                <a:solidFill>
                  <a:schemeClr val="tx2">
                    <a:lumMod val="50000"/>
                    <a:lumOff val="50000"/>
                  </a:schemeClr>
                </a:solidFill>
                <a:latin typeface="Avenir Next" panose="020B0503020202020204"/>
              </a:rPr>
              <a:t>Voraussetzung</a:t>
            </a:r>
            <a:endParaRPr lang="en-US" sz="2400" b="1" dirty="0">
              <a:solidFill>
                <a:schemeClr val="tx2">
                  <a:lumMod val="50000"/>
                  <a:lumOff val="50000"/>
                </a:schemeClr>
              </a:solidFill>
              <a:latin typeface="Avenir Next" panose="020B0503020202020204"/>
            </a:endParaRPr>
          </a:p>
          <a:p>
            <a:pPr algn="ctr"/>
            <a:r>
              <a:rPr lang="en-US" sz="2400" b="1" dirty="0" err="1">
                <a:solidFill>
                  <a:schemeClr val="accent6"/>
                </a:solidFill>
                <a:latin typeface="Avenir Next" panose="020B0503020202020204"/>
              </a:rPr>
              <a:t>Behauptung</a:t>
            </a:r>
            <a:endParaRPr lang="en-US" sz="2400" b="1" dirty="0">
              <a:solidFill>
                <a:schemeClr val="accent6"/>
              </a:solidFill>
              <a:latin typeface="Avenir Next" panose="020B0503020202020204"/>
            </a:endParaRPr>
          </a:p>
        </p:txBody>
      </p:sp>
    </p:spTree>
    <p:extLst>
      <p:ext uri="{BB962C8B-B14F-4D97-AF65-F5344CB8AC3E}">
        <p14:creationId xmlns:p14="http://schemas.microsoft.com/office/powerpoint/2010/main" val="29350626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Abgerundetes Rechteck 1">
            <a:extLst>
              <a:ext uri="{FF2B5EF4-FFF2-40B4-BE49-F238E27FC236}">
                <a16:creationId xmlns:a16="http://schemas.microsoft.com/office/drawing/2014/main" id="{EDE85F50-3C18-75B2-3FB1-242E04363CDC}"/>
              </a:ext>
            </a:extLst>
          </p:cNvPr>
          <p:cNvSpPr/>
          <p:nvPr/>
        </p:nvSpPr>
        <p:spPr>
          <a:xfrm>
            <a:off x="932772" y="1607605"/>
            <a:ext cx="10326456" cy="1179798"/>
          </a:xfrm>
          <a:prstGeom prst="roundRect">
            <a:avLst>
              <a:gd name="adj" fmla="val 12004"/>
            </a:avLst>
          </a:prstGeom>
          <a:solidFill>
            <a:schemeClr val="accent2">
              <a:lumMod val="20000"/>
              <a:lumOff val="80000"/>
              <a:alpha val="68268"/>
            </a:schemeClr>
          </a:solidFill>
          <a:ln>
            <a:solidFill>
              <a:schemeClr val="accent2">
                <a:lumMod val="40000"/>
                <a:lumOff val="60000"/>
                <a:alpha val="67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144000" tIns="108000" rIns="144000" bIns="108000" numCol="1" spcCol="0" rtlCol="0" fromWordArt="0" anchor="ctr" anchorCtr="0" forceAA="0" compatLnSpc="1">
            <a:prstTxWarp prst="textNoShape">
              <a:avLst/>
            </a:prstTxWarp>
            <a:noAutofit/>
          </a:bodyPr>
          <a:lstStyle/>
          <a:p>
            <a:pPr>
              <a:spcAft>
                <a:spcPts val="600"/>
              </a:spcAft>
            </a:pPr>
            <a:r>
              <a:rPr lang="de-DE" sz="200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Vertauscht man in einem mathematischen Satz Voraussetzung und Behauptung, so erhält man die </a:t>
            </a:r>
            <a:r>
              <a:rPr lang="de-DE" sz="2000" b="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Umkehrung</a:t>
            </a:r>
            <a:r>
              <a:rPr lang="de-DE" sz="200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dieses Satzes. Wenn ein mathematischer Satz wahr ist, dann muss dessen Umkehrung </a:t>
            </a:r>
            <a:r>
              <a:rPr lang="de-DE" sz="2000" b="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nicht</a:t>
            </a:r>
            <a:r>
              <a:rPr lang="de-DE" sz="200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zwingend wahr sein. </a:t>
            </a:r>
            <a:endParaRPr lang="de-DE" sz="2000">
              <a:effectLst/>
              <a:ea typeface="Aptos" panose="020B0004020202020204" pitchFamily="34" charset="0"/>
              <a:cs typeface="Times New Roman" panose="02020603050405020304" pitchFamily="18" charset="0"/>
            </a:endParaRPr>
          </a:p>
        </p:txBody>
      </p:sp>
      <p:pic>
        <p:nvPicPr>
          <p:cNvPr id="3" name="Grafik 2" descr="Informationen mit einfarbiger Füllung">
            <a:extLst>
              <a:ext uri="{FF2B5EF4-FFF2-40B4-BE49-F238E27FC236}">
                <a16:creationId xmlns:a16="http://schemas.microsoft.com/office/drawing/2014/main" id="{5A650989-95D4-9F0A-16A1-E22DE012DFD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631646" y="2098561"/>
            <a:ext cx="796607" cy="796607"/>
          </a:xfrm>
          <a:prstGeom prst="rect">
            <a:avLst/>
          </a:prstGeom>
        </p:spPr>
      </p:pic>
      <p:sp>
        <p:nvSpPr>
          <p:cNvPr id="4" name="Textfeld 3">
            <a:extLst>
              <a:ext uri="{FF2B5EF4-FFF2-40B4-BE49-F238E27FC236}">
                <a16:creationId xmlns:a16="http://schemas.microsoft.com/office/drawing/2014/main" id="{0449CF42-2081-C764-4EF5-0B2673320D32}"/>
              </a:ext>
            </a:extLst>
          </p:cNvPr>
          <p:cNvSpPr txBox="1"/>
          <p:nvPr/>
        </p:nvSpPr>
        <p:spPr>
          <a:xfrm>
            <a:off x="932772" y="800802"/>
            <a:ext cx="10421028" cy="718294"/>
          </a:xfrm>
          <a:prstGeom prst="rect">
            <a:avLst/>
          </a:prstGeom>
          <a:solidFill>
            <a:srgbClr val="F2F3F3"/>
          </a:solidFill>
        </p:spPr>
        <p:txBody>
          <a:bodyPr wrap="square" anchor="ctr" anchorCtr="0">
            <a:noAutofit/>
          </a:bodyPr>
          <a:lstStyle/>
          <a:p>
            <a:pPr marL="631825" algn="just"/>
            <a:r>
              <a:rPr lang="de-DE" sz="2000" dirty="0" err="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Lies</a:t>
            </a:r>
            <a:r>
              <a:rPr lang="de-DE" sz="2000" dirty="0">
                <a:solidFill>
                  <a:srgbClr val="000000"/>
                </a:solidFill>
                <a:effectLst/>
                <a:latin typeface="Calibri" panose="020F0502020204030204" pitchFamily="34" charset="0"/>
                <a:ea typeface="Aptos" panose="020B0004020202020204" pitchFamily="34" charset="0"/>
                <a:cs typeface="Times New Roman" panose="02020603050405020304" pitchFamily="18" charset="0"/>
              </a:rPr>
              <a:t> dir den folgenden Info-Kasten durch. </a:t>
            </a:r>
            <a:endParaRPr lang="de-DE" sz="20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8" name="Oval 2">
            <a:extLst>
              <a:ext uri="{FF2B5EF4-FFF2-40B4-BE49-F238E27FC236}">
                <a16:creationId xmlns:a16="http://schemas.microsoft.com/office/drawing/2014/main" id="{22043BA0-C6FE-7FBF-39BA-F4A19BA6D52C}"/>
              </a:ext>
            </a:extLst>
          </p:cNvPr>
          <p:cNvSpPr>
            <a:spLocks noChangeAspect="1"/>
          </p:cNvSpPr>
          <p:nvPr/>
        </p:nvSpPr>
        <p:spPr>
          <a:xfrm>
            <a:off x="693144" y="708793"/>
            <a:ext cx="854108" cy="630258"/>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de-DE" sz="2800" b="1">
                <a:solidFill>
                  <a:srgbClr val="000000"/>
                </a:solidFill>
                <a:effectLst/>
                <a:latin typeface="Calibri" panose="020F0502020204030204" pitchFamily="34" charset="0"/>
                <a:ea typeface="Aptos" panose="020B0004020202020204" pitchFamily="34" charset="0"/>
                <a:cs typeface="Times New Roman" panose="02020603050405020304" pitchFamily="18" charset="0"/>
              </a:rPr>
              <a:t>5</a:t>
            </a:r>
            <a:endParaRPr lang="de-DE" sz="2400">
              <a:effectLst/>
              <a:ea typeface="Aptos" panose="020B0004020202020204" pitchFamily="34" charset="0"/>
              <a:cs typeface="Times New Roman" panose="02020603050405020304" pitchFamily="18" charset="0"/>
            </a:endParaRPr>
          </a:p>
        </p:txBody>
      </p:sp>
      <p:sp>
        <p:nvSpPr>
          <p:cNvPr id="13" name="Textfeld 12">
            <a:extLst>
              <a:ext uri="{FF2B5EF4-FFF2-40B4-BE49-F238E27FC236}">
                <a16:creationId xmlns:a16="http://schemas.microsoft.com/office/drawing/2014/main" id="{5B5F1BE1-A35F-CC6D-BF28-F480360144B5}"/>
              </a:ext>
            </a:extLst>
          </p:cNvPr>
          <p:cNvSpPr txBox="1"/>
          <p:nvPr/>
        </p:nvSpPr>
        <p:spPr>
          <a:xfrm>
            <a:off x="851413" y="3007384"/>
            <a:ext cx="10326455" cy="3265509"/>
          </a:xfrm>
          <a:prstGeom prst="rect">
            <a:avLst/>
          </a:prstGeom>
          <a:noFill/>
        </p:spPr>
        <p:txBody>
          <a:bodyPr wrap="square">
            <a:spAutoFit/>
          </a:bodyPr>
          <a:lstStyle/>
          <a:p>
            <a:pPr marL="984250" marR="180340">
              <a:lnSpc>
                <a:spcPct val="114000"/>
              </a:lnSpc>
              <a:spcAft>
                <a:spcPts val="1200"/>
              </a:spcAft>
              <a:tabLst>
                <a:tab pos="1249363" algn="l"/>
              </a:tabLst>
            </a:pPr>
            <a:r>
              <a:rPr lang="de-DE" sz="2000" dirty="0">
                <a:solidFill>
                  <a:srgbClr val="000000"/>
                </a:solidFill>
                <a:latin typeface="Avenir Next" panose="020B0503020202020204"/>
                <a:ea typeface="Aptos" panose="020B0004020202020204" pitchFamily="34" charset="0"/>
                <a:cs typeface="Times New Roman" panose="02020603050405020304" pitchFamily="18" charset="0"/>
              </a:rPr>
              <a:t>2a)	</a:t>
            </a:r>
            <a:r>
              <a:rPr lang="de-DE" sz="2000" dirty="0">
                <a:solidFill>
                  <a:srgbClr val="000000"/>
                </a:solidFill>
                <a:effectLst/>
                <a:latin typeface="Avenir Next" panose="020B0503020202020204"/>
                <a:ea typeface="Aptos" panose="020B0004020202020204" pitchFamily="34" charset="0"/>
                <a:cs typeface="Times New Roman" panose="02020603050405020304" pitchFamily="18" charset="0"/>
              </a:rPr>
              <a:t>Wenn wir beide dieselben Eltern haben, dann sind wir Geschwister.</a:t>
            </a:r>
          </a:p>
          <a:p>
            <a:pPr marR="180340">
              <a:lnSpc>
                <a:spcPct val="114000"/>
              </a:lnSpc>
              <a:spcAft>
                <a:spcPts val="3000"/>
              </a:spcAft>
              <a:tabLst>
                <a:tab pos="450850" algn="l"/>
                <a:tab pos="1249363" algn="l"/>
              </a:tabLst>
            </a:pPr>
            <a:r>
              <a:rPr lang="de-DE" sz="2000" u="sng" dirty="0">
                <a:solidFill>
                  <a:srgbClr val="000000"/>
                </a:solidFill>
                <a:latin typeface="Avenir Next" panose="020B0503020202020204"/>
                <a:ea typeface="Aptos" panose="020B0004020202020204" pitchFamily="34" charset="0"/>
                <a:cs typeface="Times New Roman" panose="02020603050405020304" pitchFamily="18" charset="0"/>
              </a:rPr>
              <a:t>Umkehrung:</a:t>
            </a:r>
            <a:r>
              <a:rPr lang="de-DE" sz="2000" dirty="0">
                <a:solidFill>
                  <a:srgbClr val="000000"/>
                </a:solidFill>
                <a:latin typeface="Avenir Next" panose="020B0503020202020204"/>
                <a:ea typeface="Aptos" panose="020B0004020202020204" pitchFamily="34" charset="0"/>
                <a:cs typeface="Times New Roman" panose="02020603050405020304" pitchFamily="18" charset="0"/>
              </a:rPr>
              <a:t>	Wenn wir beide Geschwister sind, dann haben wir dieselben Eltern.</a:t>
            </a:r>
            <a:endParaRPr lang="de-DE" sz="2000" dirty="0">
              <a:solidFill>
                <a:srgbClr val="000000"/>
              </a:solidFill>
              <a:effectLst/>
              <a:latin typeface="Avenir Next" panose="020B0503020202020204"/>
              <a:ea typeface="Aptos" panose="020B0004020202020204" pitchFamily="34" charset="0"/>
              <a:cs typeface="Times New Roman" panose="02020603050405020304" pitchFamily="18" charset="0"/>
            </a:endParaRPr>
          </a:p>
          <a:p>
            <a:pPr marL="984250" marR="180340">
              <a:lnSpc>
                <a:spcPct val="114000"/>
              </a:lnSpc>
              <a:spcAft>
                <a:spcPts val="1200"/>
              </a:spcAft>
              <a:tabLst>
                <a:tab pos="1249363" algn="l"/>
              </a:tabLst>
            </a:pPr>
            <a:r>
              <a:rPr lang="de-DE" sz="2000" dirty="0">
                <a:solidFill>
                  <a:srgbClr val="000000"/>
                </a:solidFill>
                <a:latin typeface="Avenir Next" panose="020B0503020202020204"/>
                <a:cs typeface="Times New Roman" panose="02020603050405020304" pitchFamily="18" charset="0"/>
              </a:rPr>
              <a:t>2b)	Wenn es geregnet hat, dann ist der Rasen nass. </a:t>
            </a:r>
          </a:p>
          <a:p>
            <a:pPr marR="179705">
              <a:lnSpc>
                <a:spcPct val="114000"/>
              </a:lnSpc>
              <a:spcAft>
                <a:spcPts val="2400"/>
              </a:spcAft>
              <a:tabLst>
                <a:tab pos="1249363" algn="l"/>
              </a:tabLst>
            </a:pPr>
            <a:r>
              <a:rPr lang="de-DE" sz="2000" u="sng" dirty="0">
                <a:solidFill>
                  <a:srgbClr val="000000"/>
                </a:solidFill>
                <a:latin typeface="Avenir Next" panose="020B0503020202020204"/>
                <a:ea typeface="Aptos" panose="020B0004020202020204" pitchFamily="34" charset="0"/>
                <a:cs typeface="Times New Roman" panose="02020603050405020304" pitchFamily="18" charset="0"/>
              </a:rPr>
              <a:t>Umkehrung:</a:t>
            </a:r>
            <a:r>
              <a:rPr lang="de-DE" sz="2000" dirty="0">
                <a:solidFill>
                  <a:srgbClr val="000000"/>
                </a:solidFill>
                <a:latin typeface="Avenir Next" panose="020B0503020202020204"/>
                <a:ea typeface="Aptos" panose="020B0004020202020204" pitchFamily="34" charset="0"/>
                <a:cs typeface="Times New Roman" panose="02020603050405020304" pitchFamily="18" charset="0"/>
              </a:rPr>
              <a:t>	Wenn der Rasen nass ist, dann hat es geregnet.</a:t>
            </a:r>
            <a:endParaRPr lang="de-DE" sz="2000" dirty="0">
              <a:solidFill>
                <a:srgbClr val="000000"/>
              </a:solidFill>
              <a:effectLst/>
              <a:latin typeface="Avenir Next" panose="020B0503020202020204"/>
              <a:ea typeface="Aptos" panose="020B0004020202020204" pitchFamily="34" charset="0"/>
              <a:cs typeface="Times New Roman" panose="02020603050405020304" pitchFamily="18" charset="0"/>
            </a:endParaRPr>
          </a:p>
          <a:p>
            <a:pPr marR="179705">
              <a:spcAft>
                <a:spcPts val="1200"/>
              </a:spcAft>
            </a:pPr>
            <a:r>
              <a:rPr lang="de-DE" sz="2000" b="1" dirty="0">
                <a:solidFill>
                  <a:srgbClr val="000000"/>
                </a:solidFill>
                <a:effectLst/>
                <a:latin typeface="Avenir Next" panose="020B0503020202020204"/>
                <a:ea typeface="Aptos" panose="020B0004020202020204" pitchFamily="34" charset="0"/>
                <a:cs typeface="Times New Roman" panose="02020603050405020304" pitchFamily="18" charset="0"/>
              </a:rPr>
              <a:t>Welche anderen Gründe könnte es noch dafür geben, dass der Rasen nass ist? </a:t>
            </a:r>
            <a:endParaRPr lang="de-DE" sz="2000" b="1" dirty="0">
              <a:latin typeface="Avenir Next" panose="020B0503020202020204"/>
              <a:ea typeface="Aptos" panose="020B0004020202020204" pitchFamily="34" charset="0"/>
              <a:cs typeface="Times New Roman" panose="02020603050405020304" pitchFamily="18" charset="0"/>
            </a:endParaRPr>
          </a:p>
          <a:p>
            <a:pPr marR="179705">
              <a:spcAft>
                <a:spcPts val="1200"/>
              </a:spcAft>
            </a:pPr>
            <a:r>
              <a:rPr lang="de-DE" sz="2000" dirty="0">
                <a:solidFill>
                  <a:schemeClr val="tx2">
                    <a:lumMod val="50000"/>
                    <a:lumOff val="50000"/>
                  </a:schemeClr>
                </a:solidFill>
                <a:latin typeface="Comic Sans MS" panose="030F0702030302020204" pitchFamily="66" charset="0"/>
                <a:ea typeface="Aptos" panose="020B0004020202020204" pitchFamily="34" charset="0"/>
                <a:cs typeface="Times New Roman" panose="02020603050405020304" pitchFamily="18" charset="0"/>
              </a:rPr>
              <a:t>Der Rasen wurde gegossen, Es wurde ein Eimer/Fass Wasser verschüttet, …</a:t>
            </a:r>
            <a:endParaRPr lang="de-DE" sz="2000" dirty="0">
              <a:effectLst/>
              <a:latin typeface="Avenir Next" panose="020B0503020202020204"/>
              <a:ea typeface="Aptos" panose="020B0004020202020204" pitchFamily="34" charset="0"/>
              <a:cs typeface="Times New Roman" panose="02020603050405020304" pitchFamily="18" charset="0"/>
            </a:endParaRPr>
          </a:p>
        </p:txBody>
      </p:sp>
      <p:grpSp>
        <p:nvGrpSpPr>
          <p:cNvPr id="27" name="Gruppieren 26">
            <a:extLst>
              <a:ext uri="{FF2B5EF4-FFF2-40B4-BE49-F238E27FC236}">
                <a16:creationId xmlns:a16="http://schemas.microsoft.com/office/drawing/2014/main" id="{5EA468F0-3A1A-5E96-292B-76CB9ABD6D4B}"/>
              </a:ext>
            </a:extLst>
          </p:cNvPr>
          <p:cNvGrpSpPr/>
          <p:nvPr/>
        </p:nvGrpSpPr>
        <p:grpSpPr>
          <a:xfrm>
            <a:off x="8355209" y="4760530"/>
            <a:ext cx="288000" cy="288000"/>
            <a:chOff x="10620006" y="3631219"/>
            <a:chExt cx="1093574" cy="1093574"/>
          </a:xfrm>
        </p:grpSpPr>
        <p:sp>
          <p:nvSpPr>
            <p:cNvPr id="20" name="Ellipse 19">
              <a:extLst>
                <a:ext uri="{FF2B5EF4-FFF2-40B4-BE49-F238E27FC236}">
                  <a16:creationId xmlns:a16="http://schemas.microsoft.com/office/drawing/2014/main" id="{3D46AF86-936D-1F95-80E2-D92F4254B538}"/>
                </a:ext>
              </a:extLst>
            </p:cNvPr>
            <p:cNvSpPr/>
            <p:nvPr/>
          </p:nvSpPr>
          <p:spPr>
            <a:xfrm>
              <a:off x="10620006" y="3631219"/>
              <a:ext cx="1093574" cy="1093574"/>
            </a:xfrm>
            <a:prstGeom prst="ellipse">
              <a:avLst/>
            </a:prstGeom>
            <a:solidFill>
              <a:srgbClr val="C00000"/>
            </a:solidFill>
            <a:ln>
              <a:solidFill>
                <a:srgbClr val="7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6" name="Grafik 15" descr="Schließen mit einfarbiger Füllung">
              <a:extLst>
                <a:ext uri="{FF2B5EF4-FFF2-40B4-BE49-F238E27FC236}">
                  <a16:creationId xmlns:a16="http://schemas.microsoft.com/office/drawing/2014/main" id="{D4E1B8DB-B136-8D81-542D-B5FA773EDBA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709593" y="3720806"/>
              <a:ext cx="914400" cy="914400"/>
            </a:xfrm>
            <a:prstGeom prst="rect">
              <a:avLst/>
            </a:prstGeom>
          </p:spPr>
        </p:pic>
      </p:grpSp>
      <p:grpSp>
        <p:nvGrpSpPr>
          <p:cNvPr id="21" name="Gruppieren 20">
            <a:extLst>
              <a:ext uri="{FF2B5EF4-FFF2-40B4-BE49-F238E27FC236}">
                <a16:creationId xmlns:a16="http://schemas.microsoft.com/office/drawing/2014/main" id="{E1942B51-0F67-5741-67A5-0596FC89E136}"/>
              </a:ext>
            </a:extLst>
          </p:cNvPr>
          <p:cNvGrpSpPr/>
          <p:nvPr/>
        </p:nvGrpSpPr>
        <p:grpSpPr>
          <a:xfrm>
            <a:off x="10618948" y="3095893"/>
            <a:ext cx="287261" cy="287261"/>
            <a:chOff x="10959413" y="4867084"/>
            <a:chExt cx="1093574" cy="1093574"/>
          </a:xfrm>
        </p:grpSpPr>
        <p:sp>
          <p:nvSpPr>
            <p:cNvPr id="19" name="Ellipse 18">
              <a:extLst>
                <a:ext uri="{FF2B5EF4-FFF2-40B4-BE49-F238E27FC236}">
                  <a16:creationId xmlns:a16="http://schemas.microsoft.com/office/drawing/2014/main" id="{2488DB10-F708-7C25-F30E-AC02510C0415}"/>
                </a:ext>
              </a:extLst>
            </p:cNvPr>
            <p:cNvSpPr/>
            <p:nvPr/>
          </p:nvSpPr>
          <p:spPr>
            <a:xfrm>
              <a:off x="10959413" y="4867084"/>
              <a:ext cx="1093574" cy="1093574"/>
            </a:xfrm>
            <a:prstGeom prst="ellipse">
              <a:avLst/>
            </a:prstGeom>
            <a:solidFill>
              <a:schemeClr val="accent6">
                <a:lumMod val="75000"/>
              </a:schemeClr>
            </a:solidFill>
            <a:ln>
              <a:solidFill>
                <a:schemeClr val="accent3">
                  <a:lumMod val="75000"/>
                </a:schemeClr>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8" name="Grafik 17" descr="Häkchen mit einfarbiger Füllung">
              <a:extLst>
                <a:ext uri="{FF2B5EF4-FFF2-40B4-BE49-F238E27FC236}">
                  <a16:creationId xmlns:a16="http://schemas.microsoft.com/office/drawing/2014/main" id="{B83F7667-27EF-B59D-3180-436788F8BCC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049000" y="4956671"/>
              <a:ext cx="914400" cy="914400"/>
            </a:xfrm>
            <a:prstGeom prst="rect">
              <a:avLst/>
            </a:prstGeom>
          </p:spPr>
        </p:pic>
      </p:grpSp>
      <p:grpSp>
        <p:nvGrpSpPr>
          <p:cNvPr id="22" name="Gruppieren 21">
            <a:extLst>
              <a:ext uri="{FF2B5EF4-FFF2-40B4-BE49-F238E27FC236}">
                <a16:creationId xmlns:a16="http://schemas.microsoft.com/office/drawing/2014/main" id="{3572E8F3-F2D7-B777-2826-70F7145EAC11}"/>
              </a:ext>
            </a:extLst>
          </p:cNvPr>
          <p:cNvGrpSpPr/>
          <p:nvPr/>
        </p:nvGrpSpPr>
        <p:grpSpPr>
          <a:xfrm>
            <a:off x="10671721" y="3598684"/>
            <a:ext cx="287261" cy="287261"/>
            <a:chOff x="10959413" y="4867084"/>
            <a:chExt cx="1093574" cy="1093574"/>
          </a:xfrm>
        </p:grpSpPr>
        <p:sp>
          <p:nvSpPr>
            <p:cNvPr id="23" name="Ellipse 22">
              <a:extLst>
                <a:ext uri="{FF2B5EF4-FFF2-40B4-BE49-F238E27FC236}">
                  <a16:creationId xmlns:a16="http://schemas.microsoft.com/office/drawing/2014/main" id="{C1B21F98-BEBC-7CEE-34A9-968DA63674F1}"/>
                </a:ext>
              </a:extLst>
            </p:cNvPr>
            <p:cNvSpPr/>
            <p:nvPr/>
          </p:nvSpPr>
          <p:spPr>
            <a:xfrm>
              <a:off x="10959413" y="4867084"/>
              <a:ext cx="1093574" cy="1093574"/>
            </a:xfrm>
            <a:prstGeom prst="ellipse">
              <a:avLst/>
            </a:prstGeom>
            <a:solidFill>
              <a:schemeClr val="accent6">
                <a:lumMod val="75000"/>
              </a:schemeClr>
            </a:solidFill>
            <a:ln>
              <a:solidFill>
                <a:schemeClr val="accent3">
                  <a:lumMod val="75000"/>
                </a:schemeClr>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4" name="Grafik 23" descr="Häkchen mit einfarbiger Füllung">
              <a:extLst>
                <a:ext uri="{FF2B5EF4-FFF2-40B4-BE49-F238E27FC236}">
                  <a16:creationId xmlns:a16="http://schemas.microsoft.com/office/drawing/2014/main" id="{F02A4790-2E5C-57CC-012B-E084191ECFA8}"/>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049000" y="4956671"/>
              <a:ext cx="914400" cy="914400"/>
            </a:xfrm>
            <a:prstGeom prst="rect">
              <a:avLst/>
            </a:prstGeom>
          </p:spPr>
        </p:pic>
      </p:grpSp>
      <p:grpSp>
        <p:nvGrpSpPr>
          <p:cNvPr id="28" name="Gruppieren 27">
            <a:extLst>
              <a:ext uri="{FF2B5EF4-FFF2-40B4-BE49-F238E27FC236}">
                <a16:creationId xmlns:a16="http://schemas.microsoft.com/office/drawing/2014/main" id="{4DA45C6F-64B7-5785-1D23-8B58B109A94A}"/>
              </a:ext>
            </a:extLst>
          </p:cNvPr>
          <p:cNvGrpSpPr/>
          <p:nvPr/>
        </p:nvGrpSpPr>
        <p:grpSpPr>
          <a:xfrm>
            <a:off x="8332455" y="4269476"/>
            <a:ext cx="287261" cy="287261"/>
            <a:chOff x="10959413" y="4867084"/>
            <a:chExt cx="1093574" cy="1093574"/>
          </a:xfrm>
        </p:grpSpPr>
        <p:sp>
          <p:nvSpPr>
            <p:cNvPr id="29" name="Ellipse 28">
              <a:extLst>
                <a:ext uri="{FF2B5EF4-FFF2-40B4-BE49-F238E27FC236}">
                  <a16:creationId xmlns:a16="http://schemas.microsoft.com/office/drawing/2014/main" id="{BD067EFD-7FB0-F5C7-05BB-48889F99BB80}"/>
                </a:ext>
              </a:extLst>
            </p:cNvPr>
            <p:cNvSpPr/>
            <p:nvPr/>
          </p:nvSpPr>
          <p:spPr>
            <a:xfrm>
              <a:off x="10959413" y="4867084"/>
              <a:ext cx="1093574" cy="1093574"/>
            </a:xfrm>
            <a:prstGeom prst="ellipse">
              <a:avLst/>
            </a:prstGeom>
            <a:solidFill>
              <a:schemeClr val="accent6">
                <a:lumMod val="75000"/>
              </a:schemeClr>
            </a:solidFill>
            <a:ln>
              <a:solidFill>
                <a:schemeClr val="accent3">
                  <a:lumMod val="75000"/>
                </a:schemeClr>
              </a:solid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30" name="Grafik 29" descr="Häkchen mit einfarbiger Füllung">
              <a:extLst>
                <a:ext uri="{FF2B5EF4-FFF2-40B4-BE49-F238E27FC236}">
                  <a16:creationId xmlns:a16="http://schemas.microsoft.com/office/drawing/2014/main" id="{1BABAC3C-D71F-A40E-E5EF-A6CBB62D5AE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1049000" y="4956671"/>
              <a:ext cx="914400" cy="914400"/>
            </a:xfrm>
            <a:prstGeom prst="rect">
              <a:avLst/>
            </a:prstGeom>
          </p:spPr>
        </p:pic>
      </p:grpSp>
      <p:sp>
        <p:nvSpPr>
          <p:cNvPr id="6" name="Datumsplatzhalter 5">
            <a:extLst>
              <a:ext uri="{FF2B5EF4-FFF2-40B4-BE49-F238E27FC236}">
                <a16:creationId xmlns:a16="http://schemas.microsoft.com/office/drawing/2014/main" id="{D8FAC35A-80FC-C95B-2054-E043079CD117}"/>
              </a:ext>
            </a:extLst>
          </p:cNvPr>
          <p:cNvSpPr>
            <a:spLocks noGrp="1"/>
          </p:cNvSpPr>
          <p:nvPr>
            <p:ph type="dt" sz="half" idx="2"/>
          </p:nvPr>
        </p:nvSpPr>
        <p:spPr/>
        <p:txBody>
          <a:bodyPr/>
          <a:lstStyle/>
          <a:p>
            <a:fld id="{31A9DC7B-FA72-4862-A747-44523442E334}" type="datetime1">
              <a:rPr lang="de-DE" smtClean="0"/>
              <a:t>29.04.2024</a:t>
            </a:fld>
            <a:endParaRPr lang="de-DE" dirty="0"/>
          </a:p>
        </p:txBody>
      </p:sp>
      <p:sp>
        <p:nvSpPr>
          <p:cNvPr id="10" name="Foliennummernplatzhalter 9">
            <a:extLst>
              <a:ext uri="{FF2B5EF4-FFF2-40B4-BE49-F238E27FC236}">
                <a16:creationId xmlns:a16="http://schemas.microsoft.com/office/drawing/2014/main" id="{B470B187-8B89-D16B-B02B-0A5AD2CA60D2}"/>
              </a:ext>
            </a:extLst>
          </p:cNvPr>
          <p:cNvSpPr>
            <a:spLocks noGrp="1"/>
          </p:cNvSpPr>
          <p:nvPr>
            <p:ph type="sldNum" sz="quarter" idx="12"/>
          </p:nvPr>
        </p:nvSpPr>
        <p:spPr/>
        <p:txBody>
          <a:bodyPr/>
          <a:lstStyle/>
          <a:p>
            <a:fld id="{69AFFE21-306B-104C-A652-3A8A92DE08D1}" type="slidenum">
              <a:rPr lang="de-DE" smtClean="0"/>
              <a:pPr/>
              <a:t>35</a:t>
            </a:fld>
            <a:endParaRPr lang="de-DE" dirty="0"/>
          </a:p>
        </p:txBody>
      </p:sp>
      <p:sp>
        <p:nvSpPr>
          <p:cNvPr id="11" name="Fußzeilenplatzhalter 10">
            <a:extLst>
              <a:ext uri="{FF2B5EF4-FFF2-40B4-BE49-F238E27FC236}">
                <a16:creationId xmlns:a16="http://schemas.microsoft.com/office/drawing/2014/main" id="{92562402-DBC9-C194-650A-193FEECB63F0}"/>
              </a:ext>
            </a:extLst>
          </p:cNvPr>
          <p:cNvSpPr>
            <a:spLocks noGrp="1"/>
          </p:cNvSpPr>
          <p:nvPr>
            <p:ph type="ftr" sz="quarter" idx="3"/>
          </p:nvPr>
        </p:nvSpPr>
        <p:spPr/>
        <p:txBody>
          <a:bodyPr/>
          <a:lstStyle/>
          <a:p>
            <a:r>
              <a:rPr lang="de-DE"/>
              <a:t>Ulrich Kortenkamp | Elise Stroetmann | Marcus Röhming</a:t>
            </a:r>
            <a:endParaRPr lang="de-DE" dirty="0"/>
          </a:p>
        </p:txBody>
      </p:sp>
      <p:sp>
        <p:nvSpPr>
          <p:cNvPr id="12" name="Titel 1">
            <a:extLst>
              <a:ext uri="{FF2B5EF4-FFF2-40B4-BE49-F238E27FC236}">
                <a16:creationId xmlns:a16="http://schemas.microsoft.com/office/drawing/2014/main" id="{DB0D5DD4-7EF3-79D1-6366-A7AC56E8C5A2}"/>
              </a:ext>
            </a:extLst>
          </p:cNvPr>
          <p:cNvSpPr>
            <a:spLocks noGrp="1"/>
          </p:cNvSpPr>
          <p:nvPr>
            <p:ph type="title"/>
          </p:nvPr>
        </p:nvSpPr>
        <p:spPr>
          <a:xfrm>
            <a:off x="509726" y="498"/>
            <a:ext cx="11111144" cy="645341"/>
          </a:xfrm>
        </p:spPr>
        <p:txBody>
          <a:bodyPr>
            <a:normAutofit/>
          </a:bodyPr>
          <a:lstStyle/>
          <a:p>
            <a:r>
              <a:rPr lang="de-DE" dirty="0">
                <a:latin typeface="Avenir Next" panose="020B0503020202020204" pitchFamily="34" charset="0"/>
              </a:rPr>
              <a:t>Vergleich</a:t>
            </a:r>
            <a:endParaRPr lang="en-US" dirty="0"/>
          </a:p>
        </p:txBody>
      </p:sp>
    </p:spTree>
    <p:extLst>
      <p:ext uri="{BB962C8B-B14F-4D97-AF65-F5344CB8AC3E}">
        <p14:creationId xmlns:p14="http://schemas.microsoft.com/office/powerpoint/2010/main" val="697230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3">
                                            <p:txEl>
                                              <p:pRg st="2" end="2"/>
                                            </p:txEl>
                                          </p:spTgt>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3">
                                            <p:txEl>
                                              <p:pRg st="3" end="3"/>
                                            </p:txEl>
                                          </p:spTgt>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41D7102F-F128-1595-EF61-C0DB3C0FF335}"/>
              </a:ext>
            </a:extLst>
          </p:cNvPr>
          <p:cNvPicPr>
            <a:picLocks noChangeAspect="1"/>
          </p:cNvPicPr>
          <p:nvPr/>
        </p:nvPicPr>
        <p:blipFill>
          <a:blip r:embed="rId2"/>
          <a:stretch>
            <a:fillRect/>
          </a:stretch>
        </p:blipFill>
        <p:spPr>
          <a:xfrm>
            <a:off x="413444" y="645839"/>
            <a:ext cx="11110067" cy="1366538"/>
          </a:xfrm>
          <a:prstGeom prst="rect">
            <a:avLst/>
          </a:prstGeom>
        </p:spPr>
      </p:pic>
      <p:sp>
        <p:nvSpPr>
          <p:cNvPr id="12" name="Textfeld 11">
            <a:extLst>
              <a:ext uri="{FF2B5EF4-FFF2-40B4-BE49-F238E27FC236}">
                <a16:creationId xmlns:a16="http://schemas.microsoft.com/office/drawing/2014/main" id="{51B94C6A-68CE-066D-5C50-9E97C68994F4}"/>
              </a:ext>
            </a:extLst>
          </p:cNvPr>
          <p:cNvSpPr txBox="1"/>
          <p:nvPr/>
        </p:nvSpPr>
        <p:spPr>
          <a:xfrm>
            <a:off x="1017220" y="2012377"/>
            <a:ext cx="10515600" cy="2153538"/>
          </a:xfrm>
          <a:prstGeom prst="rect">
            <a:avLst/>
          </a:prstGeom>
          <a:noFill/>
        </p:spPr>
        <p:txBody>
          <a:bodyPr wrap="square">
            <a:spAutoFit/>
          </a:bodyPr>
          <a:lstStyle/>
          <a:p>
            <a:pPr marL="533400" lvl="0" indent="-533400" algn="just">
              <a:lnSpc>
                <a:spcPct val="114000"/>
              </a:lnSpc>
              <a:spcAft>
                <a:spcPts val="2400"/>
              </a:spcAft>
              <a:buFont typeface="+mj-lt"/>
              <a:buAutoNum type="alphaLcParenR"/>
            </a:pPr>
            <a:r>
              <a:rPr lang="de-DE" sz="2800">
                <a:solidFill>
                  <a:srgbClr val="000000"/>
                </a:solidFill>
                <a:latin typeface="Calibri" panose="020F0502020204030204" pitchFamily="34" charset="0"/>
                <a:cs typeface="Times New Roman" panose="02020603050405020304" pitchFamily="18" charset="0"/>
              </a:rPr>
              <a:t>Wenn ein Dreieck gleichseitig ist, dann ist es auch gleichschenklig.</a:t>
            </a:r>
          </a:p>
          <a:p>
            <a:pPr lvl="0" algn="just">
              <a:lnSpc>
                <a:spcPct val="114000"/>
              </a:lnSpc>
              <a:spcAft>
                <a:spcPts val="2400"/>
              </a:spcAft>
            </a:pPr>
            <a:r>
              <a:rPr lang="de-DE" sz="2800">
                <a:solidFill>
                  <a:srgbClr val="000000"/>
                </a:solidFill>
                <a:latin typeface="Calibri" panose="020F0502020204030204" pitchFamily="34" charset="0"/>
                <a:cs typeface="Times New Roman" panose="02020603050405020304" pitchFamily="18" charset="0"/>
              </a:rPr>
              <a:t>……………………………………………………………………………………………………………</a:t>
            </a:r>
          </a:p>
          <a:p>
            <a:pPr lvl="0" algn="just">
              <a:lnSpc>
                <a:spcPct val="114000"/>
              </a:lnSpc>
              <a:spcAft>
                <a:spcPts val="2400"/>
              </a:spcAft>
            </a:pPr>
            <a:r>
              <a:rPr lang="de-DE" sz="2800">
                <a:solidFill>
                  <a:srgbClr val="000000"/>
                </a:solidFill>
                <a:latin typeface="Calibri" panose="020F0502020204030204" pitchFamily="34" charset="0"/>
                <a:cs typeface="Times New Roman" panose="02020603050405020304" pitchFamily="18" charset="0"/>
              </a:rPr>
              <a:t>Gilt die Umkehrung? ________</a:t>
            </a:r>
          </a:p>
        </p:txBody>
      </p:sp>
      <p:sp>
        <p:nvSpPr>
          <p:cNvPr id="13" name="Textfeld 12">
            <a:extLst>
              <a:ext uri="{FF2B5EF4-FFF2-40B4-BE49-F238E27FC236}">
                <a16:creationId xmlns:a16="http://schemas.microsoft.com/office/drawing/2014/main" id="{8C810370-64F0-D3EA-8350-F39382D4EE3C}"/>
              </a:ext>
            </a:extLst>
          </p:cNvPr>
          <p:cNvSpPr txBox="1"/>
          <p:nvPr/>
        </p:nvSpPr>
        <p:spPr>
          <a:xfrm>
            <a:off x="3241477" y="2636611"/>
            <a:ext cx="8124340" cy="400110"/>
          </a:xfrm>
          <a:prstGeom prst="rect">
            <a:avLst/>
          </a:prstGeom>
          <a:noFill/>
        </p:spPr>
        <p:txBody>
          <a:bodyPr wrap="none" rtlCol="0">
            <a:spAutoFit/>
          </a:bodyPr>
          <a:lstStyle/>
          <a:p>
            <a:r>
              <a:rPr lang="de-DE" sz="2000">
                <a:solidFill>
                  <a:schemeClr val="tx2">
                    <a:lumMod val="50000"/>
                    <a:lumOff val="50000"/>
                  </a:schemeClr>
                </a:solidFill>
                <a:latin typeface="Comic Sans MS" panose="030F0702030302020204" pitchFamily="66" charset="0"/>
              </a:rPr>
              <a:t>Wenn ein Dreieck gleichschenklig ist, dann ist es auch gleichseitig.</a:t>
            </a:r>
          </a:p>
        </p:txBody>
      </p:sp>
      <p:sp>
        <p:nvSpPr>
          <p:cNvPr id="14" name="Textfeld 13">
            <a:extLst>
              <a:ext uri="{FF2B5EF4-FFF2-40B4-BE49-F238E27FC236}">
                <a16:creationId xmlns:a16="http://schemas.microsoft.com/office/drawing/2014/main" id="{3A3CA42A-2311-7E9A-5FC6-C2B6201001BD}"/>
              </a:ext>
            </a:extLst>
          </p:cNvPr>
          <p:cNvSpPr txBox="1"/>
          <p:nvPr/>
        </p:nvSpPr>
        <p:spPr>
          <a:xfrm>
            <a:off x="4152640" y="3660955"/>
            <a:ext cx="846707" cy="461665"/>
          </a:xfrm>
          <a:prstGeom prst="rect">
            <a:avLst/>
          </a:prstGeom>
          <a:noFill/>
        </p:spPr>
        <p:txBody>
          <a:bodyPr wrap="none" rtlCol="0">
            <a:spAutoFit/>
          </a:bodyPr>
          <a:lstStyle/>
          <a:p>
            <a:r>
              <a:rPr lang="de-DE" sz="2400">
                <a:solidFill>
                  <a:schemeClr val="tx2">
                    <a:lumMod val="50000"/>
                    <a:lumOff val="50000"/>
                  </a:schemeClr>
                </a:solidFill>
                <a:latin typeface="Comic Sans MS" panose="030F0702030302020204" pitchFamily="66" charset="0"/>
              </a:rPr>
              <a:t>Nein</a:t>
            </a:r>
          </a:p>
        </p:txBody>
      </p:sp>
      <p:pic>
        <p:nvPicPr>
          <p:cNvPr id="15" name="Grafik 14">
            <a:extLst>
              <a:ext uri="{FF2B5EF4-FFF2-40B4-BE49-F238E27FC236}">
                <a16:creationId xmlns:a16="http://schemas.microsoft.com/office/drawing/2014/main" id="{BA54E77C-1E18-7071-3F07-204C1C698A49}"/>
              </a:ext>
            </a:extLst>
          </p:cNvPr>
          <p:cNvPicPr>
            <a:picLocks noChangeAspect="1"/>
          </p:cNvPicPr>
          <p:nvPr/>
        </p:nvPicPr>
        <p:blipFill>
          <a:blip r:embed="rId3"/>
          <a:stretch>
            <a:fillRect/>
          </a:stretch>
        </p:blipFill>
        <p:spPr>
          <a:xfrm>
            <a:off x="5690458" y="3378915"/>
            <a:ext cx="2444309" cy="2970514"/>
          </a:xfrm>
          <a:prstGeom prst="rect">
            <a:avLst/>
          </a:prstGeom>
        </p:spPr>
      </p:pic>
      <p:sp>
        <p:nvSpPr>
          <p:cNvPr id="2" name="Textfeld 1">
            <a:extLst>
              <a:ext uri="{FF2B5EF4-FFF2-40B4-BE49-F238E27FC236}">
                <a16:creationId xmlns:a16="http://schemas.microsoft.com/office/drawing/2014/main" id="{A25D62CB-507D-720E-C5A7-B048E0C0633C}"/>
              </a:ext>
            </a:extLst>
          </p:cNvPr>
          <p:cNvSpPr txBox="1"/>
          <p:nvPr/>
        </p:nvSpPr>
        <p:spPr>
          <a:xfrm>
            <a:off x="1262153" y="2545974"/>
            <a:ext cx="1979324" cy="523220"/>
          </a:xfrm>
          <a:prstGeom prst="rect">
            <a:avLst/>
          </a:prstGeom>
          <a:noFill/>
        </p:spPr>
        <p:txBody>
          <a:bodyPr wrap="none" rtlCol="0">
            <a:spAutoFit/>
          </a:bodyPr>
          <a:lstStyle/>
          <a:p>
            <a:r>
              <a:rPr lang="de-DE" sz="2800" i="1">
                <a:latin typeface="Calibri" panose="020F0502020204030204" pitchFamily="34" charset="0"/>
                <a:cs typeface="Calibri" panose="020F0502020204030204" pitchFamily="34" charset="0"/>
              </a:rPr>
              <a:t>Umkehrung:</a:t>
            </a:r>
          </a:p>
        </p:txBody>
      </p:sp>
      <p:sp>
        <p:nvSpPr>
          <p:cNvPr id="4" name="Datumsplatzhalter 3">
            <a:extLst>
              <a:ext uri="{FF2B5EF4-FFF2-40B4-BE49-F238E27FC236}">
                <a16:creationId xmlns:a16="http://schemas.microsoft.com/office/drawing/2014/main" id="{DF676444-0DF4-F649-C2C8-8FD63D34C7EB}"/>
              </a:ext>
            </a:extLst>
          </p:cNvPr>
          <p:cNvSpPr>
            <a:spLocks noGrp="1"/>
          </p:cNvSpPr>
          <p:nvPr>
            <p:ph type="dt" sz="half" idx="2"/>
          </p:nvPr>
        </p:nvSpPr>
        <p:spPr/>
        <p:txBody>
          <a:bodyPr/>
          <a:lstStyle/>
          <a:p>
            <a:fld id="{6FADF3B4-4022-4FB4-BE6F-B531DDB7B275}" type="datetime1">
              <a:rPr lang="de-DE" smtClean="0"/>
              <a:t>29.04.2024</a:t>
            </a:fld>
            <a:endParaRPr lang="de-DE" dirty="0"/>
          </a:p>
        </p:txBody>
      </p:sp>
      <p:sp>
        <p:nvSpPr>
          <p:cNvPr id="8" name="Foliennummernplatzhalter 7">
            <a:extLst>
              <a:ext uri="{FF2B5EF4-FFF2-40B4-BE49-F238E27FC236}">
                <a16:creationId xmlns:a16="http://schemas.microsoft.com/office/drawing/2014/main" id="{A3DACDC3-AA5C-2D2F-A77B-9FB4B33884FF}"/>
              </a:ext>
            </a:extLst>
          </p:cNvPr>
          <p:cNvSpPr>
            <a:spLocks noGrp="1"/>
          </p:cNvSpPr>
          <p:nvPr>
            <p:ph type="sldNum" sz="quarter" idx="12"/>
          </p:nvPr>
        </p:nvSpPr>
        <p:spPr/>
        <p:txBody>
          <a:bodyPr/>
          <a:lstStyle/>
          <a:p>
            <a:fld id="{69AFFE21-306B-104C-A652-3A8A92DE08D1}" type="slidenum">
              <a:rPr lang="de-DE" smtClean="0"/>
              <a:pPr/>
              <a:t>36</a:t>
            </a:fld>
            <a:endParaRPr lang="de-DE" dirty="0"/>
          </a:p>
        </p:txBody>
      </p:sp>
      <p:sp>
        <p:nvSpPr>
          <p:cNvPr id="9" name="Fußzeilenplatzhalter 8">
            <a:extLst>
              <a:ext uri="{FF2B5EF4-FFF2-40B4-BE49-F238E27FC236}">
                <a16:creationId xmlns:a16="http://schemas.microsoft.com/office/drawing/2014/main" id="{517004BF-34AD-733A-60A7-EE1FA9E20AAE}"/>
              </a:ext>
            </a:extLst>
          </p:cNvPr>
          <p:cNvSpPr>
            <a:spLocks noGrp="1"/>
          </p:cNvSpPr>
          <p:nvPr>
            <p:ph type="ftr" sz="quarter" idx="3"/>
          </p:nvPr>
        </p:nvSpPr>
        <p:spPr/>
        <p:txBody>
          <a:bodyPr/>
          <a:lstStyle/>
          <a:p>
            <a:r>
              <a:rPr lang="de-DE"/>
              <a:t>Ulrich Kortenkamp | Elise Stroetmann | Marcus Röhming</a:t>
            </a:r>
            <a:endParaRPr lang="de-DE" dirty="0"/>
          </a:p>
        </p:txBody>
      </p:sp>
      <p:sp>
        <p:nvSpPr>
          <p:cNvPr id="10" name="Titel 1">
            <a:extLst>
              <a:ext uri="{FF2B5EF4-FFF2-40B4-BE49-F238E27FC236}">
                <a16:creationId xmlns:a16="http://schemas.microsoft.com/office/drawing/2014/main" id="{4069C361-94C8-1BE1-DB25-7FCAE5B7B430}"/>
              </a:ext>
            </a:extLst>
          </p:cNvPr>
          <p:cNvSpPr>
            <a:spLocks noGrp="1"/>
          </p:cNvSpPr>
          <p:nvPr>
            <p:ph type="title"/>
          </p:nvPr>
        </p:nvSpPr>
        <p:spPr>
          <a:xfrm>
            <a:off x="509726" y="498"/>
            <a:ext cx="11111144" cy="645341"/>
          </a:xfrm>
        </p:spPr>
        <p:txBody>
          <a:bodyPr>
            <a:normAutofit/>
          </a:bodyPr>
          <a:lstStyle/>
          <a:p>
            <a:r>
              <a:rPr lang="de-DE" dirty="0">
                <a:latin typeface="Avenir Next" panose="020B0503020202020204" pitchFamily="34" charset="0"/>
              </a:rPr>
              <a:t>Vergleich</a:t>
            </a:r>
            <a:endParaRPr lang="en-US" dirty="0"/>
          </a:p>
        </p:txBody>
      </p:sp>
    </p:spTree>
    <p:extLst>
      <p:ext uri="{BB962C8B-B14F-4D97-AF65-F5344CB8AC3E}">
        <p14:creationId xmlns:p14="http://schemas.microsoft.com/office/powerpoint/2010/main" val="3640936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41D7102F-F128-1595-EF61-C0DB3C0FF335}"/>
              </a:ext>
            </a:extLst>
          </p:cNvPr>
          <p:cNvPicPr>
            <a:picLocks noChangeAspect="1"/>
          </p:cNvPicPr>
          <p:nvPr/>
        </p:nvPicPr>
        <p:blipFill>
          <a:blip r:embed="rId2"/>
          <a:stretch>
            <a:fillRect/>
          </a:stretch>
        </p:blipFill>
        <p:spPr>
          <a:xfrm>
            <a:off x="413444" y="645839"/>
            <a:ext cx="11110067" cy="1366538"/>
          </a:xfrm>
          <a:prstGeom prst="rect">
            <a:avLst/>
          </a:prstGeom>
        </p:spPr>
      </p:pic>
      <p:sp>
        <p:nvSpPr>
          <p:cNvPr id="8" name="Textfeld 7">
            <a:extLst>
              <a:ext uri="{FF2B5EF4-FFF2-40B4-BE49-F238E27FC236}">
                <a16:creationId xmlns:a16="http://schemas.microsoft.com/office/drawing/2014/main" id="{FCC1C809-965C-0B3E-6EA3-53EAAAA2C79C}"/>
              </a:ext>
            </a:extLst>
          </p:cNvPr>
          <p:cNvSpPr txBox="1"/>
          <p:nvPr/>
        </p:nvSpPr>
        <p:spPr>
          <a:xfrm>
            <a:off x="1017220" y="2012377"/>
            <a:ext cx="10515600" cy="3289875"/>
          </a:xfrm>
          <a:prstGeom prst="rect">
            <a:avLst/>
          </a:prstGeom>
          <a:noFill/>
        </p:spPr>
        <p:txBody>
          <a:bodyPr wrap="square">
            <a:spAutoFit/>
          </a:bodyPr>
          <a:lstStyle/>
          <a:p>
            <a:pPr marL="533400" indent="-533400" algn="just">
              <a:lnSpc>
                <a:spcPct val="114000"/>
              </a:lnSpc>
              <a:spcAft>
                <a:spcPts val="2400"/>
              </a:spcAft>
              <a:buFont typeface="+mj-lt"/>
              <a:buAutoNum type="alphaLcParenR" startAt="2"/>
            </a:pPr>
            <a:r>
              <a:rPr lang="de-DE" sz="2800">
                <a:solidFill>
                  <a:srgbClr val="000000"/>
                </a:solidFill>
                <a:latin typeface="Calibri" panose="020F0502020204030204" pitchFamily="34" charset="0"/>
                <a:cs typeface="Times New Roman" panose="02020603050405020304" pitchFamily="18" charset="0"/>
              </a:rPr>
              <a:t>Wenn ein Dreieck einen rechten Winkel hat, dann hat es zwei spitze Winkel.</a:t>
            </a:r>
          </a:p>
          <a:p>
            <a:pPr algn="just">
              <a:lnSpc>
                <a:spcPct val="114000"/>
              </a:lnSpc>
              <a:spcAft>
                <a:spcPts val="1200"/>
              </a:spcAft>
            </a:pPr>
            <a:r>
              <a:rPr lang="de-DE" sz="2800">
                <a:solidFill>
                  <a:srgbClr val="000000"/>
                </a:solidFill>
                <a:latin typeface="Calibri" panose="020F0502020204030204" pitchFamily="34" charset="0"/>
                <a:cs typeface="Times New Roman" panose="02020603050405020304" pitchFamily="18" charset="0"/>
              </a:rPr>
              <a:t>……………………………………………………………………………………………………………</a:t>
            </a:r>
          </a:p>
          <a:p>
            <a:pPr algn="just">
              <a:lnSpc>
                <a:spcPct val="114000"/>
              </a:lnSpc>
              <a:spcAft>
                <a:spcPts val="2400"/>
              </a:spcAft>
            </a:pPr>
            <a:r>
              <a:rPr lang="de-DE" sz="2800">
                <a:solidFill>
                  <a:srgbClr val="000000"/>
                </a:solidFill>
                <a:latin typeface="Calibri" panose="020F0502020204030204" pitchFamily="34" charset="0"/>
                <a:cs typeface="Times New Roman" panose="02020603050405020304" pitchFamily="18" charset="0"/>
              </a:rPr>
              <a:t>……………………………………………………………………………………………</a:t>
            </a:r>
          </a:p>
          <a:p>
            <a:pPr algn="just">
              <a:lnSpc>
                <a:spcPct val="114000"/>
              </a:lnSpc>
              <a:spcAft>
                <a:spcPts val="2400"/>
              </a:spcAft>
            </a:pPr>
            <a:r>
              <a:rPr lang="de-DE" sz="2800">
                <a:solidFill>
                  <a:srgbClr val="000000"/>
                </a:solidFill>
                <a:latin typeface="Calibri" panose="020F0502020204030204" pitchFamily="34" charset="0"/>
                <a:cs typeface="Times New Roman" panose="02020603050405020304" pitchFamily="18" charset="0"/>
              </a:rPr>
              <a:t>Gilt die Umkehrung? ________</a:t>
            </a:r>
          </a:p>
        </p:txBody>
      </p:sp>
      <p:sp>
        <p:nvSpPr>
          <p:cNvPr id="9" name="Textfeld 8">
            <a:extLst>
              <a:ext uri="{FF2B5EF4-FFF2-40B4-BE49-F238E27FC236}">
                <a16:creationId xmlns:a16="http://schemas.microsoft.com/office/drawing/2014/main" id="{2691E207-124A-119A-BABD-D1F9291FBEF2}"/>
              </a:ext>
            </a:extLst>
          </p:cNvPr>
          <p:cNvSpPr txBox="1"/>
          <p:nvPr/>
        </p:nvSpPr>
        <p:spPr>
          <a:xfrm>
            <a:off x="2926520" y="2906757"/>
            <a:ext cx="7959642" cy="1462260"/>
          </a:xfrm>
          <a:prstGeom prst="rect">
            <a:avLst/>
          </a:prstGeom>
          <a:noFill/>
        </p:spPr>
        <p:txBody>
          <a:bodyPr wrap="square" rtlCol="0">
            <a:spAutoFit/>
          </a:bodyPr>
          <a:lstStyle/>
          <a:p>
            <a:pPr>
              <a:lnSpc>
                <a:spcPct val="200000"/>
              </a:lnSpc>
            </a:pPr>
            <a:r>
              <a:rPr lang="de-DE" sz="2400">
                <a:solidFill>
                  <a:schemeClr val="tx2">
                    <a:lumMod val="50000"/>
                    <a:lumOff val="50000"/>
                  </a:schemeClr>
                </a:solidFill>
                <a:latin typeface="Comic Sans MS" panose="030F0702030302020204" pitchFamily="66" charset="0"/>
              </a:rPr>
              <a:t>Wenn ein Dreieck zwei spitze Winkel hat, dann hat es einen rechten Winkel.</a:t>
            </a:r>
          </a:p>
        </p:txBody>
      </p:sp>
      <p:sp>
        <p:nvSpPr>
          <p:cNvPr id="10" name="Textfeld 9">
            <a:extLst>
              <a:ext uri="{FF2B5EF4-FFF2-40B4-BE49-F238E27FC236}">
                <a16:creationId xmlns:a16="http://schemas.microsoft.com/office/drawing/2014/main" id="{CD87A76E-B540-6A9C-C4A2-0CB87BA8467A}"/>
              </a:ext>
            </a:extLst>
          </p:cNvPr>
          <p:cNvSpPr txBox="1"/>
          <p:nvPr/>
        </p:nvSpPr>
        <p:spPr>
          <a:xfrm>
            <a:off x="4196970" y="4699031"/>
            <a:ext cx="846707" cy="461665"/>
          </a:xfrm>
          <a:prstGeom prst="rect">
            <a:avLst/>
          </a:prstGeom>
          <a:noFill/>
        </p:spPr>
        <p:txBody>
          <a:bodyPr wrap="none" rtlCol="0">
            <a:spAutoFit/>
          </a:bodyPr>
          <a:lstStyle/>
          <a:p>
            <a:r>
              <a:rPr lang="de-DE" sz="2400">
                <a:solidFill>
                  <a:schemeClr val="tx2">
                    <a:lumMod val="50000"/>
                    <a:lumOff val="50000"/>
                  </a:schemeClr>
                </a:solidFill>
                <a:latin typeface="Comic Sans MS" panose="030F0702030302020204" pitchFamily="66" charset="0"/>
              </a:rPr>
              <a:t>Nein</a:t>
            </a:r>
          </a:p>
        </p:txBody>
      </p:sp>
      <p:pic>
        <p:nvPicPr>
          <p:cNvPr id="11" name="Grafik 10" descr="Ein Bild, das Reihe, Dreieck enthält.&#10;&#10;Automatisch generierte Beschreibung">
            <a:extLst>
              <a:ext uri="{FF2B5EF4-FFF2-40B4-BE49-F238E27FC236}">
                <a16:creationId xmlns:a16="http://schemas.microsoft.com/office/drawing/2014/main" id="{A6D4D01C-CC65-4E20-5F28-65BC31620E2B}"/>
              </a:ext>
            </a:extLst>
          </p:cNvPr>
          <p:cNvPicPr>
            <a:picLocks noChangeAspect="1"/>
          </p:cNvPicPr>
          <p:nvPr/>
        </p:nvPicPr>
        <p:blipFill>
          <a:blip r:embed="rId3"/>
          <a:stretch>
            <a:fillRect/>
          </a:stretch>
        </p:blipFill>
        <p:spPr>
          <a:xfrm>
            <a:off x="5783974" y="4512111"/>
            <a:ext cx="1942193" cy="1861129"/>
          </a:xfrm>
          <a:prstGeom prst="rect">
            <a:avLst/>
          </a:prstGeom>
        </p:spPr>
      </p:pic>
      <p:sp>
        <p:nvSpPr>
          <p:cNvPr id="2" name="Textfeld 1">
            <a:extLst>
              <a:ext uri="{FF2B5EF4-FFF2-40B4-BE49-F238E27FC236}">
                <a16:creationId xmlns:a16="http://schemas.microsoft.com/office/drawing/2014/main" id="{5A70F49F-25D4-E529-D206-D9298CE495BD}"/>
              </a:ext>
            </a:extLst>
          </p:cNvPr>
          <p:cNvSpPr txBox="1"/>
          <p:nvPr/>
        </p:nvSpPr>
        <p:spPr>
          <a:xfrm>
            <a:off x="1017220" y="3117305"/>
            <a:ext cx="1979324" cy="523220"/>
          </a:xfrm>
          <a:prstGeom prst="rect">
            <a:avLst/>
          </a:prstGeom>
          <a:noFill/>
        </p:spPr>
        <p:txBody>
          <a:bodyPr wrap="none" rtlCol="0">
            <a:spAutoFit/>
          </a:bodyPr>
          <a:lstStyle/>
          <a:p>
            <a:r>
              <a:rPr lang="de-DE" sz="2800" i="1">
                <a:latin typeface="Calibri" panose="020F0502020204030204" pitchFamily="34" charset="0"/>
                <a:cs typeface="Calibri" panose="020F0502020204030204" pitchFamily="34" charset="0"/>
              </a:rPr>
              <a:t>Umkehrung:</a:t>
            </a:r>
          </a:p>
        </p:txBody>
      </p:sp>
      <p:sp>
        <p:nvSpPr>
          <p:cNvPr id="4" name="Datumsplatzhalter 3">
            <a:extLst>
              <a:ext uri="{FF2B5EF4-FFF2-40B4-BE49-F238E27FC236}">
                <a16:creationId xmlns:a16="http://schemas.microsoft.com/office/drawing/2014/main" id="{C26E79AB-595E-4339-AF66-92E4AA9560EF}"/>
              </a:ext>
            </a:extLst>
          </p:cNvPr>
          <p:cNvSpPr>
            <a:spLocks noGrp="1"/>
          </p:cNvSpPr>
          <p:nvPr>
            <p:ph type="dt" sz="half" idx="2"/>
          </p:nvPr>
        </p:nvSpPr>
        <p:spPr/>
        <p:txBody>
          <a:bodyPr/>
          <a:lstStyle/>
          <a:p>
            <a:fld id="{3FF89B64-4E99-4290-9CB9-9D5189FCB701}" type="datetime1">
              <a:rPr lang="de-DE" smtClean="0"/>
              <a:t>29.04.2024</a:t>
            </a:fld>
            <a:endParaRPr lang="de-DE" dirty="0"/>
          </a:p>
        </p:txBody>
      </p:sp>
      <p:sp>
        <p:nvSpPr>
          <p:cNvPr id="12" name="Foliennummernplatzhalter 11">
            <a:extLst>
              <a:ext uri="{FF2B5EF4-FFF2-40B4-BE49-F238E27FC236}">
                <a16:creationId xmlns:a16="http://schemas.microsoft.com/office/drawing/2014/main" id="{B8B2C043-11A2-DFE3-1912-F920F44D34E9}"/>
              </a:ext>
            </a:extLst>
          </p:cNvPr>
          <p:cNvSpPr>
            <a:spLocks noGrp="1"/>
          </p:cNvSpPr>
          <p:nvPr>
            <p:ph type="sldNum" sz="quarter" idx="12"/>
          </p:nvPr>
        </p:nvSpPr>
        <p:spPr/>
        <p:txBody>
          <a:bodyPr/>
          <a:lstStyle/>
          <a:p>
            <a:fld id="{69AFFE21-306B-104C-A652-3A8A92DE08D1}" type="slidenum">
              <a:rPr lang="de-DE" smtClean="0"/>
              <a:pPr/>
              <a:t>37</a:t>
            </a:fld>
            <a:endParaRPr lang="de-DE" dirty="0"/>
          </a:p>
        </p:txBody>
      </p:sp>
      <p:sp>
        <p:nvSpPr>
          <p:cNvPr id="13" name="Fußzeilenplatzhalter 12">
            <a:extLst>
              <a:ext uri="{FF2B5EF4-FFF2-40B4-BE49-F238E27FC236}">
                <a16:creationId xmlns:a16="http://schemas.microsoft.com/office/drawing/2014/main" id="{5E3D0CA5-1348-A3E4-3A95-C90B29287A3A}"/>
              </a:ext>
            </a:extLst>
          </p:cNvPr>
          <p:cNvSpPr>
            <a:spLocks noGrp="1"/>
          </p:cNvSpPr>
          <p:nvPr>
            <p:ph type="ftr" sz="quarter" idx="3"/>
          </p:nvPr>
        </p:nvSpPr>
        <p:spPr/>
        <p:txBody>
          <a:bodyPr/>
          <a:lstStyle/>
          <a:p>
            <a:r>
              <a:rPr lang="de-DE"/>
              <a:t>Ulrich Kortenkamp | Elise Stroetmann | Marcus Röhming</a:t>
            </a:r>
            <a:endParaRPr lang="de-DE" dirty="0"/>
          </a:p>
        </p:txBody>
      </p:sp>
      <p:sp>
        <p:nvSpPr>
          <p:cNvPr id="14" name="Titel 1">
            <a:extLst>
              <a:ext uri="{FF2B5EF4-FFF2-40B4-BE49-F238E27FC236}">
                <a16:creationId xmlns:a16="http://schemas.microsoft.com/office/drawing/2014/main" id="{5C5EC285-3B42-815B-7029-0AFD3E56A4CF}"/>
              </a:ext>
            </a:extLst>
          </p:cNvPr>
          <p:cNvSpPr>
            <a:spLocks noGrp="1"/>
          </p:cNvSpPr>
          <p:nvPr>
            <p:ph type="title"/>
          </p:nvPr>
        </p:nvSpPr>
        <p:spPr>
          <a:xfrm>
            <a:off x="509726" y="498"/>
            <a:ext cx="11111144" cy="645341"/>
          </a:xfrm>
        </p:spPr>
        <p:txBody>
          <a:bodyPr>
            <a:normAutofit/>
          </a:bodyPr>
          <a:lstStyle/>
          <a:p>
            <a:r>
              <a:rPr lang="de-DE" dirty="0">
                <a:latin typeface="Avenir Next" panose="020B0503020202020204" pitchFamily="34" charset="0"/>
              </a:rPr>
              <a:t>Vergleich</a:t>
            </a:r>
            <a:endParaRPr lang="en-US" dirty="0"/>
          </a:p>
        </p:txBody>
      </p:sp>
    </p:spTree>
    <p:extLst>
      <p:ext uri="{BB962C8B-B14F-4D97-AF65-F5344CB8AC3E}">
        <p14:creationId xmlns:p14="http://schemas.microsoft.com/office/powerpoint/2010/main" val="1343471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41D7102F-F128-1595-EF61-C0DB3C0FF335}"/>
              </a:ext>
            </a:extLst>
          </p:cNvPr>
          <p:cNvPicPr>
            <a:picLocks noChangeAspect="1"/>
          </p:cNvPicPr>
          <p:nvPr/>
        </p:nvPicPr>
        <p:blipFill>
          <a:blip r:embed="rId2"/>
          <a:stretch>
            <a:fillRect/>
          </a:stretch>
        </p:blipFill>
        <p:spPr>
          <a:xfrm>
            <a:off x="413444" y="645839"/>
            <a:ext cx="11110067" cy="1366538"/>
          </a:xfrm>
          <a:prstGeom prst="rect">
            <a:avLst/>
          </a:prstGeom>
        </p:spPr>
      </p:pic>
      <p:sp>
        <p:nvSpPr>
          <p:cNvPr id="8" name="Textfeld 7">
            <a:extLst>
              <a:ext uri="{FF2B5EF4-FFF2-40B4-BE49-F238E27FC236}">
                <a16:creationId xmlns:a16="http://schemas.microsoft.com/office/drawing/2014/main" id="{C27B13F4-13E9-0515-B932-1792E3D804B3}"/>
              </a:ext>
            </a:extLst>
          </p:cNvPr>
          <p:cNvSpPr txBox="1"/>
          <p:nvPr/>
        </p:nvSpPr>
        <p:spPr>
          <a:xfrm>
            <a:off x="1017220" y="2012377"/>
            <a:ext cx="10515600" cy="2153538"/>
          </a:xfrm>
          <a:prstGeom prst="rect">
            <a:avLst/>
          </a:prstGeom>
          <a:noFill/>
        </p:spPr>
        <p:txBody>
          <a:bodyPr wrap="square">
            <a:spAutoFit/>
          </a:bodyPr>
          <a:lstStyle/>
          <a:p>
            <a:pPr marL="533400" lvl="0" indent="-533400" algn="just">
              <a:lnSpc>
                <a:spcPct val="114000"/>
              </a:lnSpc>
              <a:spcAft>
                <a:spcPts val="2400"/>
              </a:spcAft>
              <a:buFont typeface="+mj-lt"/>
              <a:buAutoNum type="alphaLcParenR" startAt="3"/>
            </a:pPr>
            <a:r>
              <a:rPr lang="de-DE" sz="2800">
                <a:solidFill>
                  <a:srgbClr val="000000"/>
                </a:solidFill>
                <a:latin typeface="Calibri" panose="020F0502020204030204" pitchFamily="34" charset="0"/>
                <a:ea typeface="Aptos" panose="020B0004020202020204" pitchFamily="34" charset="0"/>
                <a:cs typeface="Times New Roman" panose="02020603050405020304" pitchFamily="18" charset="0"/>
              </a:rPr>
              <a:t>Wenn eine natürliche Zahl durch 2 teilbar ist, dann ist sie gerade.</a:t>
            </a:r>
          </a:p>
          <a:p>
            <a:pPr lvl="0" algn="just">
              <a:lnSpc>
                <a:spcPct val="114000"/>
              </a:lnSpc>
              <a:spcAft>
                <a:spcPts val="2400"/>
              </a:spcAft>
            </a:pPr>
            <a:r>
              <a:rPr lang="de-DE" sz="2800">
                <a:solidFill>
                  <a:srgbClr val="000000"/>
                </a:solidFill>
                <a:latin typeface="Calibri" panose="020F0502020204030204" pitchFamily="34" charset="0"/>
                <a:ea typeface="Aptos" panose="020B0004020202020204" pitchFamily="34" charset="0"/>
                <a:cs typeface="Times New Roman" panose="02020603050405020304" pitchFamily="18" charset="0"/>
              </a:rPr>
              <a:t>……………………………………………………………………………………………………………</a:t>
            </a:r>
          </a:p>
          <a:p>
            <a:pPr lvl="0" algn="just">
              <a:lnSpc>
                <a:spcPct val="114000"/>
              </a:lnSpc>
              <a:spcAft>
                <a:spcPts val="2400"/>
              </a:spcAft>
            </a:pPr>
            <a:r>
              <a:rPr lang="de-DE" sz="2800">
                <a:solidFill>
                  <a:srgbClr val="000000"/>
                </a:solidFill>
                <a:latin typeface="Calibri" panose="020F0502020204030204" pitchFamily="34" charset="0"/>
                <a:ea typeface="Aptos" panose="020B0004020202020204" pitchFamily="34" charset="0"/>
                <a:cs typeface="Times New Roman" panose="02020603050405020304" pitchFamily="18" charset="0"/>
              </a:rPr>
              <a:t>Gilt die Umkehrung? ________</a:t>
            </a:r>
            <a:endParaRPr lang="de-DE" sz="280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p:txBody>
      </p:sp>
      <p:sp>
        <p:nvSpPr>
          <p:cNvPr id="9" name="Textfeld 8">
            <a:extLst>
              <a:ext uri="{FF2B5EF4-FFF2-40B4-BE49-F238E27FC236}">
                <a16:creationId xmlns:a16="http://schemas.microsoft.com/office/drawing/2014/main" id="{5888D302-93A5-9A78-2611-C95F74D99125}"/>
              </a:ext>
            </a:extLst>
          </p:cNvPr>
          <p:cNvSpPr txBox="1"/>
          <p:nvPr/>
        </p:nvSpPr>
        <p:spPr>
          <a:xfrm>
            <a:off x="3209123" y="2627481"/>
            <a:ext cx="8095486" cy="461665"/>
          </a:xfrm>
          <a:prstGeom prst="rect">
            <a:avLst/>
          </a:prstGeom>
          <a:noFill/>
        </p:spPr>
        <p:txBody>
          <a:bodyPr wrap="none" rtlCol="0">
            <a:spAutoFit/>
          </a:bodyPr>
          <a:lstStyle/>
          <a:p>
            <a:r>
              <a:rPr lang="de-DE" sz="2400">
                <a:solidFill>
                  <a:schemeClr val="tx2">
                    <a:lumMod val="50000"/>
                    <a:lumOff val="50000"/>
                  </a:schemeClr>
                </a:solidFill>
                <a:latin typeface="Comic Sans MS" panose="030F0702030302020204" pitchFamily="66" charset="0"/>
              </a:rPr>
              <a:t>Wenn eine Zahl gerade ist, dann ist sie durch 2 teilbar.</a:t>
            </a:r>
          </a:p>
        </p:txBody>
      </p:sp>
      <p:sp>
        <p:nvSpPr>
          <p:cNvPr id="10" name="Textfeld 9">
            <a:extLst>
              <a:ext uri="{FF2B5EF4-FFF2-40B4-BE49-F238E27FC236}">
                <a16:creationId xmlns:a16="http://schemas.microsoft.com/office/drawing/2014/main" id="{86243BA2-4F65-DC02-E926-31110154E317}"/>
              </a:ext>
            </a:extLst>
          </p:cNvPr>
          <p:cNvSpPr txBox="1"/>
          <p:nvPr/>
        </p:nvSpPr>
        <p:spPr>
          <a:xfrm>
            <a:off x="4353362" y="3549759"/>
            <a:ext cx="546945" cy="461665"/>
          </a:xfrm>
          <a:prstGeom prst="rect">
            <a:avLst/>
          </a:prstGeom>
          <a:noFill/>
        </p:spPr>
        <p:txBody>
          <a:bodyPr wrap="none" rtlCol="0">
            <a:spAutoFit/>
          </a:bodyPr>
          <a:lstStyle/>
          <a:p>
            <a:r>
              <a:rPr lang="de-DE" sz="2400">
                <a:solidFill>
                  <a:schemeClr val="tx2">
                    <a:lumMod val="50000"/>
                    <a:lumOff val="50000"/>
                  </a:schemeClr>
                </a:solidFill>
                <a:latin typeface="Comic Sans MS" panose="030F0702030302020204" pitchFamily="66" charset="0"/>
              </a:rPr>
              <a:t>Ja</a:t>
            </a:r>
          </a:p>
        </p:txBody>
      </p:sp>
      <p:sp>
        <p:nvSpPr>
          <p:cNvPr id="2" name="Textfeld 1">
            <a:extLst>
              <a:ext uri="{FF2B5EF4-FFF2-40B4-BE49-F238E27FC236}">
                <a16:creationId xmlns:a16="http://schemas.microsoft.com/office/drawing/2014/main" id="{DC6B6298-15E9-216F-EA95-869804CF114D}"/>
              </a:ext>
            </a:extLst>
          </p:cNvPr>
          <p:cNvSpPr txBox="1"/>
          <p:nvPr/>
        </p:nvSpPr>
        <p:spPr>
          <a:xfrm>
            <a:off x="1229799" y="2588228"/>
            <a:ext cx="1979324" cy="523220"/>
          </a:xfrm>
          <a:prstGeom prst="rect">
            <a:avLst/>
          </a:prstGeom>
          <a:noFill/>
        </p:spPr>
        <p:txBody>
          <a:bodyPr wrap="none" rtlCol="0">
            <a:spAutoFit/>
          </a:bodyPr>
          <a:lstStyle/>
          <a:p>
            <a:r>
              <a:rPr lang="de-DE" sz="2800" i="1">
                <a:latin typeface="Calibri" panose="020F0502020204030204" pitchFamily="34" charset="0"/>
                <a:cs typeface="Calibri" panose="020F0502020204030204" pitchFamily="34" charset="0"/>
              </a:rPr>
              <a:t>Umkehrung:</a:t>
            </a:r>
          </a:p>
        </p:txBody>
      </p:sp>
      <p:sp>
        <p:nvSpPr>
          <p:cNvPr id="4" name="Datumsplatzhalter 3">
            <a:extLst>
              <a:ext uri="{FF2B5EF4-FFF2-40B4-BE49-F238E27FC236}">
                <a16:creationId xmlns:a16="http://schemas.microsoft.com/office/drawing/2014/main" id="{AF221233-2942-4FB1-A6A8-D9978A810282}"/>
              </a:ext>
            </a:extLst>
          </p:cNvPr>
          <p:cNvSpPr>
            <a:spLocks noGrp="1"/>
          </p:cNvSpPr>
          <p:nvPr>
            <p:ph type="dt" sz="half" idx="2"/>
          </p:nvPr>
        </p:nvSpPr>
        <p:spPr/>
        <p:txBody>
          <a:bodyPr/>
          <a:lstStyle/>
          <a:p>
            <a:fld id="{870CE885-F642-45A5-B143-0954EF70D25A}" type="datetime1">
              <a:rPr lang="de-DE" smtClean="0"/>
              <a:t>29.04.2024</a:t>
            </a:fld>
            <a:endParaRPr lang="de-DE" dirty="0"/>
          </a:p>
        </p:txBody>
      </p:sp>
      <p:sp>
        <p:nvSpPr>
          <p:cNvPr id="11" name="Foliennummernplatzhalter 10">
            <a:extLst>
              <a:ext uri="{FF2B5EF4-FFF2-40B4-BE49-F238E27FC236}">
                <a16:creationId xmlns:a16="http://schemas.microsoft.com/office/drawing/2014/main" id="{A7122E3D-AFEC-0B25-EA53-4E4CBB3FB4F5}"/>
              </a:ext>
            </a:extLst>
          </p:cNvPr>
          <p:cNvSpPr>
            <a:spLocks noGrp="1"/>
          </p:cNvSpPr>
          <p:nvPr>
            <p:ph type="sldNum" sz="quarter" idx="12"/>
          </p:nvPr>
        </p:nvSpPr>
        <p:spPr/>
        <p:txBody>
          <a:bodyPr/>
          <a:lstStyle/>
          <a:p>
            <a:fld id="{69AFFE21-306B-104C-A652-3A8A92DE08D1}" type="slidenum">
              <a:rPr lang="de-DE" smtClean="0"/>
              <a:pPr/>
              <a:t>38</a:t>
            </a:fld>
            <a:endParaRPr lang="de-DE" dirty="0"/>
          </a:p>
        </p:txBody>
      </p:sp>
      <p:sp>
        <p:nvSpPr>
          <p:cNvPr id="12" name="Fußzeilenplatzhalter 11">
            <a:extLst>
              <a:ext uri="{FF2B5EF4-FFF2-40B4-BE49-F238E27FC236}">
                <a16:creationId xmlns:a16="http://schemas.microsoft.com/office/drawing/2014/main" id="{9AA1AEE9-CF23-4AD0-4851-F790240179A3}"/>
              </a:ext>
            </a:extLst>
          </p:cNvPr>
          <p:cNvSpPr>
            <a:spLocks noGrp="1"/>
          </p:cNvSpPr>
          <p:nvPr>
            <p:ph type="ftr" sz="quarter" idx="3"/>
          </p:nvPr>
        </p:nvSpPr>
        <p:spPr/>
        <p:txBody>
          <a:bodyPr/>
          <a:lstStyle/>
          <a:p>
            <a:r>
              <a:rPr lang="de-DE"/>
              <a:t>Ulrich Kortenkamp | Elise Stroetmann | Marcus Röhming</a:t>
            </a:r>
            <a:endParaRPr lang="de-DE" dirty="0"/>
          </a:p>
        </p:txBody>
      </p:sp>
      <p:sp>
        <p:nvSpPr>
          <p:cNvPr id="13" name="Titel 1">
            <a:extLst>
              <a:ext uri="{FF2B5EF4-FFF2-40B4-BE49-F238E27FC236}">
                <a16:creationId xmlns:a16="http://schemas.microsoft.com/office/drawing/2014/main" id="{CEFEC9D0-F8A0-EB91-444B-329562534EEF}"/>
              </a:ext>
            </a:extLst>
          </p:cNvPr>
          <p:cNvSpPr>
            <a:spLocks noGrp="1"/>
          </p:cNvSpPr>
          <p:nvPr>
            <p:ph type="title"/>
          </p:nvPr>
        </p:nvSpPr>
        <p:spPr>
          <a:xfrm>
            <a:off x="509726" y="498"/>
            <a:ext cx="11111144" cy="645341"/>
          </a:xfrm>
        </p:spPr>
        <p:txBody>
          <a:bodyPr>
            <a:normAutofit/>
          </a:bodyPr>
          <a:lstStyle/>
          <a:p>
            <a:r>
              <a:rPr lang="de-DE" dirty="0">
                <a:latin typeface="Avenir Next" panose="020B0503020202020204" pitchFamily="34" charset="0"/>
              </a:rPr>
              <a:t>Vergleich</a:t>
            </a:r>
            <a:endParaRPr lang="en-US" dirty="0"/>
          </a:p>
        </p:txBody>
      </p:sp>
    </p:spTree>
    <p:extLst>
      <p:ext uri="{BB962C8B-B14F-4D97-AF65-F5344CB8AC3E}">
        <p14:creationId xmlns:p14="http://schemas.microsoft.com/office/powerpoint/2010/main" val="323317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41D7102F-F128-1595-EF61-C0DB3C0FF335}"/>
              </a:ext>
            </a:extLst>
          </p:cNvPr>
          <p:cNvPicPr>
            <a:picLocks noChangeAspect="1"/>
          </p:cNvPicPr>
          <p:nvPr/>
        </p:nvPicPr>
        <p:blipFill>
          <a:blip r:embed="rId2"/>
          <a:stretch>
            <a:fillRect/>
          </a:stretch>
        </p:blipFill>
        <p:spPr>
          <a:xfrm>
            <a:off x="413444" y="645839"/>
            <a:ext cx="11110067" cy="1366538"/>
          </a:xfrm>
          <a:prstGeom prst="rect">
            <a:avLst/>
          </a:prstGeom>
        </p:spPr>
      </p:pic>
      <p:sp>
        <p:nvSpPr>
          <p:cNvPr id="8" name="Textfeld 7">
            <a:extLst>
              <a:ext uri="{FF2B5EF4-FFF2-40B4-BE49-F238E27FC236}">
                <a16:creationId xmlns:a16="http://schemas.microsoft.com/office/drawing/2014/main" id="{CF48DF3E-645B-982F-76CB-19D50EA3DDCB}"/>
              </a:ext>
            </a:extLst>
          </p:cNvPr>
          <p:cNvSpPr txBox="1"/>
          <p:nvPr/>
        </p:nvSpPr>
        <p:spPr>
          <a:xfrm>
            <a:off x="1017220" y="2012377"/>
            <a:ext cx="10515600" cy="2153538"/>
          </a:xfrm>
          <a:prstGeom prst="rect">
            <a:avLst/>
          </a:prstGeom>
          <a:noFill/>
        </p:spPr>
        <p:txBody>
          <a:bodyPr wrap="square">
            <a:spAutoFit/>
          </a:bodyPr>
          <a:lstStyle/>
          <a:p>
            <a:pPr marL="533400" lvl="0" indent="-533400" algn="just">
              <a:lnSpc>
                <a:spcPct val="114000"/>
              </a:lnSpc>
              <a:spcAft>
                <a:spcPts val="2400"/>
              </a:spcAft>
              <a:buFont typeface="+mj-lt"/>
              <a:buAutoNum type="alphaLcParenR" startAt="4"/>
            </a:pPr>
            <a:r>
              <a:rPr lang="de-DE" sz="2800">
                <a:solidFill>
                  <a:srgbClr val="000000"/>
                </a:solidFill>
                <a:latin typeface="Calibri" panose="020F0502020204030204" pitchFamily="34" charset="0"/>
                <a:ea typeface="Aptos" panose="020B0004020202020204" pitchFamily="34" charset="0"/>
                <a:cs typeface="Times New Roman" panose="02020603050405020304" pitchFamily="18" charset="0"/>
              </a:rPr>
              <a:t>Wenn eine natürliche Zahl durch 4 teilbar ist, dann ist sie gerade.</a:t>
            </a:r>
          </a:p>
          <a:p>
            <a:pPr lvl="0" algn="just">
              <a:lnSpc>
                <a:spcPct val="114000"/>
              </a:lnSpc>
              <a:spcAft>
                <a:spcPts val="2400"/>
              </a:spcAft>
            </a:pPr>
            <a:r>
              <a:rPr lang="de-DE" sz="2800">
                <a:solidFill>
                  <a:srgbClr val="000000"/>
                </a:solidFill>
                <a:latin typeface="Calibri" panose="020F0502020204030204" pitchFamily="34" charset="0"/>
                <a:ea typeface="Aptos" panose="020B0004020202020204" pitchFamily="34" charset="0"/>
                <a:cs typeface="Times New Roman" panose="02020603050405020304" pitchFamily="18" charset="0"/>
              </a:rPr>
              <a:t>……………………………………………………………………………………………………………</a:t>
            </a:r>
          </a:p>
          <a:p>
            <a:pPr lvl="0" algn="just">
              <a:lnSpc>
                <a:spcPct val="114000"/>
              </a:lnSpc>
              <a:spcAft>
                <a:spcPts val="2400"/>
              </a:spcAft>
            </a:pPr>
            <a:r>
              <a:rPr lang="de-DE" sz="2800">
                <a:solidFill>
                  <a:srgbClr val="000000"/>
                </a:solidFill>
                <a:latin typeface="Calibri" panose="020F0502020204030204" pitchFamily="34" charset="0"/>
                <a:ea typeface="Aptos" panose="020B0004020202020204" pitchFamily="34" charset="0"/>
                <a:cs typeface="Times New Roman" panose="02020603050405020304" pitchFamily="18" charset="0"/>
              </a:rPr>
              <a:t>Gilt die Umkehrung? ________</a:t>
            </a:r>
            <a:endParaRPr lang="de-DE" sz="2800">
              <a:solidFill>
                <a:srgbClr val="000000"/>
              </a:solidFill>
              <a:effectLst/>
              <a:latin typeface="Calibri" panose="020F0502020204030204" pitchFamily="34" charset="0"/>
              <a:ea typeface="Aptos" panose="020B0004020202020204" pitchFamily="34" charset="0"/>
              <a:cs typeface="Times New Roman" panose="02020603050405020304" pitchFamily="18" charset="0"/>
            </a:endParaRPr>
          </a:p>
        </p:txBody>
      </p:sp>
      <p:sp>
        <p:nvSpPr>
          <p:cNvPr id="9" name="Textfeld 8">
            <a:extLst>
              <a:ext uri="{FF2B5EF4-FFF2-40B4-BE49-F238E27FC236}">
                <a16:creationId xmlns:a16="http://schemas.microsoft.com/office/drawing/2014/main" id="{C6CF1F78-F297-1DDC-7ADF-64FA027AFFD2}"/>
              </a:ext>
            </a:extLst>
          </p:cNvPr>
          <p:cNvSpPr txBox="1"/>
          <p:nvPr/>
        </p:nvSpPr>
        <p:spPr>
          <a:xfrm>
            <a:off x="3264879" y="2627481"/>
            <a:ext cx="8095486" cy="461665"/>
          </a:xfrm>
          <a:prstGeom prst="rect">
            <a:avLst/>
          </a:prstGeom>
          <a:noFill/>
        </p:spPr>
        <p:txBody>
          <a:bodyPr wrap="none" rtlCol="0">
            <a:spAutoFit/>
          </a:bodyPr>
          <a:lstStyle/>
          <a:p>
            <a:r>
              <a:rPr lang="de-DE" sz="2400">
                <a:solidFill>
                  <a:schemeClr val="tx2">
                    <a:lumMod val="50000"/>
                    <a:lumOff val="50000"/>
                  </a:schemeClr>
                </a:solidFill>
                <a:latin typeface="Comic Sans MS" panose="030F0702030302020204" pitchFamily="66" charset="0"/>
              </a:rPr>
              <a:t>Wenn eine Zahl gerade ist, dann ist sie durch 4 teilbar.</a:t>
            </a:r>
          </a:p>
        </p:txBody>
      </p:sp>
      <p:sp>
        <p:nvSpPr>
          <p:cNvPr id="10" name="Textfeld 9">
            <a:extLst>
              <a:ext uri="{FF2B5EF4-FFF2-40B4-BE49-F238E27FC236}">
                <a16:creationId xmlns:a16="http://schemas.microsoft.com/office/drawing/2014/main" id="{3251E9F6-8DCE-BF4A-478F-1C5A6B5D3C15}"/>
              </a:ext>
            </a:extLst>
          </p:cNvPr>
          <p:cNvSpPr txBox="1"/>
          <p:nvPr/>
        </p:nvSpPr>
        <p:spPr>
          <a:xfrm>
            <a:off x="4342211" y="3645437"/>
            <a:ext cx="846707" cy="461665"/>
          </a:xfrm>
          <a:prstGeom prst="rect">
            <a:avLst/>
          </a:prstGeom>
          <a:noFill/>
        </p:spPr>
        <p:txBody>
          <a:bodyPr wrap="none" rtlCol="0">
            <a:spAutoFit/>
          </a:bodyPr>
          <a:lstStyle/>
          <a:p>
            <a:r>
              <a:rPr lang="de-DE" sz="2400">
                <a:solidFill>
                  <a:schemeClr val="tx2">
                    <a:lumMod val="50000"/>
                    <a:lumOff val="50000"/>
                  </a:schemeClr>
                </a:solidFill>
                <a:latin typeface="Comic Sans MS" panose="030F0702030302020204" pitchFamily="66" charset="0"/>
              </a:rPr>
              <a:t>Nein</a:t>
            </a:r>
          </a:p>
        </p:txBody>
      </p:sp>
      <p:sp>
        <p:nvSpPr>
          <p:cNvPr id="2" name="Textfeld 1">
            <a:extLst>
              <a:ext uri="{FF2B5EF4-FFF2-40B4-BE49-F238E27FC236}">
                <a16:creationId xmlns:a16="http://schemas.microsoft.com/office/drawing/2014/main" id="{224A04B7-AFF3-8664-0C7B-2EEBA302444D}"/>
              </a:ext>
            </a:extLst>
          </p:cNvPr>
          <p:cNvSpPr txBox="1"/>
          <p:nvPr/>
        </p:nvSpPr>
        <p:spPr>
          <a:xfrm>
            <a:off x="1252102" y="2599379"/>
            <a:ext cx="1979324" cy="523220"/>
          </a:xfrm>
          <a:prstGeom prst="rect">
            <a:avLst/>
          </a:prstGeom>
          <a:noFill/>
        </p:spPr>
        <p:txBody>
          <a:bodyPr wrap="none" rtlCol="0">
            <a:spAutoFit/>
          </a:bodyPr>
          <a:lstStyle/>
          <a:p>
            <a:r>
              <a:rPr lang="de-DE" sz="2800" i="1">
                <a:latin typeface="Calibri" panose="020F0502020204030204" pitchFamily="34" charset="0"/>
                <a:cs typeface="Calibri" panose="020F0502020204030204" pitchFamily="34" charset="0"/>
              </a:rPr>
              <a:t>Umkehrung:</a:t>
            </a:r>
          </a:p>
        </p:txBody>
      </p:sp>
      <p:sp>
        <p:nvSpPr>
          <p:cNvPr id="4" name="Datumsplatzhalter 3">
            <a:extLst>
              <a:ext uri="{FF2B5EF4-FFF2-40B4-BE49-F238E27FC236}">
                <a16:creationId xmlns:a16="http://schemas.microsoft.com/office/drawing/2014/main" id="{F4B96BDD-4C38-20C2-8008-E7B4D4AB8E66}"/>
              </a:ext>
            </a:extLst>
          </p:cNvPr>
          <p:cNvSpPr>
            <a:spLocks noGrp="1"/>
          </p:cNvSpPr>
          <p:nvPr>
            <p:ph type="dt" sz="half" idx="2"/>
          </p:nvPr>
        </p:nvSpPr>
        <p:spPr/>
        <p:txBody>
          <a:bodyPr/>
          <a:lstStyle/>
          <a:p>
            <a:fld id="{12C301C1-BC13-4F9C-BE2C-AD93C3538A83}" type="datetime1">
              <a:rPr lang="de-DE" smtClean="0"/>
              <a:t>29.04.2024</a:t>
            </a:fld>
            <a:endParaRPr lang="de-DE" dirty="0"/>
          </a:p>
        </p:txBody>
      </p:sp>
      <p:sp>
        <p:nvSpPr>
          <p:cNvPr id="11" name="Foliennummernplatzhalter 10">
            <a:extLst>
              <a:ext uri="{FF2B5EF4-FFF2-40B4-BE49-F238E27FC236}">
                <a16:creationId xmlns:a16="http://schemas.microsoft.com/office/drawing/2014/main" id="{EC35925C-4063-4AB8-DC5F-3B1E7CCDBC2D}"/>
              </a:ext>
            </a:extLst>
          </p:cNvPr>
          <p:cNvSpPr>
            <a:spLocks noGrp="1"/>
          </p:cNvSpPr>
          <p:nvPr>
            <p:ph type="sldNum" sz="quarter" idx="12"/>
          </p:nvPr>
        </p:nvSpPr>
        <p:spPr/>
        <p:txBody>
          <a:bodyPr/>
          <a:lstStyle/>
          <a:p>
            <a:fld id="{69AFFE21-306B-104C-A652-3A8A92DE08D1}" type="slidenum">
              <a:rPr lang="de-DE" smtClean="0"/>
              <a:pPr/>
              <a:t>39</a:t>
            </a:fld>
            <a:endParaRPr lang="de-DE" dirty="0"/>
          </a:p>
        </p:txBody>
      </p:sp>
      <p:sp>
        <p:nvSpPr>
          <p:cNvPr id="12" name="Fußzeilenplatzhalter 11">
            <a:extLst>
              <a:ext uri="{FF2B5EF4-FFF2-40B4-BE49-F238E27FC236}">
                <a16:creationId xmlns:a16="http://schemas.microsoft.com/office/drawing/2014/main" id="{6215DDC6-48CE-CF6F-A7FC-C7BB53940A63}"/>
              </a:ext>
            </a:extLst>
          </p:cNvPr>
          <p:cNvSpPr>
            <a:spLocks noGrp="1"/>
          </p:cNvSpPr>
          <p:nvPr>
            <p:ph type="ftr" sz="quarter" idx="3"/>
          </p:nvPr>
        </p:nvSpPr>
        <p:spPr/>
        <p:txBody>
          <a:bodyPr/>
          <a:lstStyle/>
          <a:p>
            <a:r>
              <a:rPr lang="de-DE"/>
              <a:t>Ulrich Kortenkamp | Elise Stroetmann | Marcus Röhming</a:t>
            </a:r>
            <a:endParaRPr lang="de-DE" dirty="0"/>
          </a:p>
        </p:txBody>
      </p:sp>
      <p:sp>
        <p:nvSpPr>
          <p:cNvPr id="13" name="Titel 1">
            <a:extLst>
              <a:ext uri="{FF2B5EF4-FFF2-40B4-BE49-F238E27FC236}">
                <a16:creationId xmlns:a16="http://schemas.microsoft.com/office/drawing/2014/main" id="{683EED11-2296-61B8-98BB-D26F6046F795}"/>
              </a:ext>
            </a:extLst>
          </p:cNvPr>
          <p:cNvSpPr>
            <a:spLocks noGrp="1"/>
          </p:cNvSpPr>
          <p:nvPr>
            <p:ph type="title"/>
          </p:nvPr>
        </p:nvSpPr>
        <p:spPr>
          <a:xfrm>
            <a:off x="509726" y="498"/>
            <a:ext cx="11111144" cy="645341"/>
          </a:xfrm>
        </p:spPr>
        <p:txBody>
          <a:bodyPr>
            <a:normAutofit/>
          </a:bodyPr>
          <a:lstStyle/>
          <a:p>
            <a:r>
              <a:rPr lang="de-DE" dirty="0">
                <a:latin typeface="Avenir Next" panose="020B0503020202020204" pitchFamily="34" charset="0"/>
              </a:rPr>
              <a:t>Vergleich</a:t>
            </a:r>
            <a:endParaRPr lang="en-US" dirty="0"/>
          </a:p>
        </p:txBody>
      </p:sp>
    </p:spTree>
    <p:extLst>
      <p:ext uri="{BB962C8B-B14F-4D97-AF65-F5344CB8AC3E}">
        <p14:creationId xmlns:p14="http://schemas.microsoft.com/office/powerpoint/2010/main" val="3929305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descr="Ein Bild, das Reihe, Dreieck enthält.&#10;&#10;Automatisch generierte Beschreibung">
            <a:extLst>
              <a:ext uri="{FF2B5EF4-FFF2-40B4-BE49-F238E27FC236}">
                <a16:creationId xmlns:a16="http://schemas.microsoft.com/office/drawing/2014/main" id="{3C9E44E8-6C3E-DC0A-6080-2F3B044F37B5}"/>
              </a:ext>
            </a:extLst>
          </p:cNvPr>
          <p:cNvPicPr>
            <a:picLocks noChangeAspect="1"/>
          </p:cNvPicPr>
          <p:nvPr/>
        </p:nvPicPr>
        <p:blipFill>
          <a:blip r:embed="rId2"/>
          <a:stretch>
            <a:fillRect/>
          </a:stretch>
        </p:blipFill>
        <p:spPr>
          <a:xfrm rot="20832798">
            <a:off x="5588777" y="1585182"/>
            <a:ext cx="4367481" cy="4185189"/>
          </a:xfrm>
          <a:prstGeom prst="rect">
            <a:avLst/>
          </a:prstGeom>
        </p:spPr>
      </p:pic>
      <p:sp>
        <p:nvSpPr>
          <p:cNvPr id="2" name="Titel 1">
            <a:extLst>
              <a:ext uri="{FF2B5EF4-FFF2-40B4-BE49-F238E27FC236}">
                <a16:creationId xmlns:a16="http://schemas.microsoft.com/office/drawing/2014/main" id="{AFE629A0-A4E4-0052-792F-9B6C0C21DAE3}"/>
              </a:ext>
            </a:extLst>
          </p:cNvPr>
          <p:cNvSpPr>
            <a:spLocks noGrp="1"/>
          </p:cNvSpPr>
          <p:nvPr>
            <p:ph type="ctrTitle"/>
          </p:nvPr>
        </p:nvSpPr>
        <p:spPr/>
        <p:txBody>
          <a:bodyPr/>
          <a:lstStyle/>
          <a:p>
            <a:r>
              <a:rPr lang="de-DE" b="1" dirty="0"/>
              <a:t>1	</a:t>
            </a:r>
            <a:r>
              <a:rPr lang="de-DE" dirty="0">
                <a:latin typeface="Avenir Next" panose="020B0503020202020204" pitchFamily="34" charset="0"/>
              </a:rPr>
              <a:t>Dreiecke</a:t>
            </a:r>
          </a:p>
        </p:txBody>
      </p:sp>
      <p:sp>
        <p:nvSpPr>
          <p:cNvPr id="11" name="Datumsplatzhalter 10">
            <a:extLst>
              <a:ext uri="{FF2B5EF4-FFF2-40B4-BE49-F238E27FC236}">
                <a16:creationId xmlns:a16="http://schemas.microsoft.com/office/drawing/2014/main" id="{10C349AC-EC20-6834-F415-106AA0C10968}"/>
              </a:ext>
            </a:extLst>
          </p:cNvPr>
          <p:cNvSpPr>
            <a:spLocks noGrp="1"/>
          </p:cNvSpPr>
          <p:nvPr>
            <p:ph type="dt" sz="half" idx="2"/>
          </p:nvPr>
        </p:nvSpPr>
        <p:spPr/>
        <p:txBody>
          <a:bodyPr/>
          <a:lstStyle/>
          <a:p>
            <a:fld id="{49960817-2D70-4B6D-944D-731E96DE0E05}" type="datetime1">
              <a:rPr lang="de-DE" smtClean="0"/>
              <a:t>29.04.2024</a:t>
            </a:fld>
            <a:endParaRPr lang="de-DE"/>
          </a:p>
        </p:txBody>
      </p:sp>
      <p:sp>
        <p:nvSpPr>
          <p:cNvPr id="14" name="Foliennummernplatzhalter 13">
            <a:extLst>
              <a:ext uri="{FF2B5EF4-FFF2-40B4-BE49-F238E27FC236}">
                <a16:creationId xmlns:a16="http://schemas.microsoft.com/office/drawing/2014/main" id="{4CF65771-5745-C032-8F2D-9B999AE63EBC}"/>
              </a:ext>
            </a:extLst>
          </p:cNvPr>
          <p:cNvSpPr>
            <a:spLocks noGrp="1"/>
          </p:cNvSpPr>
          <p:nvPr>
            <p:ph type="sldNum" sz="quarter" idx="12"/>
          </p:nvPr>
        </p:nvSpPr>
        <p:spPr/>
        <p:txBody>
          <a:bodyPr/>
          <a:lstStyle/>
          <a:p>
            <a:fld id="{69AFFE21-306B-104C-A652-3A8A92DE08D1}" type="slidenum">
              <a:rPr lang="de-DE" smtClean="0"/>
              <a:pPr/>
              <a:t>4</a:t>
            </a:fld>
            <a:endParaRPr lang="de-DE" dirty="0"/>
          </a:p>
        </p:txBody>
      </p:sp>
      <p:sp>
        <p:nvSpPr>
          <p:cNvPr id="15" name="Fußzeilenplatzhalter 14">
            <a:extLst>
              <a:ext uri="{FF2B5EF4-FFF2-40B4-BE49-F238E27FC236}">
                <a16:creationId xmlns:a16="http://schemas.microsoft.com/office/drawing/2014/main" id="{85C34F02-7A52-E6A8-5CB8-5B5BCFCAD088}"/>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2914656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68A4C4A5-8AAF-C362-F47C-C6EF98D0B465}"/>
              </a:ext>
            </a:extLst>
          </p:cNvPr>
          <p:cNvPicPr>
            <a:picLocks noChangeAspect="1"/>
          </p:cNvPicPr>
          <p:nvPr/>
        </p:nvPicPr>
        <p:blipFill rotWithShape="1">
          <a:blip r:embed="rId3"/>
          <a:srcRect r="11643"/>
          <a:stretch/>
        </p:blipFill>
        <p:spPr>
          <a:xfrm>
            <a:off x="6688276" y="781079"/>
            <a:ext cx="5334447" cy="5596345"/>
          </a:xfrm>
          <a:prstGeom prst="rect">
            <a:avLst/>
          </a:prstGeom>
        </p:spPr>
      </p:pic>
      <mc:AlternateContent xmlns:mc="http://schemas.openxmlformats.org/markup-compatibility/2006">
        <mc:Choice xmlns:a14="http://schemas.microsoft.com/office/drawing/2010/main" Requires="a14">
          <p:sp>
            <p:nvSpPr>
              <p:cNvPr id="3" name="Textfeld 2">
                <a:extLst>
                  <a:ext uri="{FF2B5EF4-FFF2-40B4-BE49-F238E27FC236}">
                    <a16:creationId xmlns:a16="http://schemas.microsoft.com/office/drawing/2014/main" id="{E8A245D5-9865-528C-26B5-32E10D8F3238}"/>
                  </a:ext>
                </a:extLst>
              </p:cNvPr>
              <p:cNvSpPr txBox="1"/>
              <p:nvPr/>
            </p:nvSpPr>
            <p:spPr>
              <a:xfrm>
                <a:off x="509726" y="909786"/>
                <a:ext cx="6507523" cy="5539978"/>
              </a:xfrm>
              <a:prstGeom prst="rect">
                <a:avLst/>
              </a:prstGeom>
              <a:noFill/>
            </p:spPr>
            <p:txBody>
              <a:bodyPr wrap="square" lIns="0" tIns="0" rIns="0" bIns="0" rtlCol="0">
                <a:spAutoFit/>
              </a:bodyPr>
              <a:lstStyle/>
              <a:p>
                <a:r>
                  <a:rPr lang="de-DE" sz="2400" dirty="0">
                    <a:latin typeface="Avenir Next" panose="020B0503020202020204"/>
                  </a:rPr>
                  <a:t>Zwei der Seiten des Dreiecks mit dem Eckpunkt M sind </a:t>
                </a:r>
                <a:r>
                  <a:rPr lang="de-DE" sz="2400" i="1" dirty="0">
                    <a:latin typeface="Avenir Next" panose="020B0503020202020204"/>
                  </a:rPr>
                  <a:t>Radien</a:t>
                </a:r>
                <a:r>
                  <a:rPr lang="de-DE" sz="2400" dirty="0">
                    <a:latin typeface="Avenir Next" panose="020B0503020202020204"/>
                  </a:rPr>
                  <a:t> des Kreises, also sind sie gleich lang.</a:t>
                </a:r>
              </a:p>
              <a:p>
                <a:endParaRPr lang="de-DE" sz="2400" dirty="0">
                  <a:latin typeface="Avenir Next" panose="020B0503020202020204"/>
                </a:endParaRPr>
              </a:p>
              <a:p>
                <a:r>
                  <a:rPr lang="de-DE" sz="2400" b="1" dirty="0">
                    <a:latin typeface="Avenir Next" panose="020B0503020202020204"/>
                  </a:rPr>
                  <a:t>Wenn</a:t>
                </a:r>
                <a:r>
                  <a:rPr lang="de-DE" sz="2400" dirty="0">
                    <a:latin typeface="Avenir Next" panose="020B0503020202020204"/>
                  </a:rPr>
                  <a:t> das Dreieck zwei </a:t>
                </a:r>
                <a:r>
                  <a:rPr lang="de-DE" sz="2400" u="sng" dirty="0">
                    <a:solidFill>
                      <a:schemeClr val="accent4"/>
                    </a:solidFill>
                    <a:latin typeface="Avenir Next" panose="020B0503020202020204"/>
                  </a:rPr>
                  <a:t>gleichlange Seiten </a:t>
                </a:r>
                <a:r>
                  <a:rPr lang="de-DE" sz="2400" dirty="0">
                    <a:latin typeface="Avenir Next" panose="020B0503020202020204"/>
                  </a:rPr>
                  <a:t>hat,</a:t>
                </a:r>
                <a:br>
                  <a:rPr lang="de-DE" sz="2400" dirty="0">
                    <a:latin typeface="Avenir Next" panose="020B0503020202020204"/>
                  </a:rPr>
                </a:br>
                <a:r>
                  <a:rPr lang="de-DE" sz="2400" b="1" dirty="0">
                    <a:latin typeface="Avenir Next" panose="020B0503020202020204"/>
                  </a:rPr>
                  <a:t>dann</a:t>
                </a:r>
                <a:r>
                  <a:rPr lang="de-DE" sz="2400" dirty="0">
                    <a:latin typeface="Avenir Next" panose="020B0503020202020204"/>
                  </a:rPr>
                  <a:t> ist es </a:t>
                </a:r>
                <a:r>
                  <a:rPr lang="de-DE" sz="2400" u="sng" dirty="0">
                    <a:solidFill>
                      <a:schemeClr val="accent6"/>
                    </a:solidFill>
                    <a:latin typeface="Avenir Next" panose="020B0503020202020204"/>
                    <a:ea typeface="Calibri" panose="020F0502020204030204" pitchFamily="34" charset="0"/>
                    <a:cs typeface="Calibri" panose="020F0502020204030204" pitchFamily="34" charset="0"/>
                  </a:rPr>
                  <a:t>gleichschenklig</a:t>
                </a:r>
                <a:r>
                  <a:rPr lang="de-DE" sz="2400" dirty="0">
                    <a:latin typeface="Avenir Next" panose="020B0503020202020204"/>
                  </a:rPr>
                  <a:t>.</a:t>
                </a:r>
              </a:p>
              <a:p>
                <a:endParaRPr lang="de-DE" sz="2400" dirty="0">
                  <a:latin typeface="Avenir Next" panose="020B0503020202020204"/>
                </a:endParaRPr>
              </a:p>
              <a:p>
                <a:r>
                  <a:rPr lang="de-DE" sz="2400" b="1" dirty="0">
                    <a:latin typeface="Avenir Next" panose="020B0503020202020204"/>
                  </a:rPr>
                  <a:t>Wenn</a:t>
                </a:r>
                <a:r>
                  <a:rPr lang="de-DE" sz="2400" dirty="0">
                    <a:latin typeface="Avenir Next" panose="020B0503020202020204"/>
                  </a:rPr>
                  <a:t> es </a:t>
                </a:r>
                <a:r>
                  <a:rPr lang="de-DE" sz="2400" u="sng" dirty="0">
                    <a:solidFill>
                      <a:schemeClr val="accent4"/>
                    </a:solidFill>
                    <a:latin typeface="Avenir Next" panose="020B0503020202020204"/>
                  </a:rPr>
                  <a:t>gleichschenklig</a:t>
                </a:r>
                <a:r>
                  <a:rPr lang="de-DE" sz="2400" dirty="0">
                    <a:latin typeface="Avenir Next" panose="020B0503020202020204"/>
                  </a:rPr>
                  <a:t> ist,</a:t>
                </a:r>
                <a:br>
                  <a:rPr lang="de-DE" sz="2400" dirty="0">
                    <a:latin typeface="Avenir Next" panose="020B0503020202020204"/>
                  </a:rPr>
                </a:br>
                <a:r>
                  <a:rPr lang="de-DE" sz="2400" b="1" dirty="0">
                    <a:latin typeface="Avenir Next" panose="020B0503020202020204"/>
                  </a:rPr>
                  <a:t>dann</a:t>
                </a:r>
                <a:r>
                  <a:rPr lang="de-DE" sz="2400" dirty="0">
                    <a:latin typeface="Avenir Next" panose="020B0503020202020204"/>
                  </a:rPr>
                  <a:t> sind seine </a:t>
                </a:r>
                <a:r>
                  <a:rPr lang="de-DE" sz="2400" u="sng" dirty="0">
                    <a:solidFill>
                      <a:schemeClr val="accent6"/>
                    </a:solidFill>
                    <a:latin typeface="Avenir Next" panose="020B0503020202020204"/>
                    <a:ea typeface="Calibri" panose="020F0502020204030204" pitchFamily="34" charset="0"/>
                    <a:cs typeface="Calibri" panose="020F0502020204030204" pitchFamily="34" charset="0"/>
                  </a:rPr>
                  <a:t>Basiswinkel gleich groß</a:t>
                </a:r>
                <a:r>
                  <a:rPr lang="de-DE" sz="2400" dirty="0">
                    <a:latin typeface="Avenir Next" panose="020B0503020202020204"/>
                  </a:rPr>
                  <a:t>.</a:t>
                </a:r>
              </a:p>
              <a:p>
                <a:endParaRPr lang="de-DE" sz="2400" dirty="0">
                  <a:latin typeface="Avenir Next" panose="020B0503020202020204"/>
                </a:endParaRPr>
              </a:p>
              <a:p>
                <a:r>
                  <a:rPr lang="de-DE" sz="2400" b="1" dirty="0">
                    <a:latin typeface="Avenir Next" panose="020B0503020202020204"/>
                  </a:rPr>
                  <a:t>Wenn</a:t>
                </a:r>
                <a:r>
                  <a:rPr lang="de-DE" sz="2400" dirty="0">
                    <a:latin typeface="Avenir Next" panose="020B0503020202020204"/>
                  </a:rPr>
                  <a:t> seine </a:t>
                </a:r>
                <a:r>
                  <a:rPr lang="de-DE" sz="2400" u="sng" dirty="0">
                    <a:solidFill>
                      <a:schemeClr val="accent4"/>
                    </a:solidFill>
                    <a:latin typeface="Avenir Next" panose="020B0503020202020204"/>
                  </a:rPr>
                  <a:t>Basiswinkel gleich groß</a:t>
                </a:r>
                <a:r>
                  <a:rPr lang="de-DE" sz="2400" dirty="0">
                    <a:solidFill>
                      <a:schemeClr val="accent4"/>
                    </a:solidFill>
                    <a:latin typeface="Avenir Next" panose="020B0503020202020204"/>
                  </a:rPr>
                  <a:t> </a:t>
                </a:r>
                <a:r>
                  <a:rPr lang="de-DE" sz="2400" dirty="0">
                    <a:latin typeface="Avenir Next" panose="020B0503020202020204"/>
                  </a:rPr>
                  <a:t>sind,</a:t>
                </a:r>
                <a:br>
                  <a:rPr lang="de-DE" sz="2400" dirty="0">
                    <a:latin typeface="Avenir Next" panose="020B0503020202020204"/>
                  </a:rPr>
                </a:br>
                <a:r>
                  <a:rPr lang="de-DE" sz="2400" b="1" dirty="0">
                    <a:latin typeface="Avenir Next" panose="020B0503020202020204"/>
                  </a:rPr>
                  <a:t>dann</a:t>
                </a:r>
                <a:r>
                  <a:rPr lang="de-DE" sz="2400" dirty="0">
                    <a:latin typeface="Avenir Next" panose="020B0503020202020204"/>
                  </a:rPr>
                  <a:t> gilt mit dem </a:t>
                </a:r>
                <a:r>
                  <a:rPr lang="de-DE" sz="2400" i="1" dirty="0">
                    <a:latin typeface="Avenir Next" panose="020B0503020202020204"/>
                  </a:rPr>
                  <a:t>Innenwinkelsatz</a:t>
                </a:r>
                <a:r>
                  <a:rPr lang="de-DE" sz="2400" dirty="0">
                    <a:latin typeface="Avenir Next" panose="020B0503020202020204"/>
                  </a:rPr>
                  <a:t>, dass sie </a:t>
                </a:r>
                <a:r>
                  <a:rPr lang="de-DE" sz="2400" u="sng" dirty="0">
                    <a:solidFill>
                      <a:schemeClr val="accent6"/>
                    </a:solidFill>
                    <a:latin typeface="Avenir Next" panose="020B0503020202020204"/>
                    <a:ea typeface="Calibri" panose="020F0502020204030204" pitchFamily="34" charset="0"/>
                    <a:cs typeface="Calibri" panose="020F0502020204030204" pitchFamily="34" charset="0"/>
                  </a:rPr>
                  <a:t>jeweils 65° groß</a:t>
                </a:r>
                <a:r>
                  <a:rPr lang="de-DE" sz="2400" dirty="0">
                    <a:solidFill>
                      <a:schemeClr val="accent6"/>
                    </a:solidFill>
                    <a:latin typeface="Avenir Next" panose="020B0503020202020204"/>
                    <a:ea typeface="Calibri" panose="020F0502020204030204" pitchFamily="34" charset="0"/>
                    <a:cs typeface="Calibri" panose="020F0502020204030204" pitchFamily="34" charset="0"/>
                  </a:rPr>
                  <a:t> </a:t>
                </a:r>
                <a:r>
                  <a:rPr lang="de-DE" sz="2400" dirty="0">
                    <a:latin typeface="Avenir Next" panose="020B0503020202020204"/>
                  </a:rPr>
                  <a:t>sind.</a:t>
                </a:r>
              </a:p>
              <a:p>
                <a:endParaRPr lang="de-DE" sz="2400" dirty="0">
                  <a:latin typeface="Avenir Next" panose="020B0503020202020204"/>
                </a:endParaRPr>
              </a:p>
              <a:p>
                <a:r>
                  <a:rPr lang="de-DE" sz="2400" b="1" dirty="0">
                    <a:latin typeface="Avenir Next" panose="020B0503020202020204"/>
                  </a:rPr>
                  <a:t>Wenn</a:t>
                </a:r>
                <a:r>
                  <a:rPr lang="de-DE" sz="2400" dirty="0">
                    <a:latin typeface="Avenir Next" panose="020B0503020202020204"/>
                  </a:rPr>
                  <a:t> der </a:t>
                </a:r>
                <a:r>
                  <a:rPr lang="de-DE" sz="2400" u="sng" dirty="0">
                    <a:solidFill>
                      <a:schemeClr val="accent4"/>
                    </a:solidFill>
                    <a:latin typeface="Avenir Next" panose="020B0503020202020204"/>
                  </a:rPr>
                  <a:t>Nebenwinkel</a:t>
                </a:r>
                <a:r>
                  <a:rPr lang="de-DE" sz="2400" dirty="0">
                    <a:latin typeface="Avenir Next" panose="020B0503020202020204"/>
                  </a:rPr>
                  <a:t> von </a:t>
                </a:r>
                <a14:m>
                  <m:oMath xmlns:m="http://schemas.openxmlformats.org/officeDocument/2006/math">
                    <m:r>
                      <a:rPr lang="de-DE" sz="2400" b="0" i="1" smtClean="0">
                        <a:latin typeface="Cambria Math" panose="02040503050406030204" pitchFamily="18" charset="0"/>
                      </a:rPr>
                      <m:t>𝛽</m:t>
                    </m:r>
                    <m:r>
                      <a:rPr lang="de-DE" sz="2400" b="0" i="1" smtClean="0">
                        <a:latin typeface="Cambria Math" panose="02040503050406030204" pitchFamily="18" charset="0"/>
                      </a:rPr>
                      <m:t>=65°</m:t>
                    </m:r>
                  </m:oMath>
                </a14:m>
                <a:r>
                  <a:rPr lang="de-DE" sz="2400" dirty="0">
                    <a:latin typeface="Avenir Next" panose="020B0503020202020204"/>
                  </a:rPr>
                  <a:t> ist,</a:t>
                </a:r>
                <a:br>
                  <a:rPr lang="de-DE" sz="2400" dirty="0">
                    <a:latin typeface="Avenir Next" panose="020B0503020202020204"/>
                  </a:rPr>
                </a:br>
                <a:r>
                  <a:rPr lang="de-DE" sz="2400" b="1" dirty="0">
                    <a:latin typeface="Avenir Next" panose="020B0503020202020204"/>
                  </a:rPr>
                  <a:t>dann</a:t>
                </a:r>
                <a:r>
                  <a:rPr lang="de-DE" sz="2400" dirty="0">
                    <a:latin typeface="Avenir Next" panose="020B0503020202020204"/>
                  </a:rPr>
                  <a:t> ist </a:t>
                </a:r>
                <a14:m>
                  <m:oMath xmlns:m="http://schemas.openxmlformats.org/officeDocument/2006/math">
                    <m:r>
                      <a:rPr lang="de-DE" sz="2400" b="0" i="1" u="sng" smtClean="0">
                        <a:solidFill>
                          <a:schemeClr val="accent6"/>
                        </a:solidFill>
                        <a:latin typeface="Cambria Math" panose="02040503050406030204" pitchFamily="18" charset="0"/>
                      </a:rPr>
                      <m:t>𝛽</m:t>
                    </m:r>
                    <m:r>
                      <a:rPr lang="de-DE" sz="2400" b="0" i="1" u="sng" smtClean="0">
                        <a:solidFill>
                          <a:schemeClr val="accent6"/>
                        </a:solidFill>
                        <a:latin typeface="Cambria Math" panose="02040503050406030204" pitchFamily="18" charset="0"/>
                      </a:rPr>
                      <m:t>=180°−65°=115°</m:t>
                    </m:r>
                  </m:oMath>
                </a14:m>
                <a:r>
                  <a:rPr lang="de-DE" sz="2400" u="sng" dirty="0">
                    <a:solidFill>
                      <a:schemeClr val="accent6"/>
                    </a:solidFill>
                    <a:latin typeface="Avenir Next" panose="020B0503020202020204"/>
                  </a:rPr>
                  <a:t> </a:t>
                </a:r>
                <a:endParaRPr lang="de-DE" sz="2400" u="sng" dirty="0">
                  <a:latin typeface="Avenir Next" panose="020B0503020202020204"/>
                </a:endParaRPr>
              </a:p>
            </p:txBody>
          </p:sp>
        </mc:Choice>
        <mc:Fallback>
          <p:sp>
            <p:nvSpPr>
              <p:cNvPr id="3" name="Textfeld 2">
                <a:extLst>
                  <a:ext uri="{FF2B5EF4-FFF2-40B4-BE49-F238E27FC236}">
                    <a16:creationId xmlns:a16="http://schemas.microsoft.com/office/drawing/2014/main" id="{E8A245D5-9865-528C-26B5-32E10D8F3238}"/>
                  </a:ext>
                </a:extLst>
              </p:cNvPr>
              <p:cNvSpPr txBox="1">
                <a:spLocks noRot="1" noChangeAspect="1" noMove="1" noResize="1" noEditPoints="1" noAdjustHandles="1" noChangeArrowheads="1" noChangeShapeType="1" noTextEdit="1"/>
              </p:cNvSpPr>
              <p:nvPr/>
            </p:nvSpPr>
            <p:spPr>
              <a:xfrm>
                <a:off x="509726" y="909786"/>
                <a:ext cx="6507523" cy="5539978"/>
              </a:xfrm>
              <a:prstGeom prst="rect">
                <a:avLst/>
              </a:prstGeom>
              <a:blipFill>
                <a:blip r:embed="rId4"/>
                <a:stretch>
                  <a:fillRect l="-2905" t="-1650" r="-187" b="-2420"/>
                </a:stretch>
              </a:blipFill>
            </p:spPr>
            <p:txBody>
              <a:bodyPr/>
              <a:lstStyle/>
              <a:p>
                <a:r>
                  <a:rPr lang="de-DE">
                    <a:noFill/>
                  </a:rPr>
                  <a:t> </a:t>
                </a:r>
              </a:p>
            </p:txBody>
          </p:sp>
        </mc:Fallback>
      </mc:AlternateContent>
      <p:sp>
        <p:nvSpPr>
          <p:cNvPr id="8" name="Datumsplatzhalter 7">
            <a:extLst>
              <a:ext uri="{FF2B5EF4-FFF2-40B4-BE49-F238E27FC236}">
                <a16:creationId xmlns:a16="http://schemas.microsoft.com/office/drawing/2014/main" id="{701A1EE9-5478-938D-2935-C0615F969F56}"/>
              </a:ext>
            </a:extLst>
          </p:cNvPr>
          <p:cNvSpPr>
            <a:spLocks noGrp="1"/>
          </p:cNvSpPr>
          <p:nvPr>
            <p:ph type="dt" sz="half" idx="2"/>
          </p:nvPr>
        </p:nvSpPr>
        <p:spPr/>
        <p:txBody>
          <a:bodyPr/>
          <a:lstStyle/>
          <a:p>
            <a:fld id="{10C6C5F6-C69D-48DB-A5C0-BD18AD9409B9}" type="datetime1">
              <a:rPr lang="de-DE" smtClean="0"/>
              <a:t>29.04.2024</a:t>
            </a:fld>
            <a:endParaRPr lang="de-DE" dirty="0"/>
          </a:p>
        </p:txBody>
      </p:sp>
      <p:sp>
        <p:nvSpPr>
          <p:cNvPr id="9" name="Foliennummernplatzhalter 8">
            <a:extLst>
              <a:ext uri="{FF2B5EF4-FFF2-40B4-BE49-F238E27FC236}">
                <a16:creationId xmlns:a16="http://schemas.microsoft.com/office/drawing/2014/main" id="{1BECCF8A-89AB-C979-8F90-F63250D606E5}"/>
              </a:ext>
            </a:extLst>
          </p:cNvPr>
          <p:cNvSpPr>
            <a:spLocks noGrp="1"/>
          </p:cNvSpPr>
          <p:nvPr>
            <p:ph type="sldNum" sz="quarter" idx="12"/>
          </p:nvPr>
        </p:nvSpPr>
        <p:spPr/>
        <p:txBody>
          <a:bodyPr/>
          <a:lstStyle/>
          <a:p>
            <a:fld id="{69AFFE21-306B-104C-A652-3A8A92DE08D1}" type="slidenum">
              <a:rPr lang="de-DE" smtClean="0"/>
              <a:pPr/>
              <a:t>40</a:t>
            </a:fld>
            <a:endParaRPr lang="de-DE" dirty="0"/>
          </a:p>
        </p:txBody>
      </p:sp>
      <p:sp>
        <p:nvSpPr>
          <p:cNvPr id="10" name="Fußzeilenplatzhalter 9">
            <a:extLst>
              <a:ext uri="{FF2B5EF4-FFF2-40B4-BE49-F238E27FC236}">
                <a16:creationId xmlns:a16="http://schemas.microsoft.com/office/drawing/2014/main" id="{1D2BA208-B79D-945C-2AC9-1E5B51B113BF}"/>
              </a:ext>
            </a:extLst>
          </p:cNvPr>
          <p:cNvSpPr>
            <a:spLocks noGrp="1"/>
          </p:cNvSpPr>
          <p:nvPr>
            <p:ph type="ftr" sz="quarter" idx="3"/>
          </p:nvPr>
        </p:nvSpPr>
        <p:spPr/>
        <p:txBody>
          <a:bodyPr/>
          <a:lstStyle/>
          <a:p>
            <a:r>
              <a:rPr lang="de-DE"/>
              <a:t>Ulrich Kortenkamp | Elise Stroetmann | Marcus Röhming</a:t>
            </a:r>
            <a:endParaRPr lang="de-DE" dirty="0"/>
          </a:p>
        </p:txBody>
      </p:sp>
      <mc:AlternateContent xmlns:mc="http://schemas.openxmlformats.org/markup-compatibility/2006">
        <mc:Choice xmlns:a14="http://schemas.microsoft.com/office/drawing/2010/main" Requires="a14">
          <p:sp>
            <p:nvSpPr>
              <p:cNvPr id="11" name="Titel 1">
                <a:extLst>
                  <a:ext uri="{FF2B5EF4-FFF2-40B4-BE49-F238E27FC236}">
                    <a16:creationId xmlns:a16="http://schemas.microsoft.com/office/drawing/2014/main" id="{807724CE-F471-AFAE-0984-738B7E51C70E}"/>
                  </a:ext>
                </a:extLst>
              </p:cNvPr>
              <p:cNvSpPr>
                <a:spLocks noGrp="1"/>
              </p:cNvSpPr>
              <p:nvPr>
                <p:ph type="title"/>
              </p:nvPr>
            </p:nvSpPr>
            <p:spPr>
              <a:xfrm>
                <a:off x="509726" y="498"/>
                <a:ext cx="11111144" cy="645341"/>
              </a:xfrm>
            </p:spPr>
            <p:txBody>
              <a:bodyPr>
                <a:normAutofit/>
              </a:bodyPr>
              <a:lstStyle/>
              <a:p>
                <a:r>
                  <a:rPr lang="de-DE" dirty="0">
                    <a:latin typeface="Avenir Next" panose="020B0503020202020204" pitchFamily="34" charset="0"/>
                  </a:rPr>
                  <a:t>Abschluss: Wie groß ist </a:t>
                </a:r>
                <a14:m>
                  <m:oMath xmlns:m="http://schemas.openxmlformats.org/officeDocument/2006/math">
                    <m:r>
                      <a:rPr lang="de-DE" b="0" i="1" smtClean="0">
                        <a:latin typeface="Cambria Math" panose="02040503050406030204" pitchFamily="18" charset="0"/>
                      </a:rPr>
                      <m:t>𝛽</m:t>
                    </m:r>
                  </m:oMath>
                </a14:m>
                <a:endParaRPr lang="en-US" dirty="0"/>
              </a:p>
            </p:txBody>
          </p:sp>
        </mc:Choice>
        <mc:Fallback>
          <p:sp>
            <p:nvSpPr>
              <p:cNvPr id="11" name="Titel 1">
                <a:extLst>
                  <a:ext uri="{FF2B5EF4-FFF2-40B4-BE49-F238E27FC236}">
                    <a16:creationId xmlns:a16="http://schemas.microsoft.com/office/drawing/2014/main" id="{807724CE-F471-AFAE-0984-738B7E51C70E}"/>
                  </a:ext>
                </a:extLst>
              </p:cNvPr>
              <p:cNvSpPr>
                <a:spLocks noGrp="1" noRot="1" noChangeAspect="1" noMove="1" noResize="1" noEditPoints="1" noAdjustHandles="1" noChangeArrowheads="1" noChangeShapeType="1" noTextEdit="1"/>
              </p:cNvSpPr>
              <p:nvPr>
                <p:ph type="title"/>
              </p:nvPr>
            </p:nvSpPr>
            <p:spPr>
              <a:xfrm>
                <a:off x="509726" y="498"/>
                <a:ext cx="11111144" cy="645341"/>
              </a:xfrm>
              <a:blipFill>
                <a:blip r:embed="rId5"/>
                <a:stretch>
                  <a:fillRect l="-878" b="-4717"/>
                </a:stretch>
              </a:blipFill>
            </p:spPr>
            <p:txBody>
              <a:bodyPr/>
              <a:lstStyle/>
              <a:p>
                <a:r>
                  <a:rPr lang="de-DE">
                    <a:noFill/>
                  </a:rPr>
                  <a:t> </a:t>
                </a:r>
              </a:p>
            </p:txBody>
          </p:sp>
        </mc:Fallback>
      </mc:AlternateContent>
    </p:spTree>
    <p:extLst>
      <p:ext uri="{BB962C8B-B14F-4D97-AF65-F5344CB8AC3E}">
        <p14:creationId xmlns:p14="http://schemas.microsoft.com/office/powerpoint/2010/main" val="2916084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fade">
                                      <p:cBhvr>
                                        <p:cTn id="17" dur="500"/>
                                        <p:tgtEl>
                                          <p:spTgt spid="3">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8" end="8"/>
                                            </p:txEl>
                                          </p:spTgt>
                                        </p:tgtEl>
                                        <p:attrNameLst>
                                          <p:attrName>style.visibility</p:attrName>
                                        </p:attrNameLst>
                                      </p:cBhvr>
                                      <p:to>
                                        <p:strVal val="visible"/>
                                      </p:to>
                                    </p:set>
                                    <p:animEffect transition="in" filter="fade">
                                      <p:cBhvr>
                                        <p:cTn id="2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E629A0-A4E4-0052-792F-9B6C0C21DAE3}"/>
              </a:ext>
            </a:extLst>
          </p:cNvPr>
          <p:cNvSpPr>
            <a:spLocks noGrp="1"/>
          </p:cNvSpPr>
          <p:nvPr>
            <p:ph type="ctrTitle"/>
          </p:nvPr>
        </p:nvSpPr>
        <p:spPr/>
        <p:txBody>
          <a:bodyPr/>
          <a:lstStyle/>
          <a:p>
            <a:r>
              <a:rPr lang="de-DE" b="1" dirty="0"/>
              <a:t>Erste Entdeckungen mit DGS</a:t>
            </a:r>
          </a:p>
        </p:txBody>
      </p:sp>
      <p:pic>
        <p:nvPicPr>
          <p:cNvPr id="4" name="Grafik 3">
            <a:extLst>
              <a:ext uri="{FF2B5EF4-FFF2-40B4-BE49-F238E27FC236}">
                <a16:creationId xmlns:a16="http://schemas.microsoft.com/office/drawing/2014/main" id="{2F635C5B-794F-F30F-9E87-22230778B173}"/>
              </a:ext>
            </a:extLst>
          </p:cNvPr>
          <p:cNvPicPr>
            <a:picLocks noChangeAspect="1"/>
          </p:cNvPicPr>
          <p:nvPr/>
        </p:nvPicPr>
        <p:blipFill>
          <a:blip r:embed="rId2"/>
          <a:stretch>
            <a:fillRect/>
          </a:stretch>
        </p:blipFill>
        <p:spPr>
          <a:xfrm>
            <a:off x="7439727" y="2376699"/>
            <a:ext cx="3148194" cy="2636703"/>
          </a:xfrm>
          <a:prstGeom prst="rect">
            <a:avLst/>
          </a:prstGeom>
        </p:spPr>
      </p:pic>
      <p:sp>
        <p:nvSpPr>
          <p:cNvPr id="7" name="Datumsplatzhalter 6">
            <a:extLst>
              <a:ext uri="{FF2B5EF4-FFF2-40B4-BE49-F238E27FC236}">
                <a16:creationId xmlns:a16="http://schemas.microsoft.com/office/drawing/2014/main" id="{94DC03F2-4B78-9A5C-5BF1-49C5FFFFBBB5}"/>
              </a:ext>
            </a:extLst>
          </p:cNvPr>
          <p:cNvSpPr>
            <a:spLocks noGrp="1"/>
          </p:cNvSpPr>
          <p:nvPr>
            <p:ph type="dt" sz="half" idx="2"/>
          </p:nvPr>
        </p:nvSpPr>
        <p:spPr/>
        <p:txBody>
          <a:bodyPr/>
          <a:lstStyle/>
          <a:p>
            <a:fld id="{9682E394-9A76-44A3-8198-32305264FB61}" type="datetime1">
              <a:rPr lang="de-DE" smtClean="0"/>
              <a:t>29.04.2024</a:t>
            </a:fld>
            <a:endParaRPr lang="de-DE"/>
          </a:p>
        </p:txBody>
      </p:sp>
      <p:sp>
        <p:nvSpPr>
          <p:cNvPr id="8" name="Fußzeilenplatzhalter 7">
            <a:extLst>
              <a:ext uri="{FF2B5EF4-FFF2-40B4-BE49-F238E27FC236}">
                <a16:creationId xmlns:a16="http://schemas.microsoft.com/office/drawing/2014/main" id="{30E98232-3126-72FD-BF50-C364A54EF87D}"/>
              </a:ext>
            </a:extLst>
          </p:cNvPr>
          <p:cNvSpPr>
            <a:spLocks noGrp="1"/>
          </p:cNvSpPr>
          <p:nvPr>
            <p:ph type="ftr" sz="quarter" idx="3"/>
          </p:nvPr>
        </p:nvSpPr>
        <p:spPr/>
        <p:txBody>
          <a:bodyPr/>
          <a:lstStyle/>
          <a:p>
            <a:r>
              <a:rPr lang="de-DE"/>
              <a:t>Ulrich Kortenkamp | Elise Stroetmann | Marcus Röhming</a:t>
            </a:r>
            <a:endParaRPr lang="de-DE" dirty="0"/>
          </a:p>
        </p:txBody>
      </p:sp>
      <p:sp>
        <p:nvSpPr>
          <p:cNvPr id="9" name="Foliennummernplatzhalter 8">
            <a:extLst>
              <a:ext uri="{FF2B5EF4-FFF2-40B4-BE49-F238E27FC236}">
                <a16:creationId xmlns:a16="http://schemas.microsoft.com/office/drawing/2014/main" id="{E0CA649A-5FD9-B669-7EBE-9F4F19F659FB}"/>
              </a:ext>
            </a:extLst>
          </p:cNvPr>
          <p:cNvSpPr>
            <a:spLocks noGrp="1"/>
          </p:cNvSpPr>
          <p:nvPr>
            <p:ph type="sldNum" sz="quarter" idx="12"/>
          </p:nvPr>
        </p:nvSpPr>
        <p:spPr/>
        <p:txBody>
          <a:bodyPr/>
          <a:lstStyle/>
          <a:p>
            <a:fld id="{69AFFE21-306B-104C-A652-3A8A92DE08D1}" type="slidenum">
              <a:rPr lang="de-DE" smtClean="0"/>
              <a:pPr/>
              <a:t>41</a:t>
            </a:fld>
            <a:endParaRPr lang="de-DE" dirty="0"/>
          </a:p>
        </p:txBody>
      </p:sp>
    </p:spTree>
    <p:extLst>
      <p:ext uri="{BB962C8B-B14F-4D97-AF65-F5344CB8AC3E}">
        <p14:creationId xmlns:p14="http://schemas.microsoft.com/office/powerpoint/2010/main" val="44705469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E629A0-A4E4-0052-792F-9B6C0C21DAE3}"/>
              </a:ext>
            </a:extLst>
          </p:cNvPr>
          <p:cNvSpPr>
            <a:spLocks noGrp="1"/>
          </p:cNvSpPr>
          <p:nvPr>
            <p:ph type="ctrTitle"/>
          </p:nvPr>
        </p:nvSpPr>
        <p:spPr/>
        <p:txBody>
          <a:bodyPr/>
          <a:lstStyle/>
          <a:p>
            <a:r>
              <a:rPr lang="de-DE" b="1">
                <a:latin typeface="Avenir Next" panose="020B0503020202020204" pitchFamily="34" charset="0"/>
              </a:rPr>
              <a:t>Erste Entdeckungen mit </a:t>
            </a:r>
            <a:r>
              <a:rPr lang="de-DE" b="1">
                <a:solidFill>
                  <a:schemeClr val="tx2">
                    <a:lumMod val="75000"/>
                    <a:lumOff val="25000"/>
                  </a:schemeClr>
                </a:solidFill>
                <a:latin typeface="Avenir Next" panose="020B0503020202020204" pitchFamily="34" charset="0"/>
              </a:rPr>
              <a:t>D</a:t>
            </a:r>
            <a:r>
              <a:rPr lang="de-DE" b="1">
                <a:solidFill>
                  <a:schemeClr val="accent2"/>
                </a:solidFill>
                <a:latin typeface="Avenir Next" panose="020B0503020202020204" pitchFamily="34" charset="0"/>
              </a:rPr>
              <a:t>G</a:t>
            </a:r>
            <a:r>
              <a:rPr lang="de-DE" b="1">
                <a:solidFill>
                  <a:srgbClr val="92D050"/>
                </a:solidFill>
                <a:latin typeface="Avenir Next" panose="020B0503020202020204" pitchFamily="34" charset="0"/>
              </a:rPr>
              <a:t>S</a:t>
            </a:r>
          </a:p>
        </p:txBody>
      </p:sp>
      <p:sp>
        <p:nvSpPr>
          <p:cNvPr id="6" name="Textfeld 5">
            <a:extLst>
              <a:ext uri="{FF2B5EF4-FFF2-40B4-BE49-F238E27FC236}">
                <a16:creationId xmlns:a16="http://schemas.microsoft.com/office/drawing/2014/main" id="{E6B40E55-32D8-1507-96DE-9A997EE2560D}"/>
              </a:ext>
            </a:extLst>
          </p:cNvPr>
          <p:cNvSpPr txBox="1"/>
          <p:nvPr/>
        </p:nvSpPr>
        <p:spPr>
          <a:xfrm>
            <a:off x="3532941" y="5019399"/>
            <a:ext cx="2563059" cy="1384995"/>
          </a:xfrm>
          <a:prstGeom prst="rect">
            <a:avLst/>
          </a:prstGeom>
          <a:noFill/>
        </p:spPr>
        <p:txBody>
          <a:bodyPr wrap="square">
            <a:spAutoFit/>
          </a:bodyPr>
          <a:lstStyle/>
          <a:p>
            <a:r>
              <a:rPr lang="de-DE" sz="2800" b="1">
                <a:solidFill>
                  <a:schemeClr val="tx2">
                    <a:lumMod val="75000"/>
                    <a:lumOff val="25000"/>
                  </a:schemeClr>
                </a:solidFill>
                <a:latin typeface="Avenir Next" panose="020B0503020202020204" pitchFamily="34" charset="0"/>
              </a:rPr>
              <a:t>D</a:t>
            </a:r>
            <a:r>
              <a:rPr lang="de-DE" sz="2800">
                <a:latin typeface="Avenir Next" panose="020B0503020202020204" pitchFamily="34" charset="0"/>
              </a:rPr>
              <a:t>ynamische</a:t>
            </a:r>
          </a:p>
          <a:p>
            <a:r>
              <a:rPr lang="de-DE" sz="2800" b="1">
                <a:solidFill>
                  <a:schemeClr val="accent2"/>
                </a:solidFill>
                <a:latin typeface="Avenir Next" panose="020B0503020202020204" pitchFamily="34" charset="0"/>
              </a:rPr>
              <a:t>G</a:t>
            </a:r>
            <a:r>
              <a:rPr lang="de-DE" sz="2800">
                <a:latin typeface="Avenir Next" panose="020B0503020202020204" pitchFamily="34" charset="0"/>
              </a:rPr>
              <a:t>eometrie-</a:t>
            </a:r>
          </a:p>
          <a:p>
            <a:r>
              <a:rPr lang="de-DE" sz="2800" b="1">
                <a:solidFill>
                  <a:srgbClr val="92D050"/>
                </a:solidFill>
                <a:latin typeface="Avenir Next" panose="020B0503020202020204" pitchFamily="34" charset="0"/>
              </a:rPr>
              <a:t>S</a:t>
            </a:r>
            <a:r>
              <a:rPr lang="de-DE" sz="2800">
                <a:latin typeface="Avenir Next" panose="020B0503020202020204" pitchFamily="34" charset="0"/>
              </a:rPr>
              <a:t>oftware </a:t>
            </a:r>
            <a:endParaRPr lang="en-US" sz="2800"/>
          </a:p>
        </p:txBody>
      </p:sp>
      <p:pic>
        <p:nvPicPr>
          <p:cNvPr id="7" name="Grafik 6" descr="Pfeil mit einer Linie: Kurve gegen den Uhrzeigersinn Silhouette">
            <a:extLst>
              <a:ext uri="{FF2B5EF4-FFF2-40B4-BE49-F238E27FC236}">
                <a16:creationId xmlns:a16="http://schemas.microsoft.com/office/drawing/2014/main" id="{6D09E104-F70A-6BBF-3D07-C7CF50D7097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9166313">
            <a:off x="2579762" y="4422088"/>
            <a:ext cx="914400" cy="914400"/>
          </a:xfrm>
          <a:prstGeom prst="rect">
            <a:avLst/>
          </a:prstGeom>
        </p:spPr>
      </p:pic>
      <p:pic>
        <p:nvPicPr>
          <p:cNvPr id="8" name="Grafik 7">
            <a:extLst>
              <a:ext uri="{FF2B5EF4-FFF2-40B4-BE49-F238E27FC236}">
                <a16:creationId xmlns:a16="http://schemas.microsoft.com/office/drawing/2014/main" id="{2F635C5B-794F-F30F-9E87-22230778B173}"/>
              </a:ext>
            </a:extLst>
          </p:cNvPr>
          <p:cNvPicPr>
            <a:picLocks noChangeAspect="1"/>
          </p:cNvPicPr>
          <p:nvPr/>
        </p:nvPicPr>
        <p:blipFill>
          <a:blip r:embed="rId4"/>
          <a:stretch>
            <a:fillRect/>
          </a:stretch>
        </p:blipFill>
        <p:spPr>
          <a:xfrm>
            <a:off x="7439727" y="2376699"/>
            <a:ext cx="3148194" cy="2636703"/>
          </a:xfrm>
          <a:prstGeom prst="rect">
            <a:avLst/>
          </a:prstGeom>
        </p:spPr>
      </p:pic>
      <p:sp>
        <p:nvSpPr>
          <p:cNvPr id="9" name="Datumsplatzhalter 8">
            <a:extLst>
              <a:ext uri="{FF2B5EF4-FFF2-40B4-BE49-F238E27FC236}">
                <a16:creationId xmlns:a16="http://schemas.microsoft.com/office/drawing/2014/main" id="{92466292-CB98-A4ED-1B1E-58282218A91F}"/>
              </a:ext>
            </a:extLst>
          </p:cNvPr>
          <p:cNvSpPr>
            <a:spLocks noGrp="1"/>
          </p:cNvSpPr>
          <p:nvPr>
            <p:ph type="dt" sz="half" idx="2"/>
          </p:nvPr>
        </p:nvSpPr>
        <p:spPr/>
        <p:txBody>
          <a:bodyPr/>
          <a:lstStyle/>
          <a:p>
            <a:fld id="{C006E7D4-2EC5-4C7E-BA8C-3B95C1494D68}" type="datetime1">
              <a:rPr lang="de-DE" smtClean="0"/>
              <a:t>29.04.2024</a:t>
            </a:fld>
            <a:endParaRPr lang="de-DE"/>
          </a:p>
        </p:txBody>
      </p:sp>
      <p:sp>
        <p:nvSpPr>
          <p:cNvPr id="11" name="Fußzeilenplatzhalter 10">
            <a:extLst>
              <a:ext uri="{FF2B5EF4-FFF2-40B4-BE49-F238E27FC236}">
                <a16:creationId xmlns:a16="http://schemas.microsoft.com/office/drawing/2014/main" id="{B73AC974-6915-63A5-2A93-7A0FA035F77A}"/>
              </a:ext>
            </a:extLst>
          </p:cNvPr>
          <p:cNvSpPr>
            <a:spLocks noGrp="1"/>
          </p:cNvSpPr>
          <p:nvPr>
            <p:ph type="ftr" sz="quarter" idx="3"/>
          </p:nvPr>
        </p:nvSpPr>
        <p:spPr/>
        <p:txBody>
          <a:bodyPr/>
          <a:lstStyle/>
          <a:p>
            <a:r>
              <a:rPr lang="de-DE"/>
              <a:t>Ulrich Kortenkamp | Elise Stroetmann | Marcus Röhming</a:t>
            </a:r>
            <a:endParaRPr lang="de-DE" dirty="0"/>
          </a:p>
        </p:txBody>
      </p:sp>
      <p:sp>
        <p:nvSpPr>
          <p:cNvPr id="13" name="Foliennummernplatzhalter 12">
            <a:extLst>
              <a:ext uri="{FF2B5EF4-FFF2-40B4-BE49-F238E27FC236}">
                <a16:creationId xmlns:a16="http://schemas.microsoft.com/office/drawing/2014/main" id="{AF95CF10-D05D-93D6-74B7-B04ADD8E9C06}"/>
              </a:ext>
            </a:extLst>
          </p:cNvPr>
          <p:cNvSpPr>
            <a:spLocks noGrp="1"/>
          </p:cNvSpPr>
          <p:nvPr>
            <p:ph type="sldNum" sz="quarter" idx="12"/>
          </p:nvPr>
        </p:nvSpPr>
        <p:spPr/>
        <p:txBody>
          <a:bodyPr/>
          <a:lstStyle/>
          <a:p>
            <a:fld id="{69AFFE21-306B-104C-A652-3A8A92DE08D1}" type="slidenum">
              <a:rPr lang="de-DE" smtClean="0"/>
              <a:pPr/>
              <a:t>42</a:t>
            </a:fld>
            <a:endParaRPr lang="de-DE" dirty="0"/>
          </a:p>
        </p:txBody>
      </p:sp>
    </p:spTree>
    <p:extLst>
      <p:ext uri="{BB962C8B-B14F-4D97-AF65-F5344CB8AC3E}">
        <p14:creationId xmlns:p14="http://schemas.microsoft.com/office/powerpoint/2010/main" val="2525226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Effect transition="in" filter="wipe(left)">
                                      <p:cBhvr>
                                        <p:cTn id="11" dur="500"/>
                                        <p:tgtEl>
                                          <p:spTgt spid="6">
                                            <p:txEl>
                                              <p:pRg st="0" end="0"/>
                                            </p:txEl>
                                          </p:spTgt>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xEl>
                                              <p:pRg st="1" end="1"/>
                                            </p:txEl>
                                          </p:spTgt>
                                        </p:tgtEl>
                                        <p:attrNameLst>
                                          <p:attrName>style.visibility</p:attrName>
                                        </p:attrNameLst>
                                      </p:cBhvr>
                                      <p:to>
                                        <p:strVal val="visible"/>
                                      </p:to>
                                    </p:set>
                                    <p:animEffect transition="in" filter="wipe(left)">
                                      <p:cBhvr>
                                        <p:cTn id="15" dur="500"/>
                                        <p:tgtEl>
                                          <p:spTgt spid="6">
                                            <p:txEl>
                                              <p:pRg st="1" end="1"/>
                                            </p:txEl>
                                          </p:spTgt>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wipe(left)">
                                      <p:cBhvr>
                                        <p:cTn id="19"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E629A0-A4E4-0052-792F-9B6C0C21DAE3}"/>
              </a:ext>
            </a:extLst>
          </p:cNvPr>
          <p:cNvSpPr>
            <a:spLocks noGrp="1"/>
          </p:cNvSpPr>
          <p:nvPr>
            <p:ph type="ctrTitle"/>
          </p:nvPr>
        </p:nvSpPr>
        <p:spPr/>
        <p:txBody>
          <a:bodyPr/>
          <a:lstStyle/>
          <a:p>
            <a:r>
              <a:rPr lang="de-DE" b="1">
                <a:latin typeface="Avenir Next" panose="020B0503020202020204" pitchFamily="34" charset="0"/>
              </a:rPr>
              <a:t>Erste Entdeckungen mit </a:t>
            </a:r>
            <a:r>
              <a:rPr lang="de-DE" b="1">
                <a:solidFill>
                  <a:schemeClr val="tx2">
                    <a:lumMod val="75000"/>
                    <a:lumOff val="25000"/>
                  </a:schemeClr>
                </a:solidFill>
                <a:latin typeface="Avenir Next" panose="020B0503020202020204" pitchFamily="34" charset="0"/>
              </a:rPr>
              <a:t>D</a:t>
            </a:r>
            <a:r>
              <a:rPr lang="de-DE" b="1">
                <a:solidFill>
                  <a:schemeClr val="accent2"/>
                </a:solidFill>
                <a:latin typeface="Avenir Next" panose="020B0503020202020204" pitchFamily="34" charset="0"/>
              </a:rPr>
              <a:t>G</a:t>
            </a:r>
            <a:r>
              <a:rPr lang="de-DE" b="1">
                <a:solidFill>
                  <a:srgbClr val="92D050"/>
                </a:solidFill>
                <a:latin typeface="Avenir Next" panose="020B0503020202020204" pitchFamily="34" charset="0"/>
              </a:rPr>
              <a:t>S</a:t>
            </a:r>
          </a:p>
        </p:txBody>
      </p:sp>
      <p:sp>
        <p:nvSpPr>
          <p:cNvPr id="6" name="Textfeld 5">
            <a:extLst>
              <a:ext uri="{FF2B5EF4-FFF2-40B4-BE49-F238E27FC236}">
                <a16:creationId xmlns:a16="http://schemas.microsoft.com/office/drawing/2014/main" id="{E6B40E55-32D8-1507-96DE-9A997EE2560D}"/>
              </a:ext>
            </a:extLst>
          </p:cNvPr>
          <p:cNvSpPr txBox="1"/>
          <p:nvPr/>
        </p:nvSpPr>
        <p:spPr>
          <a:xfrm>
            <a:off x="3532941" y="5019399"/>
            <a:ext cx="2563059" cy="1384995"/>
          </a:xfrm>
          <a:prstGeom prst="rect">
            <a:avLst/>
          </a:prstGeom>
          <a:noFill/>
        </p:spPr>
        <p:txBody>
          <a:bodyPr wrap="square">
            <a:spAutoFit/>
          </a:bodyPr>
          <a:lstStyle/>
          <a:p>
            <a:r>
              <a:rPr lang="de-DE" sz="2800" b="1">
                <a:solidFill>
                  <a:schemeClr val="tx2">
                    <a:lumMod val="75000"/>
                    <a:lumOff val="25000"/>
                  </a:schemeClr>
                </a:solidFill>
                <a:latin typeface="Avenir Next" panose="020B0503020202020204" pitchFamily="34" charset="0"/>
              </a:rPr>
              <a:t>D</a:t>
            </a:r>
            <a:r>
              <a:rPr lang="de-DE" sz="2800">
                <a:latin typeface="Avenir Next" panose="020B0503020202020204" pitchFamily="34" charset="0"/>
              </a:rPr>
              <a:t>ynamische</a:t>
            </a:r>
          </a:p>
          <a:p>
            <a:r>
              <a:rPr lang="de-DE" sz="2800" b="1">
                <a:solidFill>
                  <a:schemeClr val="accent2"/>
                </a:solidFill>
                <a:latin typeface="Avenir Next" panose="020B0503020202020204" pitchFamily="34" charset="0"/>
              </a:rPr>
              <a:t>G</a:t>
            </a:r>
            <a:r>
              <a:rPr lang="de-DE" sz="2800">
                <a:latin typeface="Avenir Next" panose="020B0503020202020204" pitchFamily="34" charset="0"/>
              </a:rPr>
              <a:t>eometrie-</a:t>
            </a:r>
          </a:p>
          <a:p>
            <a:r>
              <a:rPr lang="de-DE" sz="2800" b="1">
                <a:solidFill>
                  <a:srgbClr val="92D050"/>
                </a:solidFill>
                <a:latin typeface="Avenir Next" panose="020B0503020202020204" pitchFamily="34" charset="0"/>
              </a:rPr>
              <a:t>S</a:t>
            </a:r>
            <a:r>
              <a:rPr lang="de-DE" sz="2800">
                <a:latin typeface="Avenir Next" panose="020B0503020202020204" pitchFamily="34" charset="0"/>
              </a:rPr>
              <a:t>oftware </a:t>
            </a:r>
            <a:endParaRPr lang="en-US" sz="2800"/>
          </a:p>
        </p:txBody>
      </p:sp>
      <p:pic>
        <p:nvPicPr>
          <p:cNvPr id="7" name="Grafik 6" descr="Pfeil mit einer Linie: Kurve gegen den Uhrzeigersinn Silhouette">
            <a:extLst>
              <a:ext uri="{FF2B5EF4-FFF2-40B4-BE49-F238E27FC236}">
                <a16:creationId xmlns:a16="http://schemas.microsoft.com/office/drawing/2014/main" id="{6D09E104-F70A-6BBF-3D07-C7CF50D7097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9166313">
            <a:off x="2579762" y="4422088"/>
            <a:ext cx="914400" cy="914400"/>
          </a:xfrm>
          <a:prstGeom prst="rect">
            <a:avLst/>
          </a:prstGeom>
        </p:spPr>
      </p:pic>
      <p:pic>
        <p:nvPicPr>
          <p:cNvPr id="8" name="Grafik 7">
            <a:extLst>
              <a:ext uri="{FF2B5EF4-FFF2-40B4-BE49-F238E27FC236}">
                <a16:creationId xmlns:a16="http://schemas.microsoft.com/office/drawing/2014/main" id="{2F635C5B-794F-F30F-9E87-22230778B173}"/>
              </a:ext>
            </a:extLst>
          </p:cNvPr>
          <p:cNvPicPr>
            <a:picLocks noChangeAspect="1"/>
          </p:cNvPicPr>
          <p:nvPr/>
        </p:nvPicPr>
        <p:blipFill>
          <a:blip r:embed="rId4"/>
          <a:stretch>
            <a:fillRect/>
          </a:stretch>
        </p:blipFill>
        <p:spPr>
          <a:xfrm>
            <a:off x="3763808" y="321868"/>
            <a:ext cx="3148194" cy="2636703"/>
          </a:xfrm>
          <a:prstGeom prst="rect">
            <a:avLst/>
          </a:prstGeom>
        </p:spPr>
      </p:pic>
      <p:pic>
        <p:nvPicPr>
          <p:cNvPr id="3" name="Inhaltsplatzhalter 4">
            <a:hlinkClick r:id="rId5"/>
            <a:extLst>
              <a:ext uri="{FF2B5EF4-FFF2-40B4-BE49-F238E27FC236}">
                <a16:creationId xmlns:a16="http://schemas.microsoft.com/office/drawing/2014/main" id="{21E86C1D-5CD5-413E-6097-B799BAD7BB47}"/>
              </a:ext>
            </a:extLst>
          </p:cNvPr>
          <p:cNvPicPr>
            <a:picLocks noChangeAspect="1"/>
          </p:cNvPicPr>
          <p:nvPr/>
        </p:nvPicPr>
        <p:blipFill>
          <a:blip r:embed="rId6"/>
          <a:stretch>
            <a:fillRect/>
          </a:stretch>
        </p:blipFill>
        <p:spPr>
          <a:xfrm>
            <a:off x="7651741" y="1701653"/>
            <a:ext cx="3675919" cy="3675919"/>
          </a:xfrm>
          <a:prstGeom prst="rect">
            <a:avLst/>
          </a:prstGeom>
        </p:spPr>
      </p:pic>
      <p:sp>
        <p:nvSpPr>
          <p:cNvPr id="5" name="Textfeld 4">
            <a:extLst>
              <a:ext uri="{FF2B5EF4-FFF2-40B4-BE49-F238E27FC236}">
                <a16:creationId xmlns:a16="http://schemas.microsoft.com/office/drawing/2014/main" id="{0458FF30-5DFF-31E0-5DDB-5E7948C7A4ED}"/>
              </a:ext>
            </a:extLst>
          </p:cNvPr>
          <p:cNvSpPr txBox="1"/>
          <p:nvPr/>
        </p:nvSpPr>
        <p:spPr>
          <a:xfrm>
            <a:off x="7628686" y="5177517"/>
            <a:ext cx="3981112" cy="400110"/>
          </a:xfrm>
          <a:prstGeom prst="rect">
            <a:avLst/>
          </a:prstGeom>
          <a:noFill/>
        </p:spPr>
        <p:txBody>
          <a:bodyPr wrap="square">
            <a:spAutoFit/>
          </a:bodyPr>
          <a:lstStyle/>
          <a:p>
            <a:r>
              <a:rPr lang="en-US" sz="2000" dirty="0">
                <a:solidFill>
                  <a:schemeClr val="bg1">
                    <a:lumMod val="50000"/>
                  </a:schemeClr>
                </a:solidFill>
                <a:latin typeface="Avenir Next" panose="020B0503020202020204" pitchFamily="34" charset="0"/>
              </a:rPr>
              <a:t>https://test.cosito.net/thales2/story</a:t>
            </a:r>
          </a:p>
        </p:txBody>
      </p:sp>
      <p:sp>
        <p:nvSpPr>
          <p:cNvPr id="9" name="Datumsplatzhalter 8">
            <a:extLst>
              <a:ext uri="{FF2B5EF4-FFF2-40B4-BE49-F238E27FC236}">
                <a16:creationId xmlns:a16="http://schemas.microsoft.com/office/drawing/2014/main" id="{9D3D0C6C-2688-E558-FF1E-1DA9BDB3094C}"/>
              </a:ext>
            </a:extLst>
          </p:cNvPr>
          <p:cNvSpPr>
            <a:spLocks noGrp="1"/>
          </p:cNvSpPr>
          <p:nvPr>
            <p:ph type="dt" sz="half" idx="2"/>
          </p:nvPr>
        </p:nvSpPr>
        <p:spPr/>
        <p:txBody>
          <a:bodyPr/>
          <a:lstStyle/>
          <a:p>
            <a:fld id="{B5189A69-1E82-4C59-A846-3590C066E9F6}" type="datetime1">
              <a:rPr lang="de-DE" smtClean="0"/>
              <a:t>29.04.2024</a:t>
            </a:fld>
            <a:endParaRPr lang="de-DE"/>
          </a:p>
        </p:txBody>
      </p:sp>
      <p:sp>
        <p:nvSpPr>
          <p:cNvPr id="10" name="Fußzeilenplatzhalter 9">
            <a:extLst>
              <a:ext uri="{FF2B5EF4-FFF2-40B4-BE49-F238E27FC236}">
                <a16:creationId xmlns:a16="http://schemas.microsoft.com/office/drawing/2014/main" id="{403A6A72-95C1-31F4-6D31-CCB6B511847D}"/>
              </a:ext>
            </a:extLst>
          </p:cNvPr>
          <p:cNvSpPr>
            <a:spLocks noGrp="1"/>
          </p:cNvSpPr>
          <p:nvPr>
            <p:ph type="ftr" sz="quarter" idx="3"/>
          </p:nvPr>
        </p:nvSpPr>
        <p:spPr/>
        <p:txBody>
          <a:bodyPr/>
          <a:lstStyle/>
          <a:p>
            <a:r>
              <a:rPr lang="de-DE"/>
              <a:t>Ulrich Kortenkamp | Elise Stroetmann | Marcus Röhming</a:t>
            </a:r>
            <a:endParaRPr lang="de-DE" dirty="0"/>
          </a:p>
        </p:txBody>
      </p:sp>
      <p:sp>
        <p:nvSpPr>
          <p:cNvPr id="11" name="Foliennummernplatzhalter 10">
            <a:extLst>
              <a:ext uri="{FF2B5EF4-FFF2-40B4-BE49-F238E27FC236}">
                <a16:creationId xmlns:a16="http://schemas.microsoft.com/office/drawing/2014/main" id="{854D6992-C560-F7D4-B5B5-19E622176412}"/>
              </a:ext>
            </a:extLst>
          </p:cNvPr>
          <p:cNvSpPr>
            <a:spLocks noGrp="1"/>
          </p:cNvSpPr>
          <p:nvPr>
            <p:ph type="sldNum" sz="quarter" idx="12"/>
          </p:nvPr>
        </p:nvSpPr>
        <p:spPr/>
        <p:txBody>
          <a:bodyPr/>
          <a:lstStyle/>
          <a:p>
            <a:fld id="{69AFFE21-306B-104C-A652-3A8A92DE08D1}" type="slidenum">
              <a:rPr lang="de-DE" smtClean="0"/>
              <a:pPr/>
              <a:t>43</a:t>
            </a:fld>
            <a:endParaRPr lang="de-DE" dirty="0"/>
          </a:p>
        </p:txBody>
      </p:sp>
    </p:spTree>
    <p:extLst>
      <p:ext uri="{BB962C8B-B14F-4D97-AF65-F5344CB8AC3E}">
        <p14:creationId xmlns:p14="http://schemas.microsoft.com/office/powerpoint/2010/main" val="5583074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F0D1F9DA-A60F-44A0-6564-CD232230FF6D}"/>
              </a:ext>
            </a:extLst>
          </p:cNvPr>
          <p:cNvPicPr>
            <a:picLocks noChangeAspect="1"/>
          </p:cNvPicPr>
          <p:nvPr/>
        </p:nvPicPr>
        <p:blipFill rotWithShape="1">
          <a:blip r:embed="rId2"/>
          <a:srcRect b="7853"/>
          <a:stretch/>
        </p:blipFill>
        <p:spPr>
          <a:xfrm>
            <a:off x="531098" y="645839"/>
            <a:ext cx="10714994" cy="1711040"/>
          </a:xfrm>
          <a:prstGeom prst="rect">
            <a:avLst/>
          </a:prstGeom>
        </p:spPr>
      </p:pic>
      <p:pic>
        <p:nvPicPr>
          <p:cNvPr id="8" name="Grafik 7">
            <a:extLst>
              <a:ext uri="{FF2B5EF4-FFF2-40B4-BE49-F238E27FC236}">
                <a16:creationId xmlns:a16="http://schemas.microsoft.com/office/drawing/2014/main" id="{916A6400-D71C-D134-C6B8-E8BA6B5E86D0}"/>
              </a:ext>
            </a:extLst>
          </p:cNvPr>
          <p:cNvPicPr>
            <a:picLocks noChangeAspect="1"/>
          </p:cNvPicPr>
          <p:nvPr/>
        </p:nvPicPr>
        <p:blipFill>
          <a:blip r:embed="rId3"/>
          <a:stretch>
            <a:fillRect/>
          </a:stretch>
        </p:blipFill>
        <p:spPr>
          <a:xfrm>
            <a:off x="3066962" y="2676299"/>
            <a:ext cx="6058075" cy="343628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3" name="Titel 12">
            <a:extLst>
              <a:ext uri="{FF2B5EF4-FFF2-40B4-BE49-F238E27FC236}">
                <a16:creationId xmlns:a16="http://schemas.microsoft.com/office/drawing/2014/main" id="{4AE4A628-24B8-DD34-528A-B70A2A7C0B11}"/>
              </a:ext>
            </a:extLst>
          </p:cNvPr>
          <p:cNvSpPr>
            <a:spLocks noGrp="1"/>
          </p:cNvSpPr>
          <p:nvPr>
            <p:ph type="title"/>
          </p:nvPr>
        </p:nvSpPr>
        <p:spPr/>
        <p:txBody>
          <a:bodyPr/>
          <a:lstStyle/>
          <a:p>
            <a:r>
              <a:rPr lang="de-DE" dirty="0"/>
              <a:t>Untersuchungen am Dreieck</a:t>
            </a:r>
          </a:p>
        </p:txBody>
      </p:sp>
      <p:sp>
        <p:nvSpPr>
          <p:cNvPr id="4" name="Foliennummernplatzhalter 3">
            <a:extLst>
              <a:ext uri="{FF2B5EF4-FFF2-40B4-BE49-F238E27FC236}">
                <a16:creationId xmlns:a16="http://schemas.microsoft.com/office/drawing/2014/main" id="{DE269F78-CF89-2058-797A-17EC0106BF25}"/>
              </a:ext>
            </a:extLst>
          </p:cNvPr>
          <p:cNvSpPr>
            <a:spLocks noGrp="1"/>
          </p:cNvSpPr>
          <p:nvPr>
            <p:ph type="sldNum" sz="quarter" idx="12"/>
          </p:nvPr>
        </p:nvSpPr>
        <p:spPr/>
        <p:txBody>
          <a:bodyPr/>
          <a:lstStyle/>
          <a:p>
            <a:fld id="{69AFFE21-306B-104C-A652-3A8A92DE08D1}" type="slidenum">
              <a:rPr lang="de-DE" smtClean="0"/>
              <a:pPr/>
              <a:t>44</a:t>
            </a:fld>
            <a:endParaRPr lang="de-DE" dirty="0"/>
          </a:p>
        </p:txBody>
      </p:sp>
      <p:sp>
        <p:nvSpPr>
          <p:cNvPr id="3" name="Datumsplatzhalter 2">
            <a:extLst>
              <a:ext uri="{FF2B5EF4-FFF2-40B4-BE49-F238E27FC236}">
                <a16:creationId xmlns:a16="http://schemas.microsoft.com/office/drawing/2014/main" id="{61D2291C-9B67-8F59-358A-4C15DA12FC77}"/>
              </a:ext>
            </a:extLst>
          </p:cNvPr>
          <p:cNvSpPr>
            <a:spLocks noGrp="1"/>
          </p:cNvSpPr>
          <p:nvPr>
            <p:ph type="dt" sz="half" idx="2"/>
          </p:nvPr>
        </p:nvSpPr>
        <p:spPr/>
        <p:txBody>
          <a:bodyPr/>
          <a:lstStyle/>
          <a:p>
            <a:fld id="{4835E564-0871-4AB6-8D4B-53454635B103}" type="datetime1">
              <a:rPr lang="de-DE" smtClean="0"/>
              <a:t>29.04.2024</a:t>
            </a:fld>
            <a:endParaRPr lang="de-DE" dirty="0"/>
          </a:p>
        </p:txBody>
      </p:sp>
      <p:sp>
        <p:nvSpPr>
          <p:cNvPr id="9" name="Fußzeilenplatzhalter 8">
            <a:extLst>
              <a:ext uri="{FF2B5EF4-FFF2-40B4-BE49-F238E27FC236}">
                <a16:creationId xmlns:a16="http://schemas.microsoft.com/office/drawing/2014/main" id="{4736AD9E-C912-DB2E-8C54-E06B82D0BDA4}"/>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42627416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rafik 6">
            <a:extLst>
              <a:ext uri="{FF2B5EF4-FFF2-40B4-BE49-F238E27FC236}">
                <a16:creationId xmlns:a16="http://schemas.microsoft.com/office/drawing/2014/main" id="{084CE159-034E-3F88-3398-F482E32B13E8}"/>
              </a:ext>
            </a:extLst>
          </p:cNvPr>
          <p:cNvPicPr>
            <a:picLocks noChangeAspect="1"/>
          </p:cNvPicPr>
          <p:nvPr/>
        </p:nvPicPr>
        <p:blipFill>
          <a:blip r:embed="rId2"/>
          <a:stretch>
            <a:fillRect/>
          </a:stretch>
        </p:blipFill>
        <p:spPr>
          <a:xfrm>
            <a:off x="1790099" y="1337970"/>
            <a:ext cx="8611802" cy="4182059"/>
          </a:xfrm>
          <a:prstGeom prst="rect">
            <a:avLst/>
          </a:prstGeom>
        </p:spPr>
      </p:pic>
      <p:sp>
        <p:nvSpPr>
          <p:cNvPr id="8" name="Textfeld 7">
            <a:extLst>
              <a:ext uri="{FF2B5EF4-FFF2-40B4-BE49-F238E27FC236}">
                <a16:creationId xmlns:a16="http://schemas.microsoft.com/office/drawing/2014/main" id="{FE30A59B-6F7F-937E-1E19-2C0B1860FEB8}"/>
              </a:ext>
            </a:extLst>
          </p:cNvPr>
          <p:cNvSpPr txBox="1"/>
          <p:nvPr/>
        </p:nvSpPr>
        <p:spPr>
          <a:xfrm>
            <a:off x="14639" y="892624"/>
            <a:ext cx="1323349" cy="646331"/>
          </a:xfrm>
          <a:prstGeom prst="rect">
            <a:avLst/>
          </a:prstGeom>
          <a:solidFill>
            <a:srgbClr val="BF7F3F">
              <a:alpha val="25098"/>
            </a:srgbClr>
          </a:solidFill>
        </p:spPr>
        <p:txBody>
          <a:bodyPr wrap="square" rtlCol="0">
            <a:spAutoFit/>
          </a:bodyPr>
          <a:lstStyle/>
          <a:p>
            <a:pPr algn="r"/>
            <a:r>
              <a:rPr lang="de-DE" sz="3600" b="1">
                <a:solidFill>
                  <a:srgbClr val="BF7F3F"/>
                </a:solidFill>
                <a:latin typeface="Avenir Next" panose="020B0503020202020204"/>
              </a:rPr>
              <a:t>130°</a:t>
            </a:r>
          </a:p>
        </p:txBody>
      </p:sp>
      <p:sp>
        <p:nvSpPr>
          <p:cNvPr id="10" name="Titel 9">
            <a:extLst>
              <a:ext uri="{FF2B5EF4-FFF2-40B4-BE49-F238E27FC236}">
                <a16:creationId xmlns:a16="http://schemas.microsoft.com/office/drawing/2014/main" id="{AD40FA37-0F6F-970B-9979-42C48CD0EC1D}"/>
              </a:ext>
            </a:extLst>
          </p:cNvPr>
          <p:cNvSpPr>
            <a:spLocks noGrp="1"/>
          </p:cNvSpPr>
          <p:nvPr>
            <p:ph type="title"/>
          </p:nvPr>
        </p:nvSpPr>
        <p:spPr/>
        <p:txBody>
          <a:bodyPr/>
          <a:lstStyle/>
          <a:p>
            <a:r>
              <a:rPr lang="de-DE" dirty="0"/>
              <a:t>Untersuchungen am Dreieck</a:t>
            </a:r>
          </a:p>
        </p:txBody>
      </p:sp>
      <p:sp>
        <p:nvSpPr>
          <p:cNvPr id="6" name="Foliennummernplatzhalter 5">
            <a:extLst>
              <a:ext uri="{FF2B5EF4-FFF2-40B4-BE49-F238E27FC236}">
                <a16:creationId xmlns:a16="http://schemas.microsoft.com/office/drawing/2014/main" id="{D838FEBE-2496-AA25-4AC6-10E9C6AC8E33}"/>
              </a:ext>
            </a:extLst>
          </p:cNvPr>
          <p:cNvSpPr>
            <a:spLocks noGrp="1"/>
          </p:cNvSpPr>
          <p:nvPr>
            <p:ph type="sldNum" sz="quarter" idx="12"/>
          </p:nvPr>
        </p:nvSpPr>
        <p:spPr/>
        <p:txBody>
          <a:bodyPr/>
          <a:lstStyle/>
          <a:p>
            <a:fld id="{69AFFE21-306B-104C-A652-3A8A92DE08D1}" type="slidenum">
              <a:rPr lang="de-DE" smtClean="0"/>
              <a:pPr/>
              <a:t>45</a:t>
            </a:fld>
            <a:endParaRPr lang="de-DE" dirty="0"/>
          </a:p>
        </p:txBody>
      </p:sp>
      <p:sp>
        <p:nvSpPr>
          <p:cNvPr id="5" name="Datumsplatzhalter 4">
            <a:extLst>
              <a:ext uri="{FF2B5EF4-FFF2-40B4-BE49-F238E27FC236}">
                <a16:creationId xmlns:a16="http://schemas.microsoft.com/office/drawing/2014/main" id="{7F6F9E19-3A32-9B3C-8B14-9D70FEA5E91E}"/>
              </a:ext>
            </a:extLst>
          </p:cNvPr>
          <p:cNvSpPr>
            <a:spLocks noGrp="1"/>
          </p:cNvSpPr>
          <p:nvPr>
            <p:ph type="dt" sz="half" idx="2"/>
          </p:nvPr>
        </p:nvSpPr>
        <p:spPr/>
        <p:txBody>
          <a:bodyPr/>
          <a:lstStyle/>
          <a:p>
            <a:fld id="{14D9D157-39DE-4AB6-9101-6FEA6B2895C1}" type="datetime1">
              <a:rPr lang="de-DE" smtClean="0"/>
              <a:t>29.04.2024</a:t>
            </a:fld>
            <a:endParaRPr lang="de-DE" dirty="0"/>
          </a:p>
        </p:txBody>
      </p:sp>
      <p:sp>
        <p:nvSpPr>
          <p:cNvPr id="9" name="Fußzeilenplatzhalter 8">
            <a:extLst>
              <a:ext uri="{FF2B5EF4-FFF2-40B4-BE49-F238E27FC236}">
                <a16:creationId xmlns:a16="http://schemas.microsoft.com/office/drawing/2014/main" id="{517AEFB6-15C6-7732-91AE-C3E88581193C}"/>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18628170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pieren 8">
            <a:extLst>
              <a:ext uri="{FF2B5EF4-FFF2-40B4-BE49-F238E27FC236}">
                <a16:creationId xmlns:a16="http://schemas.microsoft.com/office/drawing/2014/main" id="{AF1DB1A4-4098-E344-745C-ED25BA48B90A}"/>
              </a:ext>
            </a:extLst>
          </p:cNvPr>
          <p:cNvGrpSpPr/>
          <p:nvPr/>
        </p:nvGrpSpPr>
        <p:grpSpPr>
          <a:xfrm>
            <a:off x="3329223" y="1047964"/>
            <a:ext cx="5472150" cy="5319247"/>
            <a:chOff x="2614174" y="0"/>
            <a:chExt cx="6851651" cy="6858000"/>
          </a:xfrm>
        </p:grpSpPr>
        <p:pic>
          <p:nvPicPr>
            <p:cNvPr id="7" name="Grafik 6">
              <a:extLst>
                <a:ext uri="{FF2B5EF4-FFF2-40B4-BE49-F238E27FC236}">
                  <a16:creationId xmlns:a16="http://schemas.microsoft.com/office/drawing/2014/main" id="{7E2954C1-DEE2-06FB-9F7B-19C78D885029}"/>
                </a:ext>
              </a:extLst>
            </p:cNvPr>
            <p:cNvPicPr>
              <a:picLocks noChangeAspect="1"/>
            </p:cNvPicPr>
            <p:nvPr/>
          </p:nvPicPr>
          <p:blipFill>
            <a:blip r:embed="rId2"/>
            <a:stretch>
              <a:fillRect/>
            </a:stretch>
          </p:blipFill>
          <p:spPr>
            <a:xfrm>
              <a:off x="2726174" y="0"/>
              <a:ext cx="6739651" cy="6858000"/>
            </a:xfrm>
            <a:prstGeom prst="rect">
              <a:avLst/>
            </a:prstGeom>
          </p:spPr>
        </p:pic>
        <p:sp>
          <p:nvSpPr>
            <p:cNvPr id="8" name="Rechteck 7">
              <a:extLst>
                <a:ext uri="{FF2B5EF4-FFF2-40B4-BE49-F238E27FC236}">
                  <a16:creationId xmlns:a16="http://schemas.microsoft.com/office/drawing/2014/main" id="{4677B494-D25F-1A7C-A656-EA7595155013}"/>
                </a:ext>
              </a:extLst>
            </p:cNvPr>
            <p:cNvSpPr/>
            <p:nvPr/>
          </p:nvSpPr>
          <p:spPr>
            <a:xfrm>
              <a:off x="2614174" y="4667367"/>
              <a:ext cx="471225" cy="75171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sp>
        <p:nvSpPr>
          <p:cNvPr id="12" name="Titel 11">
            <a:extLst>
              <a:ext uri="{FF2B5EF4-FFF2-40B4-BE49-F238E27FC236}">
                <a16:creationId xmlns:a16="http://schemas.microsoft.com/office/drawing/2014/main" id="{B9EC7671-A0DC-E8E5-B95F-0D530DC3A543}"/>
              </a:ext>
            </a:extLst>
          </p:cNvPr>
          <p:cNvSpPr>
            <a:spLocks noGrp="1"/>
          </p:cNvSpPr>
          <p:nvPr>
            <p:ph type="title"/>
          </p:nvPr>
        </p:nvSpPr>
        <p:spPr/>
        <p:txBody>
          <a:bodyPr/>
          <a:lstStyle/>
          <a:p>
            <a:r>
              <a:rPr lang="de-DE" dirty="0"/>
              <a:t>Untersuchungen am Dreieck</a:t>
            </a:r>
          </a:p>
        </p:txBody>
      </p:sp>
      <p:sp>
        <p:nvSpPr>
          <p:cNvPr id="6" name="Foliennummernplatzhalter 5">
            <a:extLst>
              <a:ext uri="{FF2B5EF4-FFF2-40B4-BE49-F238E27FC236}">
                <a16:creationId xmlns:a16="http://schemas.microsoft.com/office/drawing/2014/main" id="{AF8BA6FF-058A-F540-8172-361F88B55DAC}"/>
              </a:ext>
            </a:extLst>
          </p:cNvPr>
          <p:cNvSpPr>
            <a:spLocks noGrp="1"/>
          </p:cNvSpPr>
          <p:nvPr>
            <p:ph type="sldNum" sz="quarter" idx="12"/>
          </p:nvPr>
        </p:nvSpPr>
        <p:spPr/>
        <p:txBody>
          <a:bodyPr/>
          <a:lstStyle/>
          <a:p>
            <a:fld id="{69AFFE21-306B-104C-A652-3A8A92DE08D1}" type="slidenum">
              <a:rPr lang="de-DE" smtClean="0"/>
              <a:pPr/>
              <a:t>46</a:t>
            </a:fld>
            <a:endParaRPr lang="de-DE" dirty="0"/>
          </a:p>
        </p:txBody>
      </p:sp>
      <p:sp>
        <p:nvSpPr>
          <p:cNvPr id="5" name="Datumsplatzhalter 4">
            <a:extLst>
              <a:ext uri="{FF2B5EF4-FFF2-40B4-BE49-F238E27FC236}">
                <a16:creationId xmlns:a16="http://schemas.microsoft.com/office/drawing/2014/main" id="{9B65EA9E-AD5E-97EC-B4D0-0CECCBD2A164}"/>
              </a:ext>
            </a:extLst>
          </p:cNvPr>
          <p:cNvSpPr>
            <a:spLocks noGrp="1"/>
          </p:cNvSpPr>
          <p:nvPr>
            <p:ph type="dt" sz="half" idx="2"/>
          </p:nvPr>
        </p:nvSpPr>
        <p:spPr/>
        <p:txBody>
          <a:bodyPr/>
          <a:lstStyle/>
          <a:p>
            <a:fld id="{4DA1B20D-C86A-485C-B9E3-AF9D68C70BB4}" type="datetime1">
              <a:rPr lang="de-DE" smtClean="0"/>
              <a:t>29.04.2024</a:t>
            </a:fld>
            <a:endParaRPr lang="de-DE" dirty="0"/>
          </a:p>
        </p:txBody>
      </p:sp>
      <p:sp>
        <p:nvSpPr>
          <p:cNvPr id="11" name="Fußzeilenplatzhalter 10">
            <a:extLst>
              <a:ext uri="{FF2B5EF4-FFF2-40B4-BE49-F238E27FC236}">
                <a16:creationId xmlns:a16="http://schemas.microsoft.com/office/drawing/2014/main" id="{0ACEC70F-D24C-9C96-D797-4A2E0728C980}"/>
              </a:ext>
            </a:extLst>
          </p:cNvPr>
          <p:cNvSpPr>
            <a:spLocks noGrp="1"/>
          </p:cNvSpPr>
          <p:nvPr>
            <p:ph type="ftr" sz="quarter" idx="3"/>
          </p:nvPr>
        </p:nvSpPr>
        <p:spPr/>
        <p:txBody>
          <a:bodyPr/>
          <a:lstStyle/>
          <a:p>
            <a:r>
              <a:rPr lang="de-DE"/>
              <a:t>Ulrich Kortenkamp | Elise Stroetmann | Marcus Röhming</a:t>
            </a:r>
            <a:endParaRPr lang="de-DE" dirty="0"/>
          </a:p>
        </p:txBody>
      </p:sp>
      <p:sp>
        <p:nvSpPr>
          <p:cNvPr id="16" name="Textfeld 15">
            <a:extLst>
              <a:ext uri="{FF2B5EF4-FFF2-40B4-BE49-F238E27FC236}">
                <a16:creationId xmlns:a16="http://schemas.microsoft.com/office/drawing/2014/main" id="{67F80C68-5C67-5287-6F4B-6ACA535B736C}"/>
              </a:ext>
            </a:extLst>
          </p:cNvPr>
          <p:cNvSpPr txBox="1"/>
          <p:nvPr/>
        </p:nvSpPr>
        <p:spPr>
          <a:xfrm>
            <a:off x="14639" y="892624"/>
            <a:ext cx="1323349" cy="646331"/>
          </a:xfrm>
          <a:prstGeom prst="rect">
            <a:avLst/>
          </a:prstGeom>
          <a:solidFill>
            <a:srgbClr val="007FFF">
              <a:alpha val="25098"/>
            </a:srgbClr>
          </a:solidFill>
        </p:spPr>
        <p:txBody>
          <a:bodyPr wrap="square" rtlCol="0">
            <a:spAutoFit/>
          </a:bodyPr>
          <a:lstStyle/>
          <a:p>
            <a:pPr algn="r"/>
            <a:r>
              <a:rPr lang="de-DE" sz="3600" b="1">
                <a:solidFill>
                  <a:srgbClr val="007FFF"/>
                </a:solidFill>
                <a:latin typeface="Avenir Next" panose="020B0503020202020204"/>
              </a:rPr>
              <a:t>50°</a:t>
            </a:r>
          </a:p>
        </p:txBody>
      </p:sp>
    </p:spTree>
    <p:extLst>
      <p:ext uri="{BB962C8B-B14F-4D97-AF65-F5344CB8AC3E}">
        <p14:creationId xmlns:p14="http://schemas.microsoft.com/office/powerpoint/2010/main" val="16102946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uppieren 8">
            <a:extLst>
              <a:ext uri="{FF2B5EF4-FFF2-40B4-BE49-F238E27FC236}">
                <a16:creationId xmlns:a16="http://schemas.microsoft.com/office/drawing/2014/main" id="{AF1DB1A4-4098-E344-745C-ED25BA48B90A}"/>
              </a:ext>
            </a:extLst>
          </p:cNvPr>
          <p:cNvGrpSpPr/>
          <p:nvPr/>
        </p:nvGrpSpPr>
        <p:grpSpPr>
          <a:xfrm>
            <a:off x="3036931" y="921541"/>
            <a:ext cx="5290728" cy="5295631"/>
            <a:chOff x="2614174" y="0"/>
            <a:chExt cx="6851651" cy="6858000"/>
          </a:xfrm>
        </p:grpSpPr>
        <p:pic>
          <p:nvPicPr>
            <p:cNvPr id="7" name="Grafik 6">
              <a:extLst>
                <a:ext uri="{FF2B5EF4-FFF2-40B4-BE49-F238E27FC236}">
                  <a16:creationId xmlns:a16="http://schemas.microsoft.com/office/drawing/2014/main" id="{7E2954C1-DEE2-06FB-9F7B-19C78D885029}"/>
                </a:ext>
              </a:extLst>
            </p:cNvPr>
            <p:cNvPicPr>
              <a:picLocks noChangeAspect="1"/>
            </p:cNvPicPr>
            <p:nvPr/>
          </p:nvPicPr>
          <p:blipFill>
            <a:blip r:embed="rId2"/>
            <a:stretch>
              <a:fillRect/>
            </a:stretch>
          </p:blipFill>
          <p:spPr>
            <a:xfrm>
              <a:off x="2726174" y="0"/>
              <a:ext cx="6739651" cy="6858000"/>
            </a:xfrm>
            <a:prstGeom prst="rect">
              <a:avLst/>
            </a:prstGeom>
          </p:spPr>
        </p:pic>
        <p:sp>
          <p:nvSpPr>
            <p:cNvPr id="8" name="Rechteck 7">
              <a:extLst>
                <a:ext uri="{FF2B5EF4-FFF2-40B4-BE49-F238E27FC236}">
                  <a16:creationId xmlns:a16="http://schemas.microsoft.com/office/drawing/2014/main" id="{4677B494-D25F-1A7C-A656-EA7595155013}"/>
                </a:ext>
              </a:extLst>
            </p:cNvPr>
            <p:cNvSpPr/>
            <p:nvPr/>
          </p:nvSpPr>
          <p:spPr>
            <a:xfrm>
              <a:off x="2614174" y="4667367"/>
              <a:ext cx="471225" cy="75171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pic>
        <p:nvPicPr>
          <p:cNvPr id="2" name="Grafik 1">
            <a:extLst>
              <a:ext uri="{FF2B5EF4-FFF2-40B4-BE49-F238E27FC236}">
                <a16:creationId xmlns:a16="http://schemas.microsoft.com/office/drawing/2014/main" id="{0ADF8401-96C4-9F43-D395-3C8B5F4AEA01}"/>
              </a:ext>
            </a:extLst>
          </p:cNvPr>
          <p:cNvPicPr>
            <a:picLocks noChangeAspect="1"/>
          </p:cNvPicPr>
          <p:nvPr/>
        </p:nvPicPr>
        <p:blipFill>
          <a:blip r:embed="rId3">
            <a:alphaModFix amt="80000"/>
          </a:blip>
          <a:stretch>
            <a:fillRect/>
          </a:stretch>
        </p:blipFill>
        <p:spPr>
          <a:xfrm>
            <a:off x="3949381" y="4084775"/>
            <a:ext cx="4293238" cy="2084880"/>
          </a:xfrm>
          <a:prstGeom prst="rect">
            <a:avLst/>
          </a:prstGeom>
        </p:spPr>
      </p:pic>
      <p:sp>
        <p:nvSpPr>
          <p:cNvPr id="14" name="Titel 13">
            <a:extLst>
              <a:ext uri="{FF2B5EF4-FFF2-40B4-BE49-F238E27FC236}">
                <a16:creationId xmlns:a16="http://schemas.microsoft.com/office/drawing/2014/main" id="{2565CA44-D30E-68A7-B0BC-4EA66C675EDB}"/>
              </a:ext>
            </a:extLst>
          </p:cNvPr>
          <p:cNvSpPr>
            <a:spLocks noGrp="1"/>
          </p:cNvSpPr>
          <p:nvPr>
            <p:ph type="title"/>
          </p:nvPr>
        </p:nvSpPr>
        <p:spPr/>
        <p:txBody>
          <a:bodyPr/>
          <a:lstStyle/>
          <a:p>
            <a:r>
              <a:rPr lang="de-DE" dirty="0"/>
              <a:t>Untersuchungen am Dreieck</a:t>
            </a:r>
          </a:p>
        </p:txBody>
      </p:sp>
      <p:sp>
        <p:nvSpPr>
          <p:cNvPr id="12" name="Foliennummernplatzhalter 11">
            <a:extLst>
              <a:ext uri="{FF2B5EF4-FFF2-40B4-BE49-F238E27FC236}">
                <a16:creationId xmlns:a16="http://schemas.microsoft.com/office/drawing/2014/main" id="{D396D712-1CEF-B523-4060-845BE66DB76D}"/>
              </a:ext>
            </a:extLst>
          </p:cNvPr>
          <p:cNvSpPr>
            <a:spLocks noGrp="1"/>
          </p:cNvSpPr>
          <p:nvPr>
            <p:ph type="sldNum" sz="quarter" idx="12"/>
          </p:nvPr>
        </p:nvSpPr>
        <p:spPr/>
        <p:txBody>
          <a:bodyPr/>
          <a:lstStyle/>
          <a:p>
            <a:fld id="{69AFFE21-306B-104C-A652-3A8A92DE08D1}" type="slidenum">
              <a:rPr lang="de-DE" smtClean="0"/>
              <a:pPr/>
              <a:t>47</a:t>
            </a:fld>
            <a:endParaRPr lang="de-DE" dirty="0"/>
          </a:p>
        </p:txBody>
      </p:sp>
      <p:sp>
        <p:nvSpPr>
          <p:cNvPr id="11" name="Datumsplatzhalter 10">
            <a:extLst>
              <a:ext uri="{FF2B5EF4-FFF2-40B4-BE49-F238E27FC236}">
                <a16:creationId xmlns:a16="http://schemas.microsoft.com/office/drawing/2014/main" id="{5ADA0338-EA31-79CB-A5A9-311F68480ABF}"/>
              </a:ext>
            </a:extLst>
          </p:cNvPr>
          <p:cNvSpPr>
            <a:spLocks noGrp="1"/>
          </p:cNvSpPr>
          <p:nvPr>
            <p:ph type="dt" sz="half" idx="2"/>
          </p:nvPr>
        </p:nvSpPr>
        <p:spPr/>
        <p:txBody>
          <a:bodyPr/>
          <a:lstStyle/>
          <a:p>
            <a:fld id="{D602EDE5-7119-471E-ABCC-F74010DF1AE8}" type="datetime1">
              <a:rPr lang="de-DE" smtClean="0"/>
              <a:t>29.04.2024</a:t>
            </a:fld>
            <a:endParaRPr lang="de-DE" dirty="0"/>
          </a:p>
        </p:txBody>
      </p:sp>
      <p:sp>
        <p:nvSpPr>
          <p:cNvPr id="13" name="Fußzeilenplatzhalter 12">
            <a:extLst>
              <a:ext uri="{FF2B5EF4-FFF2-40B4-BE49-F238E27FC236}">
                <a16:creationId xmlns:a16="http://schemas.microsoft.com/office/drawing/2014/main" id="{30F328CC-51F3-F243-8419-FC3B6E29B07C}"/>
              </a:ext>
            </a:extLst>
          </p:cNvPr>
          <p:cNvSpPr>
            <a:spLocks noGrp="1"/>
          </p:cNvSpPr>
          <p:nvPr>
            <p:ph type="ftr" sz="quarter" idx="3"/>
          </p:nvPr>
        </p:nvSpPr>
        <p:spPr/>
        <p:txBody>
          <a:bodyPr/>
          <a:lstStyle/>
          <a:p>
            <a:r>
              <a:rPr lang="de-DE"/>
              <a:t>Ulrich Kortenkamp | Elise Stroetmann | Marcus Röhming</a:t>
            </a:r>
            <a:endParaRPr lang="de-DE" dirty="0"/>
          </a:p>
        </p:txBody>
      </p:sp>
      <p:sp>
        <p:nvSpPr>
          <p:cNvPr id="18" name="Textfeld 17">
            <a:extLst>
              <a:ext uri="{FF2B5EF4-FFF2-40B4-BE49-F238E27FC236}">
                <a16:creationId xmlns:a16="http://schemas.microsoft.com/office/drawing/2014/main" id="{67F80C68-5C67-5287-6F4B-6ACA535B736C}"/>
              </a:ext>
            </a:extLst>
          </p:cNvPr>
          <p:cNvSpPr txBox="1"/>
          <p:nvPr/>
        </p:nvSpPr>
        <p:spPr>
          <a:xfrm>
            <a:off x="14639" y="892624"/>
            <a:ext cx="1323349" cy="646331"/>
          </a:xfrm>
          <a:prstGeom prst="rect">
            <a:avLst/>
          </a:prstGeom>
          <a:solidFill>
            <a:srgbClr val="007FFF">
              <a:alpha val="25098"/>
            </a:srgbClr>
          </a:solidFill>
        </p:spPr>
        <p:txBody>
          <a:bodyPr wrap="square" rtlCol="0">
            <a:spAutoFit/>
          </a:bodyPr>
          <a:lstStyle/>
          <a:p>
            <a:pPr algn="r"/>
            <a:r>
              <a:rPr lang="de-DE" sz="3600" b="1" dirty="0">
                <a:solidFill>
                  <a:srgbClr val="007FFF"/>
                </a:solidFill>
                <a:latin typeface="Avenir Next" panose="020B0503020202020204"/>
              </a:rPr>
              <a:t>50°</a:t>
            </a:r>
          </a:p>
        </p:txBody>
      </p:sp>
      <p:sp>
        <p:nvSpPr>
          <p:cNvPr id="19" name="Textfeld 18">
            <a:extLst>
              <a:ext uri="{FF2B5EF4-FFF2-40B4-BE49-F238E27FC236}">
                <a16:creationId xmlns:a16="http://schemas.microsoft.com/office/drawing/2014/main" id="{A2F97F08-7CB6-EC83-B167-D0899E62D782}"/>
              </a:ext>
            </a:extLst>
          </p:cNvPr>
          <p:cNvSpPr txBox="1"/>
          <p:nvPr/>
        </p:nvSpPr>
        <p:spPr>
          <a:xfrm>
            <a:off x="14639" y="1711774"/>
            <a:ext cx="1323349" cy="646331"/>
          </a:xfrm>
          <a:prstGeom prst="rect">
            <a:avLst/>
          </a:prstGeom>
          <a:solidFill>
            <a:srgbClr val="BF7F3F">
              <a:alpha val="25098"/>
            </a:srgbClr>
          </a:solidFill>
        </p:spPr>
        <p:txBody>
          <a:bodyPr wrap="square" rtlCol="0">
            <a:spAutoFit/>
          </a:bodyPr>
          <a:lstStyle/>
          <a:p>
            <a:pPr algn="r"/>
            <a:r>
              <a:rPr lang="de-DE" sz="3600" b="1">
                <a:solidFill>
                  <a:srgbClr val="BF7F3F"/>
                </a:solidFill>
                <a:latin typeface="Avenir Next" panose="020B0503020202020204"/>
              </a:rPr>
              <a:t>130°</a:t>
            </a:r>
          </a:p>
        </p:txBody>
      </p:sp>
    </p:spTree>
    <p:extLst>
      <p:ext uri="{BB962C8B-B14F-4D97-AF65-F5344CB8AC3E}">
        <p14:creationId xmlns:p14="http://schemas.microsoft.com/office/powerpoint/2010/main" val="1089439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mph" presetSubtype="0" fill="hold" nodeType="clickEffect">
                                  <p:stCondLst>
                                    <p:cond delay="0"/>
                                  </p:stCondLst>
                                  <p:childTnLst>
                                    <p:animRot by="10800000">
                                      <p:cBhvr>
                                        <p:cTn id="11" dur="2000" fill="hold"/>
                                        <p:tgtEl>
                                          <p:spTgt spid="2"/>
                                        </p:tgtEl>
                                        <p:attrNameLst>
                                          <p:attrName>r</p:attrName>
                                        </p:attrNameLst>
                                      </p:cBhvr>
                                    </p:animRot>
                                  </p:childTnLst>
                                </p:cTn>
                              </p:par>
                              <p:par>
                                <p:cTn id="12" presetID="42" presetClass="path" presetSubtype="0" accel="50000" decel="50000" fill="hold" nodeType="withEffect">
                                  <p:stCondLst>
                                    <p:cond delay="0"/>
                                  </p:stCondLst>
                                  <p:childTnLst>
                                    <p:animMotion origin="layout" path="M -0.00208 0.01482 L -0.02005 0.02408 " pathEditMode="relative" rAng="0" ptsTypes="AA">
                                      <p:cBhvr>
                                        <p:cTn id="13" dur="2000" fill="hold"/>
                                        <p:tgtEl>
                                          <p:spTgt spid="2"/>
                                        </p:tgtEl>
                                        <p:attrNameLst>
                                          <p:attrName>ppt_x</p:attrName>
                                          <p:attrName>ppt_y</p:attrName>
                                        </p:attrNameLst>
                                      </p:cBhvr>
                                      <p:rCtr x="-898" y="4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916A6400-D71C-D134-C6B8-E8BA6B5E86D0}"/>
              </a:ext>
            </a:extLst>
          </p:cNvPr>
          <p:cNvPicPr>
            <a:picLocks noChangeAspect="1"/>
          </p:cNvPicPr>
          <p:nvPr/>
        </p:nvPicPr>
        <p:blipFill>
          <a:blip r:embed="rId2"/>
          <a:stretch>
            <a:fillRect/>
          </a:stretch>
        </p:blipFill>
        <p:spPr>
          <a:xfrm>
            <a:off x="3066962" y="2676299"/>
            <a:ext cx="6058075" cy="343628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2" name="Grafik 1">
            <a:extLst>
              <a:ext uri="{FF2B5EF4-FFF2-40B4-BE49-F238E27FC236}">
                <a16:creationId xmlns:a16="http://schemas.microsoft.com/office/drawing/2014/main" id="{B9F5CCC5-8294-9A08-50B7-0686B17B09BE}"/>
              </a:ext>
            </a:extLst>
          </p:cNvPr>
          <p:cNvPicPr>
            <a:picLocks noChangeAspect="1"/>
          </p:cNvPicPr>
          <p:nvPr/>
        </p:nvPicPr>
        <p:blipFill>
          <a:blip r:embed="rId3"/>
          <a:stretch>
            <a:fillRect/>
          </a:stretch>
        </p:blipFill>
        <p:spPr>
          <a:xfrm>
            <a:off x="775504" y="745415"/>
            <a:ext cx="11019098" cy="1462987"/>
          </a:xfrm>
          <a:prstGeom prst="rect">
            <a:avLst/>
          </a:prstGeom>
        </p:spPr>
      </p:pic>
      <p:sp>
        <p:nvSpPr>
          <p:cNvPr id="10" name="Titel 9">
            <a:extLst>
              <a:ext uri="{FF2B5EF4-FFF2-40B4-BE49-F238E27FC236}">
                <a16:creationId xmlns:a16="http://schemas.microsoft.com/office/drawing/2014/main" id="{6A21BAA8-C5D2-8264-8F4B-AC9523CEB9E8}"/>
              </a:ext>
            </a:extLst>
          </p:cNvPr>
          <p:cNvSpPr>
            <a:spLocks noGrp="1"/>
          </p:cNvSpPr>
          <p:nvPr>
            <p:ph type="title"/>
          </p:nvPr>
        </p:nvSpPr>
        <p:spPr/>
        <p:txBody>
          <a:bodyPr/>
          <a:lstStyle/>
          <a:p>
            <a:r>
              <a:rPr lang="de-DE" dirty="0"/>
              <a:t>Untersuchungen am Dreieck 2</a:t>
            </a:r>
          </a:p>
        </p:txBody>
      </p:sp>
      <p:sp>
        <p:nvSpPr>
          <p:cNvPr id="7" name="Foliennummernplatzhalter 6">
            <a:extLst>
              <a:ext uri="{FF2B5EF4-FFF2-40B4-BE49-F238E27FC236}">
                <a16:creationId xmlns:a16="http://schemas.microsoft.com/office/drawing/2014/main" id="{7D90028D-89F4-FDE1-861A-C8D7D4B8ED9B}"/>
              </a:ext>
            </a:extLst>
          </p:cNvPr>
          <p:cNvSpPr>
            <a:spLocks noGrp="1"/>
          </p:cNvSpPr>
          <p:nvPr>
            <p:ph type="sldNum" sz="quarter" idx="12"/>
          </p:nvPr>
        </p:nvSpPr>
        <p:spPr/>
        <p:txBody>
          <a:bodyPr/>
          <a:lstStyle/>
          <a:p>
            <a:fld id="{69AFFE21-306B-104C-A652-3A8A92DE08D1}" type="slidenum">
              <a:rPr lang="de-DE" smtClean="0"/>
              <a:pPr/>
              <a:t>48</a:t>
            </a:fld>
            <a:endParaRPr lang="de-DE" dirty="0"/>
          </a:p>
        </p:txBody>
      </p:sp>
      <p:sp>
        <p:nvSpPr>
          <p:cNvPr id="6" name="Datumsplatzhalter 5">
            <a:extLst>
              <a:ext uri="{FF2B5EF4-FFF2-40B4-BE49-F238E27FC236}">
                <a16:creationId xmlns:a16="http://schemas.microsoft.com/office/drawing/2014/main" id="{FF15C400-62A3-8F9B-F15F-5A5CD9B6CAE0}"/>
              </a:ext>
            </a:extLst>
          </p:cNvPr>
          <p:cNvSpPr>
            <a:spLocks noGrp="1"/>
          </p:cNvSpPr>
          <p:nvPr>
            <p:ph type="dt" sz="half" idx="2"/>
          </p:nvPr>
        </p:nvSpPr>
        <p:spPr/>
        <p:txBody>
          <a:bodyPr/>
          <a:lstStyle/>
          <a:p>
            <a:fld id="{C43BC5FF-6859-4804-8FC2-BA6DC4B8890D}" type="datetime1">
              <a:rPr lang="de-DE" smtClean="0"/>
              <a:t>29.04.2024</a:t>
            </a:fld>
            <a:endParaRPr lang="de-DE" dirty="0"/>
          </a:p>
        </p:txBody>
      </p:sp>
      <p:sp>
        <p:nvSpPr>
          <p:cNvPr id="9" name="Fußzeilenplatzhalter 8">
            <a:extLst>
              <a:ext uri="{FF2B5EF4-FFF2-40B4-BE49-F238E27FC236}">
                <a16:creationId xmlns:a16="http://schemas.microsoft.com/office/drawing/2014/main" id="{C114622B-5C16-7B0B-4003-C0F2A55E7A2F}"/>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35554217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fik 1">
            <a:extLst>
              <a:ext uri="{FF2B5EF4-FFF2-40B4-BE49-F238E27FC236}">
                <a16:creationId xmlns:a16="http://schemas.microsoft.com/office/drawing/2014/main" id="{87198CB0-FBD8-4B8E-D98E-7642338A4B27}"/>
              </a:ext>
            </a:extLst>
          </p:cNvPr>
          <p:cNvPicPr>
            <a:picLocks noChangeAspect="1"/>
          </p:cNvPicPr>
          <p:nvPr/>
        </p:nvPicPr>
        <p:blipFill rotWithShape="1">
          <a:blip r:embed="rId2"/>
          <a:srcRect l="14380" t="-7371" r="74341" b="95262"/>
          <a:stretch/>
        </p:blipFill>
        <p:spPr>
          <a:xfrm rot="10477008">
            <a:off x="7875235" y="5979721"/>
            <a:ext cx="908090" cy="699834"/>
          </a:xfrm>
          <a:prstGeom prst="rect">
            <a:avLst/>
          </a:prstGeom>
        </p:spPr>
      </p:pic>
      <p:grpSp>
        <p:nvGrpSpPr>
          <p:cNvPr id="14" name="Gruppieren 13">
            <a:extLst>
              <a:ext uri="{FF2B5EF4-FFF2-40B4-BE49-F238E27FC236}">
                <a16:creationId xmlns:a16="http://schemas.microsoft.com/office/drawing/2014/main" id="{DA58618F-0C46-C7D4-2199-76A590BA0DE0}"/>
              </a:ext>
            </a:extLst>
          </p:cNvPr>
          <p:cNvGrpSpPr/>
          <p:nvPr/>
        </p:nvGrpSpPr>
        <p:grpSpPr>
          <a:xfrm>
            <a:off x="2496750" y="463377"/>
            <a:ext cx="6011415" cy="5831389"/>
            <a:chOff x="1546491" y="294725"/>
            <a:chExt cx="6011415" cy="5831389"/>
          </a:xfrm>
        </p:grpSpPr>
        <p:pic>
          <p:nvPicPr>
            <p:cNvPr id="3" name="Grafik 2">
              <a:extLst>
                <a:ext uri="{FF2B5EF4-FFF2-40B4-BE49-F238E27FC236}">
                  <a16:creationId xmlns:a16="http://schemas.microsoft.com/office/drawing/2014/main" id="{AB0653C2-299F-DB9F-F484-65DA071AEDF4}"/>
                </a:ext>
              </a:extLst>
            </p:cNvPr>
            <p:cNvPicPr>
              <a:picLocks noChangeAspect="1"/>
            </p:cNvPicPr>
            <p:nvPr/>
          </p:nvPicPr>
          <p:blipFill>
            <a:blip r:embed="rId2"/>
            <a:stretch>
              <a:fillRect/>
            </a:stretch>
          </p:blipFill>
          <p:spPr>
            <a:xfrm>
              <a:off x="1546491" y="294725"/>
              <a:ext cx="6011415" cy="4315192"/>
            </a:xfrm>
            <a:prstGeom prst="rect">
              <a:avLst/>
            </a:prstGeom>
          </p:spPr>
        </p:pic>
        <p:pic>
          <p:nvPicPr>
            <p:cNvPr id="12" name="Grafik 11">
              <a:extLst>
                <a:ext uri="{FF2B5EF4-FFF2-40B4-BE49-F238E27FC236}">
                  <a16:creationId xmlns:a16="http://schemas.microsoft.com/office/drawing/2014/main" id="{5E33A6CE-C048-2A8A-F8BB-16C917C05846}"/>
                </a:ext>
              </a:extLst>
            </p:cNvPr>
            <p:cNvPicPr>
              <a:picLocks noChangeAspect="1"/>
            </p:cNvPicPr>
            <p:nvPr/>
          </p:nvPicPr>
          <p:blipFill rotWithShape="1">
            <a:blip r:embed="rId2">
              <a:clrChange>
                <a:clrFrom>
                  <a:srgbClr val="FFFFFF"/>
                </a:clrFrom>
                <a:clrTo>
                  <a:srgbClr val="FFFFFF">
                    <a:alpha val="0"/>
                  </a:srgbClr>
                </a:clrTo>
              </a:clrChange>
            </a:blip>
            <a:srcRect r="3237" b="26152"/>
            <a:stretch/>
          </p:blipFill>
          <p:spPr>
            <a:xfrm rot="10800000">
              <a:off x="1620127" y="2913530"/>
              <a:ext cx="5864141" cy="3212584"/>
            </a:xfrm>
            <a:custGeom>
              <a:avLst/>
              <a:gdLst>
                <a:gd name="connsiteX0" fmla="*/ 258568 w 7790330"/>
                <a:gd name="connsiteY0" fmla="*/ 2168489 h 4225826"/>
                <a:gd name="connsiteX1" fmla="*/ 259559 w 7790330"/>
                <a:gd name="connsiteY1" fmla="*/ 2166854 h 4225826"/>
                <a:gd name="connsiteX2" fmla="*/ 262291 w 7790330"/>
                <a:gd name="connsiteY2" fmla="*/ 2162906 h 4225826"/>
                <a:gd name="connsiteX3" fmla="*/ 261326 w 7790330"/>
                <a:gd name="connsiteY3" fmla="*/ 2164390 h 4225826"/>
                <a:gd name="connsiteX4" fmla="*/ 258568 w 7790330"/>
                <a:gd name="connsiteY4" fmla="*/ 2168489 h 4225826"/>
                <a:gd name="connsiteX5" fmla="*/ 340659 w 7790330"/>
                <a:gd name="connsiteY5" fmla="*/ 4225826 h 4225826"/>
                <a:gd name="connsiteX6" fmla="*/ 313765 w 7790330"/>
                <a:gd name="connsiteY6" fmla="*/ 4216861 h 4225826"/>
                <a:gd name="connsiteX7" fmla="*/ 286871 w 7790330"/>
                <a:gd name="connsiteY7" fmla="*/ 4198932 h 4225826"/>
                <a:gd name="connsiteX8" fmla="*/ 251012 w 7790330"/>
                <a:gd name="connsiteY8" fmla="*/ 4181002 h 4225826"/>
                <a:gd name="connsiteX9" fmla="*/ 197224 w 7790330"/>
                <a:gd name="connsiteY9" fmla="*/ 4127214 h 4225826"/>
                <a:gd name="connsiteX10" fmla="*/ 116542 w 7790330"/>
                <a:gd name="connsiteY10" fmla="*/ 4064461 h 4225826"/>
                <a:gd name="connsiteX11" fmla="*/ 89647 w 7790330"/>
                <a:gd name="connsiteY11" fmla="*/ 4037567 h 4225826"/>
                <a:gd name="connsiteX12" fmla="*/ 35859 w 7790330"/>
                <a:gd name="connsiteY12" fmla="*/ 3983779 h 4225826"/>
                <a:gd name="connsiteX13" fmla="*/ 8965 w 7790330"/>
                <a:gd name="connsiteY13" fmla="*/ 3903096 h 4225826"/>
                <a:gd name="connsiteX14" fmla="*/ 0 w 7790330"/>
                <a:gd name="connsiteY14" fmla="*/ 3643120 h 4225826"/>
                <a:gd name="connsiteX15" fmla="*/ 17930 w 7790330"/>
                <a:gd name="connsiteY15" fmla="*/ 3499684 h 4225826"/>
                <a:gd name="connsiteX16" fmla="*/ 26894 w 7790330"/>
                <a:gd name="connsiteY16" fmla="*/ 3410037 h 4225826"/>
                <a:gd name="connsiteX17" fmla="*/ 26894 w 7790330"/>
                <a:gd name="connsiteY17" fmla="*/ 2710790 h 4225826"/>
                <a:gd name="connsiteX18" fmla="*/ 53789 w 7790330"/>
                <a:gd name="connsiteY18" fmla="*/ 2612179 h 4225826"/>
                <a:gd name="connsiteX19" fmla="*/ 89647 w 7790330"/>
                <a:gd name="connsiteY19" fmla="*/ 2504602 h 4225826"/>
                <a:gd name="connsiteX20" fmla="*/ 116542 w 7790330"/>
                <a:gd name="connsiteY20" fmla="*/ 2432884 h 4225826"/>
                <a:gd name="connsiteX21" fmla="*/ 206189 w 7790330"/>
                <a:gd name="connsiteY21" fmla="*/ 2271520 h 4225826"/>
                <a:gd name="connsiteX22" fmla="*/ 266248 w 7790330"/>
                <a:gd name="connsiteY22" fmla="*/ 2157188 h 4225826"/>
                <a:gd name="connsiteX23" fmla="*/ 262291 w 7790330"/>
                <a:gd name="connsiteY23" fmla="*/ 2162906 h 4225826"/>
                <a:gd name="connsiteX24" fmla="*/ 269471 w 7790330"/>
                <a:gd name="connsiteY24" fmla="*/ 2151856 h 4225826"/>
                <a:gd name="connsiteX25" fmla="*/ 448236 w 7790330"/>
                <a:gd name="connsiteY25" fmla="*/ 1868108 h 4225826"/>
                <a:gd name="connsiteX26" fmla="*/ 519953 w 7790330"/>
                <a:gd name="connsiteY26" fmla="*/ 1724673 h 4225826"/>
                <a:gd name="connsiteX27" fmla="*/ 591671 w 7790330"/>
                <a:gd name="connsiteY27" fmla="*/ 1581237 h 4225826"/>
                <a:gd name="connsiteX28" fmla="*/ 609600 w 7790330"/>
                <a:gd name="connsiteY28" fmla="*/ 1518484 h 4225826"/>
                <a:gd name="connsiteX29" fmla="*/ 627530 w 7790330"/>
                <a:gd name="connsiteY29" fmla="*/ 1482626 h 4225826"/>
                <a:gd name="connsiteX30" fmla="*/ 753036 w 7790330"/>
                <a:gd name="connsiteY30" fmla="*/ 1258508 h 4225826"/>
                <a:gd name="connsiteX31" fmla="*/ 797859 w 7790330"/>
                <a:gd name="connsiteY31" fmla="*/ 1222649 h 4225826"/>
                <a:gd name="connsiteX32" fmla="*/ 1039906 w 7790330"/>
                <a:gd name="connsiteY32" fmla="*/ 1070249 h 4225826"/>
                <a:gd name="connsiteX33" fmla="*/ 1138518 w 7790330"/>
                <a:gd name="connsiteY33" fmla="*/ 998532 h 4225826"/>
                <a:gd name="connsiteX34" fmla="*/ 1344706 w 7790330"/>
                <a:gd name="connsiteY34" fmla="*/ 792343 h 4225826"/>
                <a:gd name="connsiteX35" fmla="*/ 1488142 w 7790330"/>
                <a:gd name="connsiteY35" fmla="*/ 586155 h 4225826"/>
                <a:gd name="connsiteX36" fmla="*/ 1524000 w 7790330"/>
                <a:gd name="connsiteY36" fmla="*/ 451684 h 4225826"/>
                <a:gd name="connsiteX37" fmla="*/ 1541930 w 7790330"/>
                <a:gd name="connsiteY37" fmla="*/ 433755 h 4225826"/>
                <a:gd name="connsiteX38" fmla="*/ 1640542 w 7790330"/>
                <a:gd name="connsiteY38" fmla="*/ 379967 h 4225826"/>
                <a:gd name="connsiteX39" fmla="*/ 1900518 w 7790330"/>
                <a:gd name="connsiteY39" fmla="*/ 281355 h 4225826"/>
                <a:gd name="connsiteX40" fmla="*/ 2008094 w 7790330"/>
                <a:gd name="connsiteY40" fmla="*/ 227567 h 4225826"/>
                <a:gd name="connsiteX41" fmla="*/ 2393577 w 7790330"/>
                <a:gd name="connsiteY41" fmla="*/ 111026 h 4225826"/>
                <a:gd name="connsiteX42" fmla="*/ 2528047 w 7790330"/>
                <a:gd name="connsiteY42" fmla="*/ 93096 h 4225826"/>
                <a:gd name="connsiteX43" fmla="*/ 2644589 w 7790330"/>
                <a:gd name="connsiteY43" fmla="*/ 75167 h 4225826"/>
                <a:gd name="connsiteX44" fmla="*/ 2976283 w 7790330"/>
                <a:gd name="connsiteY44" fmla="*/ 21379 h 4225826"/>
                <a:gd name="connsiteX45" fmla="*/ 3054670 w 7790330"/>
                <a:gd name="connsiteY45" fmla="*/ 0 h 4225826"/>
                <a:gd name="connsiteX46" fmla="*/ 5151286 w 7790330"/>
                <a:gd name="connsiteY46" fmla="*/ 0 h 4225826"/>
                <a:gd name="connsiteX47" fmla="*/ 5163834 w 7790330"/>
                <a:gd name="connsiteY47" fmla="*/ 2949 h 4225826"/>
                <a:gd name="connsiteX48" fmla="*/ 5199530 w 7790330"/>
                <a:gd name="connsiteY48" fmla="*/ 12414 h 4225826"/>
                <a:gd name="connsiteX49" fmla="*/ 5253318 w 7790330"/>
                <a:gd name="connsiteY49" fmla="*/ 39308 h 4225826"/>
                <a:gd name="connsiteX50" fmla="*/ 5351930 w 7790330"/>
                <a:gd name="connsiteY50" fmla="*/ 66202 h 4225826"/>
                <a:gd name="connsiteX51" fmla="*/ 5441577 w 7790330"/>
                <a:gd name="connsiteY51" fmla="*/ 119990 h 4225826"/>
                <a:gd name="connsiteX52" fmla="*/ 5477436 w 7790330"/>
                <a:gd name="connsiteY52" fmla="*/ 146884 h 4225826"/>
                <a:gd name="connsiteX53" fmla="*/ 5513294 w 7790330"/>
                <a:gd name="connsiteY53" fmla="*/ 164814 h 4225826"/>
                <a:gd name="connsiteX54" fmla="*/ 5611906 w 7790330"/>
                <a:gd name="connsiteY54" fmla="*/ 218602 h 4225826"/>
                <a:gd name="connsiteX55" fmla="*/ 5683624 w 7790330"/>
                <a:gd name="connsiteY55" fmla="*/ 245496 h 4225826"/>
                <a:gd name="connsiteX56" fmla="*/ 5764306 w 7790330"/>
                <a:gd name="connsiteY56" fmla="*/ 281355 h 4225826"/>
                <a:gd name="connsiteX57" fmla="*/ 5853953 w 7790330"/>
                <a:gd name="connsiteY57" fmla="*/ 317214 h 4225826"/>
                <a:gd name="connsiteX58" fmla="*/ 5943600 w 7790330"/>
                <a:gd name="connsiteY58" fmla="*/ 362037 h 4225826"/>
                <a:gd name="connsiteX59" fmla="*/ 6024283 w 7790330"/>
                <a:gd name="connsiteY59" fmla="*/ 397896 h 4225826"/>
                <a:gd name="connsiteX60" fmla="*/ 6104965 w 7790330"/>
                <a:gd name="connsiteY60" fmla="*/ 442720 h 4225826"/>
                <a:gd name="connsiteX61" fmla="*/ 6185647 w 7790330"/>
                <a:gd name="connsiteY61" fmla="*/ 469614 h 4225826"/>
                <a:gd name="connsiteX62" fmla="*/ 6248400 w 7790330"/>
                <a:gd name="connsiteY62" fmla="*/ 505473 h 4225826"/>
                <a:gd name="connsiteX63" fmla="*/ 6302189 w 7790330"/>
                <a:gd name="connsiteY63" fmla="*/ 523402 h 4225826"/>
                <a:gd name="connsiteX64" fmla="*/ 6347012 w 7790330"/>
                <a:gd name="connsiteY64" fmla="*/ 550296 h 4225826"/>
                <a:gd name="connsiteX65" fmla="*/ 6391836 w 7790330"/>
                <a:gd name="connsiteY65" fmla="*/ 568226 h 4225826"/>
                <a:gd name="connsiteX66" fmla="*/ 6427694 w 7790330"/>
                <a:gd name="connsiteY66" fmla="*/ 577190 h 4225826"/>
                <a:gd name="connsiteX67" fmla="*/ 6472518 w 7790330"/>
                <a:gd name="connsiteY67" fmla="*/ 613049 h 4225826"/>
                <a:gd name="connsiteX68" fmla="*/ 6490447 w 7790330"/>
                <a:gd name="connsiteY68" fmla="*/ 630979 h 4225826"/>
                <a:gd name="connsiteX69" fmla="*/ 6499412 w 7790330"/>
                <a:gd name="connsiteY69" fmla="*/ 657873 h 4225826"/>
                <a:gd name="connsiteX70" fmla="*/ 6517342 w 7790330"/>
                <a:gd name="connsiteY70" fmla="*/ 675802 h 4225826"/>
                <a:gd name="connsiteX71" fmla="*/ 6526306 w 7790330"/>
                <a:gd name="connsiteY71" fmla="*/ 711661 h 4225826"/>
                <a:gd name="connsiteX72" fmla="*/ 6535271 w 7790330"/>
                <a:gd name="connsiteY72" fmla="*/ 738555 h 4225826"/>
                <a:gd name="connsiteX73" fmla="*/ 6544236 w 7790330"/>
                <a:gd name="connsiteY73" fmla="*/ 774414 h 4225826"/>
                <a:gd name="connsiteX74" fmla="*/ 6580094 w 7790330"/>
                <a:gd name="connsiteY74" fmla="*/ 855096 h 4225826"/>
                <a:gd name="connsiteX75" fmla="*/ 6615953 w 7790330"/>
                <a:gd name="connsiteY75" fmla="*/ 926814 h 4225826"/>
                <a:gd name="connsiteX76" fmla="*/ 6651812 w 7790330"/>
                <a:gd name="connsiteY76" fmla="*/ 1007496 h 4225826"/>
                <a:gd name="connsiteX77" fmla="*/ 6750424 w 7790330"/>
                <a:gd name="connsiteY77" fmla="*/ 1043355 h 4225826"/>
                <a:gd name="connsiteX78" fmla="*/ 6831106 w 7790330"/>
                <a:gd name="connsiteY78" fmla="*/ 1079214 h 4225826"/>
                <a:gd name="connsiteX79" fmla="*/ 7100047 w 7790330"/>
                <a:gd name="connsiteY79" fmla="*/ 1195755 h 4225826"/>
                <a:gd name="connsiteX80" fmla="*/ 7216589 w 7790330"/>
                <a:gd name="connsiteY80" fmla="*/ 1240579 h 4225826"/>
                <a:gd name="connsiteX81" fmla="*/ 7395883 w 7790330"/>
                <a:gd name="connsiteY81" fmla="*/ 1330226 h 4225826"/>
                <a:gd name="connsiteX82" fmla="*/ 7512424 w 7790330"/>
                <a:gd name="connsiteY82" fmla="*/ 1437802 h 4225826"/>
                <a:gd name="connsiteX83" fmla="*/ 7575177 w 7790330"/>
                <a:gd name="connsiteY83" fmla="*/ 1500555 h 4225826"/>
                <a:gd name="connsiteX84" fmla="*/ 7673789 w 7790330"/>
                <a:gd name="connsiteY84" fmla="*/ 1643990 h 4225826"/>
                <a:gd name="connsiteX85" fmla="*/ 7781365 w 7790330"/>
                <a:gd name="connsiteY85" fmla="*/ 1823284 h 4225826"/>
                <a:gd name="connsiteX86" fmla="*/ 7790330 w 7790330"/>
                <a:gd name="connsiteY86" fmla="*/ 1984649 h 4225826"/>
                <a:gd name="connsiteX87" fmla="*/ 7781365 w 7790330"/>
                <a:gd name="connsiteY87" fmla="*/ 2029473 h 4225826"/>
                <a:gd name="connsiteX88" fmla="*/ 7718612 w 7790330"/>
                <a:gd name="connsiteY88" fmla="*/ 2163943 h 4225826"/>
                <a:gd name="connsiteX89" fmla="*/ 7682753 w 7790330"/>
                <a:gd name="connsiteY89" fmla="*/ 2235661 h 4225826"/>
                <a:gd name="connsiteX90" fmla="*/ 7655859 w 7790330"/>
                <a:gd name="connsiteY90" fmla="*/ 2271520 h 4225826"/>
                <a:gd name="connsiteX91" fmla="*/ 7637930 w 7790330"/>
                <a:gd name="connsiteY91" fmla="*/ 2307379 h 4225826"/>
                <a:gd name="connsiteX92" fmla="*/ 7602071 w 7790330"/>
                <a:gd name="connsiteY92" fmla="*/ 2352202 h 4225826"/>
                <a:gd name="connsiteX93" fmla="*/ 7458636 w 7790330"/>
                <a:gd name="connsiteY93" fmla="*/ 2477708 h 4225826"/>
                <a:gd name="connsiteX94" fmla="*/ 7422777 w 7790330"/>
                <a:gd name="connsiteY94" fmla="*/ 2495637 h 4225826"/>
                <a:gd name="connsiteX95" fmla="*/ 7288306 w 7790330"/>
                <a:gd name="connsiteY95" fmla="*/ 2540461 h 4225826"/>
                <a:gd name="connsiteX96" fmla="*/ 7306236 w 7790330"/>
                <a:gd name="connsiteY96" fmla="*/ 2513567 h 4225826"/>
                <a:gd name="connsiteX97" fmla="*/ 7234518 w 7790330"/>
                <a:gd name="connsiteY97" fmla="*/ 2531496 h 4225826"/>
                <a:gd name="connsiteX98" fmla="*/ 7198659 w 7790330"/>
                <a:gd name="connsiteY98" fmla="*/ 2567355 h 4225826"/>
                <a:gd name="connsiteX99" fmla="*/ 7144871 w 7790330"/>
                <a:gd name="connsiteY99" fmla="*/ 2585284 h 4225826"/>
                <a:gd name="connsiteX100" fmla="*/ 7091083 w 7790330"/>
                <a:gd name="connsiteY100" fmla="*/ 2594249 h 4225826"/>
                <a:gd name="connsiteX101" fmla="*/ 6849036 w 7790330"/>
                <a:gd name="connsiteY101" fmla="*/ 2612179 h 4225826"/>
                <a:gd name="connsiteX102" fmla="*/ 6759389 w 7790330"/>
                <a:gd name="connsiteY102" fmla="*/ 2630108 h 4225826"/>
                <a:gd name="connsiteX103" fmla="*/ 6705600 w 7790330"/>
                <a:gd name="connsiteY103" fmla="*/ 2648037 h 4225826"/>
                <a:gd name="connsiteX104" fmla="*/ 6669742 w 7790330"/>
                <a:gd name="connsiteY104" fmla="*/ 2665967 h 4225826"/>
                <a:gd name="connsiteX105" fmla="*/ 6589059 w 7790330"/>
                <a:gd name="connsiteY105" fmla="*/ 2701826 h 4225826"/>
                <a:gd name="connsiteX106" fmla="*/ 6526306 w 7790330"/>
                <a:gd name="connsiteY106" fmla="*/ 2746649 h 4225826"/>
                <a:gd name="connsiteX107" fmla="*/ 6499412 w 7790330"/>
                <a:gd name="connsiteY107" fmla="*/ 2755614 h 4225826"/>
                <a:gd name="connsiteX108" fmla="*/ 6418730 w 7790330"/>
                <a:gd name="connsiteY108" fmla="*/ 2782508 h 4225826"/>
                <a:gd name="connsiteX109" fmla="*/ 6293224 w 7790330"/>
                <a:gd name="connsiteY109" fmla="*/ 2836296 h 4225826"/>
                <a:gd name="connsiteX110" fmla="*/ 6239436 w 7790330"/>
                <a:gd name="connsiteY110" fmla="*/ 2854226 h 4225826"/>
                <a:gd name="connsiteX111" fmla="*/ 6203577 w 7790330"/>
                <a:gd name="connsiteY111" fmla="*/ 2863190 h 4225826"/>
                <a:gd name="connsiteX112" fmla="*/ 6185647 w 7790330"/>
                <a:gd name="connsiteY112" fmla="*/ 2845261 h 4225826"/>
                <a:gd name="connsiteX113" fmla="*/ 6149789 w 7790330"/>
                <a:gd name="connsiteY113" fmla="*/ 2854226 h 4225826"/>
                <a:gd name="connsiteX114" fmla="*/ 6122894 w 7790330"/>
                <a:gd name="connsiteY114" fmla="*/ 2863190 h 4225826"/>
                <a:gd name="connsiteX115" fmla="*/ 6069106 w 7790330"/>
                <a:gd name="connsiteY115" fmla="*/ 2881120 h 4225826"/>
                <a:gd name="connsiteX116" fmla="*/ 6006353 w 7790330"/>
                <a:gd name="connsiteY116" fmla="*/ 2899049 h 4225826"/>
                <a:gd name="connsiteX117" fmla="*/ 5961530 w 7790330"/>
                <a:gd name="connsiteY117" fmla="*/ 2925943 h 4225826"/>
                <a:gd name="connsiteX118" fmla="*/ 5889812 w 7790330"/>
                <a:gd name="connsiteY118" fmla="*/ 2943873 h 4225826"/>
                <a:gd name="connsiteX119" fmla="*/ 5862918 w 7790330"/>
                <a:gd name="connsiteY119" fmla="*/ 2952837 h 4225826"/>
                <a:gd name="connsiteX120" fmla="*/ 5764306 w 7790330"/>
                <a:gd name="connsiteY120" fmla="*/ 2970767 h 4225826"/>
                <a:gd name="connsiteX121" fmla="*/ 5602942 w 7790330"/>
                <a:gd name="connsiteY121" fmla="*/ 2988696 h 4225826"/>
                <a:gd name="connsiteX122" fmla="*/ 5441577 w 7790330"/>
                <a:gd name="connsiteY122" fmla="*/ 3006626 h 4225826"/>
                <a:gd name="connsiteX123" fmla="*/ 5074024 w 7790330"/>
                <a:gd name="connsiteY123" fmla="*/ 3024555 h 4225826"/>
                <a:gd name="connsiteX124" fmla="*/ 4796118 w 7790330"/>
                <a:gd name="connsiteY124" fmla="*/ 3033520 h 4225826"/>
                <a:gd name="connsiteX125" fmla="*/ 4706471 w 7790330"/>
                <a:gd name="connsiteY125" fmla="*/ 3015590 h 4225826"/>
                <a:gd name="connsiteX126" fmla="*/ 4589930 w 7790330"/>
                <a:gd name="connsiteY126" fmla="*/ 3042484 h 4225826"/>
                <a:gd name="connsiteX127" fmla="*/ 4554071 w 7790330"/>
                <a:gd name="connsiteY127" fmla="*/ 3060414 h 4225826"/>
                <a:gd name="connsiteX128" fmla="*/ 4383742 w 7790330"/>
                <a:gd name="connsiteY128" fmla="*/ 3096273 h 4225826"/>
                <a:gd name="connsiteX129" fmla="*/ 4222377 w 7790330"/>
                <a:gd name="connsiteY129" fmla="*/ 3132132 h 4225826"/>
                <a:gd name="connsiteX130" fmla="*/ 3971365 w 7790330"/>
                <a:gd name="connsiteY130" fmla="*/ 3167990 h 4225826"/>
                <a:gd name="connsiteX131" fmla="*/ 3684494 w 7790330"/>
                <a:gd name="connsiteY131" fmla="*/ 3212814 h 4225826"/>
                <a:gd name="connsiteX132" fmla="*/ 3316942 w 7790330"/>
                <a:gd name="connsiteY132" fmla="*/ 3266602 h 4225826"/>
                <a:gd name="connsiteX133" fmla="*/ 2528047 w 7790330"/>
                <a:gd name="connsiteY133" fmla="*/ 3383143 h 4225826"/>
                <a:gd name="connsiteX134" fmla="*/ 2026024 w 7790330"/>
                <a:gd name="connsiteY134" fmla="*/ 3445896 h 4225826"/>
                <a:gd name="connsiteX135" fmla="*/ 1855694 w 7790330"/>
                <a:gd name="connsiteY135" fmla="*/ 3472790 h 4225826"/>
                <a:gd name="connsiteX136" fmla="*/ 1685365 w 7790330"/>
                <a:gd name="connsiteY136" fmla="*/ 3490720 h 4225826"/>
                <a:gd name="connsiteX137" fmla="*/ 1649506 w 7790330"/>
                <a:gd name="connsiteY137" fmla="*/ 3508649 h 4225826"/>
                <a:gd name="connsiteX138" fmla="*/ 1622612 w 7790330"/>
                <a:gd name="connsiteY138" fmla="*/ 3517614 h 4225826"/>
                <a:gd name="connsiteX139" fmla="*/ 1595718 w 7790330"/>
                <a:gd name="connsiteY139" fmla="*/ 3544508 h 4225826"/>
                <a:gd name="connsiteX140" fmla="*/ 1524000 w 7790330"/>
                <a:gd name="connsiteY140" fmla="*/ 3580367 h 4225826"/>
                <a:gd name="connsiteX141" fmla="*/ 1488142 w 7790330"/>
                <a:gd name="connsiteY141" fmla="*/ 3607261 h 4225826"/>
                <a:gd name="connsiteX142" fmla="*/ 1455272 w 7790330"/>
                <a:gd name="connsiteY142" fmla="*/ 3628743 h 4225826"/>
                <a:gd name="connsiteX143" fmla="*/ 1447655 w 7790330"/>
                <a:gd name="connsiteY143" fmla="*/ 3633316 h 4225826"/>
                <a:gd name="connsiteX144" fmla="*/ 1447956 w 7790330"/>
                <a:gd name="connsiteY144" fmla="*/ 3631436 h 4225826"/>
                <a:gd name="connsiteX145" fmla="*/ 1440725 w 7790330"/>
                <a:gd name="connsiteY145" fmla="*/ 3637475 h 4225826"/>
                <a:gd name="connsiteX146" fmla="*/ 1447655 w 7790330"/>
                <a:gd name="connsiteY146" fmla="*/ 3633316 h 4225826"/>
                <a:gd name="connsiteX147" fmla="*/ 1447636 w 7790330"/>
                <a:gd name="connsiteY147" fmla="*/ 3633435 h 4225826"/>
                <a:gd name="connsiteX148" fmla="*/ 1407459 w 7790330"/>
                <a:gd name="connsiteY148" fmla="*/ 3670014 h 4225826"/>
                <a:gd name="connsiteX149" fmla="*/ 1380565 w 7790330"/>
                <a:gd name="connsiteY149" fmla="*/ 3687943 h 4225826"/>
                <a:gd name="connsiteX150" fmla="*/ 1344706 w 7790330"/>
                <a:gd name="connsiteY150" fmla="*/ 3714837 h 4225826"/>
                <a:gd name="connsiteX151" fmla="*/ 1272989 w 7790330"/>
                <a:gd name="connsiteY151" fmla="*/ 3768626 h 4225826"/>
                <a:gd name="connsiteX152" fmla="*/ 1246094 w 7790330"/>
                <a:gd name="connsiteY152" fmla="*/ 3795520 h 4225826"/>
                <a:gd name="connsiteX153" fmla="*/ 1210236 w 7790330"/>
                <a:gd name="connsiteY153" fmla="*/ 3813449 h 4225826"/>
                <a:gd name="connsiteX154" fmla="*/ 1165412 w 7790330"/>
                <a:gd name="connsiteY154" fmla="*/ 3840343 h 4225826"/>
                <a:gd name="connsiteX155" fmla="*/ 1120589 w 7790330"/>
                <a:gd name="connsiteY155" fmla="*/ 3867237 h 4225826"/>
                <a:gd name="connsiteX156" fmla="*/ 1030942 w 7790330"/>
                <a:gd name="connsiteY156" fmla="*/ 3921026 h 4225826"/>
                <a:gd name="connsiteX157" fmla="*/ 977153 w 7790330"/>
                <a:gd name="connsiteY157" fmla="*/ 3947920 h 4225826"/>
                <a:gd name="connsiteX158" fmla="*/ 923365 w 7790330"/>
                <a:gd name="connsiteY158" fmla="*/ 3983779 h 4225826"/>
                <a:gd name="connsiteX159" fmla="*/ 842683 w 7790330"/>
                <a:gd name="connsiteY159" fmla="*/ 4019637 h 4225826"/>
                <a:gd name="connsiteX160" fmla="*/ 779930 w 7790330"/>
                <a:gd name="connsiteY160" fmla="*/ 4073426 h 4225826"/>
                <a:gd name="connsiteX161" fmla="*/ 717177 w 7790330"/>
                <a:gd name="connsiteY161" fmla="*/ 4118249 h 4225826"/>
                <a:gd name="connsiteX162" fmla="*/ 645459 w 7790330"/>
                <a:gd name="connsiteY162" fmla="*/ 4172037 h 4225826"/>
                <a:gd name="connsiteX163" fmla="*/ 600636 w 7790330"/>
                <a:gd name="connsiteY163" fmla="*/ 4181002 h 4225826"/>
                <a:gd name="connsiteX164" fmla="*/ 475130 w 7790330"/>
                <a:gd name="connsiteY164" fmla="*/ 4189967 h 4225826"/>
                <a:gd name="connsiteX165" fmla="*/ 457200 w 7790330"/>
                <a:gd name="connsiteY165" fmla="*/ 4207896 h 4225826"/>
                <a:gd name="connsiteX166" fmla="*/ 430306 w 7790330"/>
                <a:gd name="connsiteY166" fmla="*/ 4216861 h 4225826"/>
                <a:gd name="connsiteX167" fmla="*/ 340659 w 7790330"/>
                <a:gd name="connsiteY167" fmla="*/ 4225826 h 4225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Lst>
              <a:rect l="l" t="t" r="r" b="b"/>
              <a:pathLst>
                <a:path w="7790330" h="4225826">
                  <a:moveTo>
                    <a:pt x="258568" y="2168489"/>
                  </a:moveTo>
                  <a:cubicBezTo>
                    <a:pt x="258364" y="2168749"/>
                    <a:pt x="258785" y="2168054"/>
                    <a:pt x="259559" y="2166854"/>
                  </a:cubicBezTo>
                  <a:lnTo>
                    <a:pt x="262291" y="2162906"/>
                  </a:lnTo>
                  <a:lnTo>
                    <a:pt x="261326" y="2164390"/>
                  </a:lnTo>
                  <a:cubicBezTo>
                    <a:pt x="259600" y="2167012"/>
                    <a:pt x="258771" y="2168228"/>
                    <a:pt x="258568" y="2168489"/>
                  </a:cubicBezTo>
                  <a:close/>
                  <a:moveTo>
                    <a:pt x="340659" y="4225826"/>
                  </a:moveTo>
                  <a:cubicBezTo>
                    <a:pt x="331694" y="4222838"/>
                    <a:pt x="322217" y="4221087"/>
                    <a:pt x="313765" y="4216861"/>
                  </a:cubicBezTo>
                  <a:cubicBezTo>
                    <a:pt x="304128" y="4212043"/>
                    <a:pt x="296226" y="4204277"/>
                    <a:pt x="286871" y="4198932"/>
                  </a:cubicBezTo>
                  <a:cubicBezTo>
                    <a:pt x="275268" y="4192302"/>
                    <a:pt x="262965" y="4186979"/>
                    <a:pt x="251012" y="4181002"/>
                  </a:cubicBezTo>
                  <a:cubicBezTo>
                    <a:pt x="228333" y="4169662"/>
                    <a:pt x="215153" y="4145143"/>
                    <a:pt x="197224" y="4127214"/>
                  </a:cubicBezTo>
                  <a:cubicBezTo>
                    <a:pt x="173132" y="4103122"/>
                    <a:pt x="143436" y="4085379"/>
                    <a:pt x="116542" y="4064461"/>
                  </a:cubicBezTo>
                  <a:cubicBezTo>
                    <a:pt x="106534" y="4056677"/>
                    <a:pt x="98612" y="4046532"/>
                    <a:pt x="89647" y="4037567"/>
                  </a:cubicBezTo>
                  <a:lnTo>
                    <a:pt x="35859" y="3983779"/>
                  </a:lnTo>
                  <a:cubicBezTo>
                    <a:pt x="15813" y="3963733"/>
                    <a:pt x="11933" y="3931289"/>
                    <a:pt x="8965" y="3903096"/>
                  </a:cubicBezTo>
                  <a:cubicBezTo>
                    <a:pt x="-112" y="3816862"/>
                    <a:pt x="2988" y="3729779"/>
                    <a:pt x="0" y="3643120"/>
                  </a:cubicBezTo>
                  <a:cubicBezTo>
                    <a:pt x="0" y="3643120"/>
                    <a:pt x="12407" y="3547551"/>
                    <a:pt x="17930" y="3499684"/>
                  </a:cubicBezTo>
                  <a:cubicBezTo>
                    <a:pt x="21372" y="3469851"/>
                    <a:pt x="25841" y="3440050"/>
                    <a:pt x="26894" y="3410037"/>
                  </a:cubicBezTo>
                  <a:cubicBezTo>
                    <a:pt x="41231" y="3001432"/>
                    <a:pt x="38145" y="3059563"/>
                    <a:pt x="26894" y="2710790"/>
                  </a:cubicBezTo>
                  <a:cubicBezTo>
                    <a:pt x="41136" y="2653827"/>
                    <a:pt x="32474" y="2686778"/>
                    <a:pt x="53789" y="2612179"/>
                  </a:cubicBezTo>
                  <a:cubicBezTo>
                    <a:pt x="64173" y="2575835"/>
                    <a:pt x="77160" y="2540279"/>
                    <a:pt x="89647" y="2504602"/>
                  </a:cubicBezTo>
                  <a:cubicBezTo>
                    <a:pt x="98081" y="2480504"/>
                    <a:pt x="106308" y="2456275"/>
                    <a:pt x="116542" y="2432884"/>
                  </a:cubicBezTo>
                  <a:cubicBezTo>
                    <a:pt x="149818" y="2356824"/>
                    <a:pt x="162335" y="2349107"/>
                    <a:pt x="206189" y="2271520"/>
                  </a:cubicBezTo>
                  <a:cubicBezTo>
                    <a:pt x="272414" y="2154354"/>
                    <a:pt x="272803" y="2148660"/>
                    <a:pt x="266248" y="2157188"/>
                  </a:cubicBezTo>
                  <a:lnTo>
                    <a:pt x="262291" y="2162906"/>
                  </a:lnTo>
                  <a:lnTo>
                    <a:pt x="269471" y="2151856"/>
                  </a:lnTo>
                  <a:cubicBezTo>
                    <a:pt x="288442" y="2122436"/>
                    <a:pt x="336671" y="2046613"/>
                    <a:pt x="448236" y="1868108"/>
                  </a:cubicBezTo>
                  <a:cubicBezTo>
                    <a:pt x="476567" y="1822778"/>
                    <a:pt x="496047" y="1772485"/>
                    <a:pt x="519953" y="1724673"/>
                  </a:cubicBezTo>
                  <a:cubicBezTo>
                    <a:pt x="543859" y="1676861"/>
                    <a:pt x="570357" y="1630259"/>
                    <a:pt x="591671" y="1581237"/>
                  </a:cubicBezTo>
                  <a:cubicBezTo>
                    <a:pt x="600345" y="1561286"/>
                    <a:pt x="602165" y="1538929"/>
                    <a:pt x="609600" y="1518484"/>
                  </a:cubicBezTo>
                  <a:cubicBezTo>
                    <a:pt x="614167" y="1505925"/>
                    <a:pt x="621553" y="1494579"/>
                    <a:pt x="627530" y="1482626"/>
                  </a:cubicBezTo>
                  <a:cubicBezTo>
                    <a:pt x="697852" y="1341989"/>
                    <a:pt x="641329" y="1394152"/>
                    <a:pt x="753036" y="1258508"/>
                  </a:cubicBezTo>
                  <a:cubicBezTo>
                    <a:pt x="765200" y="1243738"/>
                    <a:pt x="782918" y="1234602"/>
                    <a:pt x="797859" y="1222649"/>
                  </a:cubicBezTo>
                  <a:cubicBezTo>
                    <a:pt x="863159" y="1170408"/>
                    <a:pt x="972513" y="1114314"/>
                    <a:pt x="1039906" y="1070249"/>
                  </a:cubicBezTo>
                  <a:cubicBezTo>
                    <a:pt x="1073924" y="1048006"/>
                    <a:pt x="1107183" y="1024418"/>
                    <a:pt x="1138518" y="998532"/>
                  </a:cubicBezTo>
                  <a:cubicBezTo>
                    <a:pt x="1210370" y="939176"/>
                    <a:pt x="1284807" y="863651"/>
                    <a:pt x="1344706" y="792343"/>
                  </a:cubicBezTo>
                  <a:cubicBezTo>
                    <a:pt x="1388107" y="740675"/>
                    <a:pt x="1457127" y="652061"/>
                    <a:pt x="1488142" y="586155"/>
                  </a:cubicBezTo>
                  <a:cubicBezTo>
                    <a:pt x="1494728" y="572159"/>
                    <a:pt x="1521311" y="462441"/>
                    <a:pt x="1524000" y="451684"/>
                  </a:cubicBezTo>
                  <a:cubicBezTo>
                    <a:pt x="1529977" y="445708"/>
                    <a:pt x="1535052" y="438668"/>
                    <a:pt x="1541930" y="433755"/>
                  </a:cubicBezTo>
                  <a:cubicBezTo>
                    <a:pt x="1570873" y="413082"/>
                    <a:pt x="1609214" y="395631"/>
                    <a:pt x="1640542" y="379967"/>
                  </a:cubicBezTo>
                  <a:cubicBezTo>
                    <a:pt x="1779207" y="310636"/>
                    <a:pt x="1781181" y="333240"/>
                    <a:pt x="1900518" y="281355"/>
                  </a:cubicBezTo>
                  <a:cubicBezTo>
                    <a:pt x="1937284" y="265370"/>
                    <a:pt x="1971171" y="243188"/>
                    <a:pt x="2008094" y="227567"/>
                  </a:cubicBezTo>
                  <a:cubicBezTo>
                    <a:pt x="2110362" y="184300"/>
                    <a:pt x="2309117" y="130221"/>
                    <a:pt x="2393577" y="111026"/>
                  </a:cubicBezTo>
                  <a:cubicBezTo>
                    <a:pt x="2437673" y="101004"/>
                    <a:pt x="2483224" y="99073"/>
                    <a:pt x="2528047" y="93096"/>
                  </a:cubicBezTo>
                  <a:cubicBezTo>
                    <a:pt x="2567007" y="87901"/>
                    <a:pt x="2605742" y="81144"/>
                    <a:pt x="2644589" y="75167"/>
                  </a:cubicBezTo>
                  <a:cubicBezTo>
                    <a:pt x="2733822" y="61439"/>
                    <a:pt x="2905810" y="35474"/>
                    <a:pt x="2976283" y="21379"/>
                  </a:cubicBezTo>
                  <a:lnTo>
                    <a:pt x="3054670" y="0"/>
                  </a:lnTo>
                  <a:lnTo>
                    <a:pt x="5151286" y="0"/>
                  </a:lnTo>
                  <a:lnTo>
                    <a:pt x="5163834" y="2949"/>
                  </a:lnTo>
                  <a:cubicBezTo>
                    <a:pt x="5175908" y="5526"/>
                    <a:pt x="5187927" y="8270"/>
                    <a:pt x="5199530" y="12414"/>
                  </a:cubicBezTo>
                  <a:cubicBezTo>
                    <a:pt x="5218408" y="19156"/>
                    <a:pt x="5234814" y="31598"/>
                    <a:pt x="5253318" y="39308"/>
                  </a:cubicBezTo>
                  <a:cubicBezTo>
                    <a:pt x="5379058" y="91699"/>
                    <a:pt x="5242217" y="29630"/>
                    <a:pt x="5351930" y="66202"/>
                  </a:cubicBezTo>
                  <a:cubicBezTo>
                    <a:pt x="5378340" y="75006"/>
                    <a:pt x="5422982" y="106973"/>
                    <a:pt x="5441577" y="119990"/>
                  </a:cubicBezTo>
                  <a:cubicBezTo>
                    <a:pt x="5453817" y="128558"/>
                    <a:pt x="5464766" y="138965"/>
                    <a:pt x="5477436" y="146884"/>
                  </a:cubicBezTo>
                  <a:cubicBezTo>
                    <a:pt x="5488768" y="153967"/>
                    <a:pt x="5501612" y="158324"/>
                    <a:pt x="5513294" y="164814"/>
                  </a:cubicBezTo>
                  <a:cubicBezTo>
                    <a:pt x="5563084" y="192475"/>
                    <a:pt x="5556595" y="194898"/>
                    <a:pt x="5611906" y="218602"/>
                  </a:cubicBezTo>
                  <a:cubicBezTo>
                    <a:pt x="5635373" y="228659"/>
                    <a:pt x="5660016" y="235775"/>
                    <a:pt x="5683624" y="245496"/>
                  </a:cubicBezTo>
                  <a:cubicBezTo>
                    <a:pt x="5710838" y="256702"/>
                    <a:pt x="5737182" y="269934"/>
                    <a:pt x="5764306" y="281355"/>
                  </a:cubicBezTo>
                  <a:cubicBezTo>
                    <a:pt x="5793968" y="293844"/>
                    <a:pt x="5824603" y="304007"/>
                    <a:pt x="5853953" y="317214"/>
                  </a:cubicBezTo>
                  <a:cubicBezTo>
                    <a:pt x="5884420" y="330924"/>
                    <a:pt x="5913407" y="347735"/>
                    <a:pt x="5943600" y="362037"/>
                  </a:cubicBezTo>
                  <a:cubicBezTo>
                    <a:pt x="5970198" y="374636"/>
                    <a:pt x="5997959" y="384734"/>
                    <a:pt x="6024283" y="397896"/>
                  </a:cubicBezTo>
                  <a:cubicBezTo>
                    <a:pt x="6051801" y="411655"/>
                    <a:pt x="6076851" y="430225"/>
                    <a:pt x="6104965" y="442720"/>
                  </a:cubicBezTo>
                  <a:cubicBezTo>
                    <a:pt x="6130870" y="454234"/>
                    <a:pt x="6159675" y="458251"/>
                    <a:pt x="6185647" y="469614"/>
                  </a:cubicBezTo>
                  <a:cubicBezTo>
                    <a:pt x="6207719" y="479271"/>
                    <a:pt x="6226525" y="495377"/>
                    <a:pt x="6248400" y="505473"/>
                  </a:cubicBezTo>
                  <a:cubicBezTo>
                    <a:pt x="6265560" y="513393"/>
                    <a:pt x="6284984" y="515581"/>
                    <a:pt x="6302189" y="523402"/>
                  </a:cubicBezTo>
                  <a:cubicBezTo>
                    <a:pt x="6318051" y="530612"/>
                    <a:pt x="6331427" y="542504"/>
                    <a:pt x="6347012" y="550296"/>
                  </a:cubicBezTo>
                  <a:cubicBezTo>
                    <a:pt x="6361405" y="557493"/>
                    <a:pt x="6376569" y="563137"/>
                    <a:pt x="6391836" y="568226"/>
                  </a:cubicBezTo>
                  <a:cubicBezTo>
                    <a:pt x="6403524" y="572122"/>
                    <a:pt x="6416924" y="571207"/>
                    <a:pt x="6427694" y="577190"/>
                  </a:cubicBezTo>
                  <a:cubicBezTo>
                    <a:pt x="6444420" y="586482"/>
                    <a:pt x="6457990" y="600597"/>
                    <a:pt x="6472518" y="613049"/>
                  </a:cubicBezTo>
                  <a:cubicBezTo>
                    <a:pt x="6478935" y="618550"/>
                    <a:pt x="6486099" y="623731"/>
                    <a:pt x="6490447" y="630979"/>
                  </a:cubicBezTo>
                  <a:cubicBezTo>
                    <a:pt x="6495309" y="639082"/>
                    <a:pt x="6496424" y="648908"/>
                    <a:pt x="6499412" y="657873"/>
                  </a:cubicBezTo>
                  <a:cubicBezTo>
                    <a:pt x="6505389" y="663849"/>
                    <a:pt x="6513562" y="668242"/>
                    <a:pt x="6517342" y="675802"/>
                  </a:cubicBezTo>
                  <a:cubicBezTo>
                    <a:pt x="6522852" y="686822"/>
                    <a:pt x="6522921" y="699814"/>
                    <a:pt x="6526306" y="711661"/>
                  </a:cubicBezTo>
                  <a:cubicBezTo>
                    <a:pt x="6528902" y="720747"/>
                    <a:pt x="6532675" y="729469"/>
                    <a:pt x="6535271" y="738555"/>
                  </a:cubicBezTo>
                  <a:cubicBezTo>
                    <a:pt x="6538656" y="750402"/>
                    <a:pt x="6540340" y="762725"/>
                    <a:pt x="6544236" y="774414"/>
                  </a:cubicBezTo>
                  <a:cubicBezTo>
                    <a:pt x="6555682" y="808752"/>
                    <a:pt x="6564474" y="823856"/>
                    <a:pt x="6580094" y="855096"/>
                  </a:cubicBezTo>
                  <a:cubicBezTo>
                    <a:pt x="6612704" y="887706"/>
                    <a:pt x="6592407" y="862063"/>
                    <a:pt x="6615953" y="926814"/>
                  </a:cubicBezTo>
                  <a:cubicBezTo>
                    <a:pt x="6631212" y="968776"/>
                    <a:pt x="6633027" y="969924"/>
                    <a:pt x="6651812" y="1007496"/>
                  </a:cubicBezTo>
                  <a:cubicBezTo>
                    <a:pt x="6707129" y="1035155"/>
                    <a:pt x="6674821" y="1021755"/>
                    <a:pt x="6750424" y="1043355"/>
                  </a:cubicBezTo>
                  <a:cubicBezTo>
                    <a:pt x="6778722" y="1051440"/>
                    <a:pt x="6804127" y="1067454"/>
                    <a:pt x="6831106" y="1079214"/>
                  </a:cubicBezTo>
                  <a:cubicBezTo>
                    <a:pt x="6920669" y="1118254"/>
                    <a:pt x="7009923" y="1158029"/>
                    <a:pt x="7100047" y="1195755"/>
                  </a:cubicBezTo>
                  <a:cubicBezTo>
                    <a:pt x="7138440" y="1211827"/>
                    <a:pt x="7178169" y="1224571"/>
                    <a:pt x="7216589" y="1240579"/>
                  </a:cubicBezTo>
                  <a:cubicBezTo>
                    <a:pt x="7276279" y="1265450"/>
                    <a:pt x="7340666" y="1295716"/>
                    <a:pt x="7395883" y="1330226"/>
                  </a:cubicBezTo>
                  <a:cubicBezTo>
                    <a:pt x="7477295" y="1381108"/>
                    <a:pt x="7445936" y="1366200"/>
                    <a:pt x="7512424" y="1437802"/>
                  </a:cubicBezTo>
                  <a:cubicBezTo>
                    <a:pt x="7532553" y="1459480"/>
                    <a:pt x="7555803" y="1478200"/>
                    <a:pt x="7575177" y="1500555"/>
                  </a:cubicBezTo>
                  <a:cubicBezTo>
                    <a:pt x="7617432" y="1549312"/>
                    <a:pt x="7639964" y="1589871"/>
                    <a:pt x="7673789" y="1643990"/>
                  </a:cubicBezTo>
                  <a:cubicBezTo>
                    <a:pt x="7704911" y="1693785"/>
                    <a:pt x="7772731" y="1754208"/>
                    <a:pt x="7781365" y="1823284"/>
                  </a:cubicBezTo>
                  <a:cubicBezTo>
                    <a:pt x="7788047" y="1876739"/>
                    <a:pt x="7787342" y="1930861"/>
                    <a:pt x="7790330" y="1984649"/>
                  </a:cubicBezTo>
                  <a:lnTo>
                    <a:pt x="7781365" y="2029473"/>
                  </a:lnTo>
                  <a:cubicBezTo>
                    <a:pt x="7770782" y="2082386"/>
                    <a:pt x="7744877" y="2120168"/>
                    <a:pt x="7718612" y="2163943"/>
                  </a:cubicBezTo>
                  <a:cubicBezTo>
                    <a:pt x="7704861" y="2186862"/>
                    <a:pt x="7696220" y="2212574"/>
                    <a:pt x="7682753" y="2235661"/>
                  </a:cubicBezTo>
                  <a:cubicBezTo>
                    <a:pt x="7675225" y="2248567"/>
                    <a:pt x="7663778" y="2258850"/>
                    <a:pt x="7655859" y="2271520"/>
                  </a:cubicBezTo>
                  <a:cubicBezTo>
                    <a:pt x="7648776" y="2282853"/>
                    <a:pt x="7645343" y="2296260"/>
                    <a:pt x="7637930" y="2307379"/>
                  </a:cubicBezTo>
                  <a:cubicBezTo>
                    <a:pt x="7627316" y="2323299"/>
                    <a:pt x="7614871" y="2337980"/>
                    <a:pt x="7602071" y="2352202"/>
                  </a:cubicBezTo>
                  <a:cubicBezTo>
                    <a:pt x="7562078" y="2396638"/>
                    <a:pt x="7503529" y="2444786"/>
                    <a:pt x="7458636" y="2477708"/>
                  </a:cubicBezTo>
                  <a:cubicBezTo>
                    <a:pt x="7447859" y="2485611"/>
                    <a:pt x="7434989" y="2490209"/>
                    <a:pt x="7422777" y="2495637"/>
                  </a:cubicBezTo>
                  <a:cubicBezTo>
                    <a:pt x="7371686" y="2518344"/>
                    <a:pt x="7349359" y="2522145"/>
                    <a:pt x="7288306" y="2540461"/>
                  </a:cubicBezTo>
                  <a:cubicBezTo>
                    <a:pt x="7291294" y="2535979"/>
                    <a:pt x="7309183" y="2513076"/>
                    <a:pt x="7306236" y="2513567"/>
                  </a:cubicBezTo>
                  <a:cubicBezTo>
                    <a:pt x="7262965" y="2520779"/>
                    <a:pt x="7269158" y="2519950"/>
                    <a:pt x="7234518" y="2531496"/>
                  </a:cubicBezTo>
                  <a:cubicBezTo>
                    <a:pt x="7218481" y="2536841"/>
                    <a:pt x="7210612" y="2555402"/>
                    <a:pt x="7198659" y="2567355"/>
                  </a:cubicBezTo>
                  <a:cubicBezTo>
                    <a:pt x="7198659" y="2567355"/>
                    <a:pt x="7163206" y="2580700"/>
                    <a:pt x="7144871" y="2585284"/>
                  </a:cubicBezTo>
                  <a:cubicBezTo>
                    <a:pt x="7127237" y="2589692"/>
                    <a:pt x="7109012" y="2591261"/>
                    <a:pt x="7091083" y="2594249"/>
                  </a:cubicBezTo>
                  <a:cubicBezTo>
                    <a:pt x="7091083" y="2594249"/>
                    <a:pt x="6929626" y="2605068"/>
                    <a:pt x="6849036" y="2612179"/>
                  </a:cubicBezTo>
                  <a:cubicBezTo>
                    <a:pt x="6792988" y="2617124"/>
                    <a:pt x="6799147" y="2616856"/>
                    <a:pt x="6759389" y="2630108"/>
                  </a:cubicBezTo>
                  <a:cubicBezTo>
                    <a:pt x="6741459" y="2636084"/>
                    <a:pt x="6723148" y="2641018"/>
                    <a:pt x="6705600" y="2648037"/>
                  </a:cubicBezTo>
                  <a:cubicBezTo>
                    <a:pt x="6693192" y="2653000"/>
                    <a:pt x="6681695" y="2659990"/>
                    <a:pt x="6669742" y="2665967"/>
                  </a:cubicBezTo>
                  <a:cubicBezTo>
                    <a:pt x="6541704" y="2729989"/>
                    <a:pt x="6668179" y="2649077"/>
                    <a:pt x="6589059" y="2701826"/>
                  </a:cubicBezTo>
                  <a:cubicBezTo>
                    <a:pt x="6546128" y="2716135"/>
                    <a:pt x="6568847" y="2704108"/>
                    <a:pt x="6526306" y="2746649"/>
                  </a:cubicBezTo>
                  <a:lnTo>
                    <a:pt x="6499412" y="2755614"/>
                  </a:lnTo>
                  <a:lnTo>
                    <a:pt x="6418730" y="2782508"/>
                  </a:lnTo>
                  <a:cubicBezTo>
                    <a:pt x="6357504" y="2802916"/>
                    <a:pt x="6340916" y="2812450"/>
                    <a:pt x="6293224" y="2836296"/>
                  </a:cubicBezTo>
                  <a:cubicBezTo>
                    <a:pt x="6276320" y="2844748"/>
                    <a:pt x="6257538" y="2848795"/>
                    <a:pt x="6239436" y="2854226"/>
                  </a:cubicBezTo>
                  <a:cubicBezTo>
                    <a:pt x="6227635" y="2857766"/>
                    <a:pt x="6215730" y="2865216"/>
                    <a:pt x="6203577" y="2863190"/>
                  </a:cubicBezTo>
                  <a:cubicBezTo>
                    <a:pt x="6195240" y="2861800"/>
                    <a:pt x="6191624" y="2851237"/>
                    <a:pt x="6185647" y="2845261"/>
                  </a:cubicBezTo>
                  <a:lnTo>
                    <a:pt x="6149789" y="2854226"/>
                  </a:lnTo>
                  <a:cubicBezTo>
                    <a:pt x="6140621" y="2856518"/>
                    <a:pt x="6131859" y="2860202"/>
                    <a:pt x="6122894" y="2863190"/>
                  </a:cubicBezTo>
                  <a:cubicBezTo>
                    <a:pt x="6104965" y="2869166"/>
                    <a:pt x="6087208" y="2875689"/>
                    <a:pt x="6069106" y="2881120"/>
                  </a:cubicBezTo>
                  <a:cubicBezTo>
                    <a:pt x="6054737" y="2885431"/>
                    <a:pt x="6021422" y="2891514"/>
                    <a:pt x="6006353" y="2899049"/>
                  </a:cubicBezTo>
                  <a:cubicBezTo>
                    <a:pt x="5990768" y="2906841"/>
                    <a:pt x="5976471" y="2916978"/>
                    <a:pt x="5961530" y="2925943"/>
                  </a:cubicBezTo>
                  <a:cubicBezTo>
                    <a:pt x="5961530" y="2925943"/>
                    <a:pt x="5913586" y="2937389"/>
                    <a:pt x="5889812" y="2943873"/>
                  </a:cubicBezTo>
                  <a:cubicBezTo>
                    <a:pt x="5880695" y="2946359"/>
                    <a:pt x="5872085" y="2950545"/>
                    <a:pt x="5862918" y="2952837"/>
                  </a:cubicBezTo>
                  <a:cubicBezTo>
                    <a:pt x="5840537" y="2958432"/>
                    <a:pt x="5785089" y="2967569"/>
                    <a:pt x="5764306" y="2970767"/>
                  </a:cubicBezTo>
                  <a:cubicBezTo>
                    <a:pt x="5685539" y="2982885"/>
                    <a:pt x="5696573" y="2980185"/>
                    <a:pt x="5602942" y="2988696"/>
                  </a:cubicBezTo>
                  <a:cubicBezTo>
                    <a:pt x="5549045" y="2993595"/>
                    <a:pt x="5495499" y="3002004"/>
                    <a:pt x="5441577" y="3006626"/>
                  </a:cubicBezTo>
                  <a:cubicBezTo>
                    <a:pt x="5359895" y="3013627"/>
                    <a:pt x="5139194" y="3022185"/>
                    <a:pt x="5074024" y="3024555"/>
                  </a:cubicBezTo>
                  <a:cubicBezTo>
                    <a:pt x="4981402" y="3027923"/>
                    <a:pt x="4888680" y="3028773"/>
                    <a:pt x="4796118" y="3033520"/>
                  </a:cubicBezTo>
                  <a:cubicBezTo>
                    <a:pt x="4709793" y="3037947"/>
                    <a:pt x="4739515" y="3065157"/>
                    <a:pt x="4706471" y="3015590"/>
                  </a:cubicBezTo>
                  <a:cubicBezTo>
                    <a:pt x="4670917" y="3022701"/>
                    <a:pt x="4622362" y="3031673"/>
                    <a:pt x="4589930" y="3042484"/>
                  </a:cubicBezTo>
                  <a:cubicBezTo>
                    <a:pt x="4577252" y="3046710"/>
                    <a:pt x="4566024" y="3054437"/>
                    <a:pt x="4554071" y="3060414"/>
                  </a:cubicBezTo>
                  <a:cubicBezTo>
                    <a:pt x="4397216" y="3099627"/>
                    <a:pt x="4578082" y="3056064"/>
                    <a:pt x="4383742" y="3096273"/>
                  </a:cubicBezTo>
                  <a:lnTo>
                    <a:pt x="4222377" y="3132132"/>
                  </a:lnTo>
                  <a:cubicBezTo>
                    <a:pt x="4139870" y="3150467"/>
                    <a:pt x="4054950" y="3155452"/>
                    <a:pt x="3971365" y="3167990"/>
                  </a:cubicBezTo>
                  <a:lnTo>
                    <a:pt x="3684494" y="3212814"/>
                  </a:lnTo>
                  <a:lnTo>
                    <a:pt x="3316942" y="3266602"/>
                  </a:lnTo>
                  <a:lnTo>
                    <a:pt x="2528047" y="3383143"/>
                  </a:lnTo>
                  <a:cubicBezTo>
                    <a:pt x="2361214" y="3407789"/>
                    <a:pt x="2193166" y="3423444"/>
                    <a:pt x="2026024" y="3445896"/>
                  </a:cubicBezTo>
                  <a:cubicBezTo>
                    <a:pt x="1908591" y="3461671"/>
                    <a:pt x="1957043" y="3464344"/>
                    <a:pt x="1855694" y="3472790"/>
                  </a:cubicBezTo>
                  <a:cubicBezTo>
                    <a:pt x="1794757" y="3477868"/>
                    <a:pt x="1739572" y="3467489"/>
                    <a:pt x="1685365" y="3490720"/>
                  </a:cubicBezTo>
                  <a:cubicBezTo>
                    <a:pt x="1673082" y="3495984"/>
                    <a:pt x="1661789" y="3503385"/>
                    <a:pt x="1649506" y="3508649"/>
                  </a:cubicBezTo>
                  <a:cubicBezTo>
                    <a:pt x="1640820" y="3512371"/>
                    <a:pt x="1630475" y="3512372"/>
                    <a:pt x="1622612" y="3517614"/>
                  </a:cubicBezTo>
                  <a:cubicBezTo>
                    <a:pt x="1612063" y="3524647"/>
                    <a:pt x="1604683" y="3535543"/>
                    <a:pt x="1595718" y="3544508"/>
                  </a:cubicBezTo>
                  <a:cubicBezTo>
                    <a:pt x="1595718" y="3544508"/>
                    <a:pt x="1547087" y="3566900"/>
                    <a:pt x="1524000" y="3580367"/>
                  </a:cubicBezTo>
                  <a:cubicBezTo>
                    <a:pt x="1511094" y="3587895"/>
                    <a:pt x="1500574" y="3598973"/>
                    <a:pt x="1488142" y="3607261"/>
                  </a:cubicBezTo>
                  <a:cubicBezTo>
                    <a:pt x="1473475" y="3617039"/>
                    <a:pt x="1462847" y="3623954"/>
                    <a:pt x="1455272" y="3628743"/>
                  </a:cubicBezTo>
                  <a:lnTo>
                    <a:pt x="1447655" y="3633316"/>
                  </a:lnTo>
                  <a:lnTo>
                    <a:pt x="1447956" y="3631436"/>
                  </a:lnTo>
                  <a:cubicBezTo>
                    <a:pt x="1444641" y="3632653"/>
                    <a:pt x="1433371" y="3641307"/>
                    <a:pt x="1440725" y="3637475"/>
                  </a:cubicBezTo>
                  <a:lnTo>
                    <a:pt x="1447655" y="3633316"/>
                  </a:lnTo>
                  <a:lnTo>
                    <a:pt x="1447636" y="3633435"/>
                  </a:lnTo>
                  <a:cubicBezTo>
                    <a:pt x="1444342" y="3637404"/>
                    <a:pt x="1433575" y="3647630"/>
                    <a:pt x="1407459" y="3670014"/>
                  </a:cubicBezTo>
                  <a:cubicBezTo>
                    <a:pt x="1399279" y="3677026"/>
                    <a:pt x="1389530" y="3681967"/>
                    <a:pt x="1380565" y="3687943"/>
                  </a:cubicBezTo>
                  <a:cubicBezTo>
                    <a:pt x="1368133" y="3696231"/>
                    <a:pt x="1356659" y="3705872"/>
                    <a:pt x="1344706" y="3714837"/>
                  </a:cubicBezTo>
                  <a:cubicBezTo>
                    <a:pt x="1320800" y="3732767"/>
                    <a:pt x="1296117" y="3749703"/>
                    <a:pt x="1272989" y="3768626"/>
                  </a:cubicBezTo>
                  <a:cubicBezTo>
                    <a:pt x="1263177" y="3776654"/>
                    <a:pt x="1256411" y="3788151"/>
                    <a:pt x="1246094" y="3795520"/>
                  </a:cubicBezTo>
                  <a:cubicBezTo>
                    <a:pt x="1235220" y="3803287"/>
                    <a:pt x="1222189" y="3807473"/>
                    <a:pt x="1210236" y="3813449"/>
                  </a:cubicBezTo>
                  <a:cubicBezTo>
                    <a:pt x="1194651" y="3821241"/>
                    <a:pt x="1180353" y="3831378"/>
                    <a:pt x="1165412" y="3840343"/>
                  </a:cubicBezTo>
                  <a:lnTo>
                    <a:pt x="1120589" y="3867237"/>
                  </a:lnTo>
                  <a:cubicBezTo>
                    <a:pt x="1090707" y="3885167"/>
                    <a:pt x="1061315" y="3903941"/>
                    <a:pt x="1030942" y="3921026"/>
                  </a:cubicBezTo>
                  <a:cubicBezTo>
                    <a:pt x="1013470" y="3930854"/>
                    <a:pt x="994468" y="3937819"/>
                    <a:pt x="977153" y="3947920"/>
                  </a:cubicBezTo>
                  <a:cubicBezTo>
                    <a:pt x="958540" y="3958778"/>
                    <a:pt x="942282" y="3973460"/>
                    <a:pt x="923365" y="3983779"/>
                  </a:cubicBezTo>
                  <a:cubicBezTo>
                    <a:pt x="856580" y="4020207"/>
                    <a:pt x="900869" y="3983271"/>
                    <a:pt x="842683" y="4019637"/>
                  </a:cubicBezTo>
                  <a:cubicBezTo>
                    <a:pt x="794287" y="4049885"/>
                    <a:pt x="819421" y="4039577"/>
                    <a:pt x="779930" y="4073426"/>
                  </a:cubicBezTo>
                  <a:cubicBezTo>
                    <a:pt x="760470" y="4090106"/>
                    <a:pt x="738462" y="4104059"/>
                    <a:pt x="717177" y="4118249"/>
                  </a:cubicBezTo>
                  <a:cubicBezTo>
                    <a:pt x="692313" y="4134825"/>
                    <a:pt x="671770" y="4157870"/>
                    <a:pt x="645459" y="4172037"/>
                  </a:cubicBezTo>
                  <a:cubicBezTo>
                    <a:pt x="632043" y="4179261"/>
                    <a:pt x="615577" y="4178014"/>
                    <a:pt x="600636" y="4181002"/>
                  </a:cubicBezTo>
                  <a:cubicBezTo>
                    <a:pt x="558801" y="4183990"/>
                    <a:pt x="516354" y="4182238"/>
                    <a:pt x="475130" y="4189967"/>
                  </a:cubicBezTo>
                  <a:cubicBezTo>
                    <a:pt x="466823" y="4191525"/>
                    <a:pt x="464448" y="4203548"/>
                    <a:pt x="457200" y="4207896"/>
                  </a:cubicBezTo>
                  <a:cubicBezTo>
                    <a:pt x="449097" y="4212758"/>
                    <a:pt x="439646" y="4215424"/>
                    <a:pt x="430306" y="4216861"/>
                  </a:cubicBezTo>
                  <a:cubicBezTo>
                    <a:pt x="400624" y="4221428"/>
                    <a:pt x="370541" y="4222838"/>
                    <a:pt x="340659" y="4225826"/>
                  </a:cubicBezTo>
                  <a:close/>
                </a:path>
              </a:pathLst>
            </a:custGeom>
          </p:spPr>
        </p:pic>
      </p:grpSp>
      <p:sp>
        <p:nvSpPr>
          <p:cNvPr id="11" name="Titel 10">
            <a:extLst>
              <a:ext uri="{FF2B5EF4-FFF2-40B4-BE49-F238E27FC236}">
                <a16:creationId xmlns:a16="http://schemas.microsoft.com/office/drawing/2014/main" id="{FDBC9A62-E5C4-E340-3717-568DBAD613D6}"/>
              </a:ext>
            </a:extLst>
          </p:cNvPr>
          <p:cNvSpPr>
            <a:spLocks noGrp="1"/>
          </p:cNvSpPr>
          <p:nvPr>
            <p:ph type="title"/>
          </p:nvPr>
        </p:nvSpPr>
        <p:spPr/>
        <p:txBody>
          <a:bodyPr/>
          <a:lstStyle/>
          <a:p>
            <a:r>
              <a:rPr lang="de-DE" dirty="0"/>
              <a:t>Untersuchungen am Dreieck 2</a:t>
            </a:r>
          </a:p>
        </p:txBody>
      </p:sp>
      <p:sp>
        <p:nvSpPr>
          <p:cNvPr id="13" name="Inhaltsplatzhalter 12">
            <a:extLst>
              <a:ext uri="{FF2B5EF4-FFF2-40B4-BE49-F238E27FC236}">
                <a16:creationId xmlns:a16="http://schemas.microsoft.com/office/drawing/2014/main" id="{1B502F6A-DB1A-9DA3-49E3-22BC2EDA6C36}"/>
              </a:ext>
            </a:extLst>
          </p:cNvPr>
          <p:cNvSpPr>
            <a:spLocks noGrp="1"/>
          </p:cNvSpPr>
          <p:nvPr>
            <p:ph idx="1"/>
          </p:nvPr>
        </p:nvSpPr>
        <p:spPr/>
        <p:txBody>
          <a:bodyPr/>
          <a:lstStyle/>
          <a:p>
            <a:endParaRPr lang="de-DE"/>
          </a:p>
        </p:txBody>
      </p:sp>
      <p:sp>
        <p:nvSpPr>
          <p:cNvPr id="8" name="Foliennummernplatzhalter 7">
            <a:extLst>
              <a:ext uri="{FF2B5EF4-FFF2-40B4-BE49-F238E27FC236}">
                <a16:creationId xmlns:a16="http://schemas.microsoft.com/office/drawing/2014/main" id="{E545217D-040D-B1AF-334F-16EAF5564303}"/>
              </a:ext>
            </a:extLst>
          </p:cNvPr>
          <p:cNvSpPr>
            <a:spLocks noGrp="1"/>
          </p:cNvSpPr>
          <p:nvPr>
            <p:ph type="sldNum" sz="quarter" idx="12"/>
          </p:nvPr>
        </p:nvSpPr>
        <p:spPr/>
        <p:txBody>
          <a:bodyPr/>
          <a:lstStyle/>
          <a:p>
            <a:fld id="{69AFFE21-306B-104C-A652-3A8A92DE08D1}" type="slidenum">
              <a:rPr lang="de-DE" smtClean="0"/>
              <a:pPr/>
              <a:t>49</a:t>
            </a:fld>
            <a:endParaRPr lang="de-DE" dirty="0"/>
          </a:p>
        </p:txBody>
      </p:sp>
      <p:sp>
        <p:nvSpPr>
          <p:cNvPr id="15" name="Inhaltsplatzhalter 14">
            <a:extLst>
              <a:ext uri="{FF2B5EF4-FFF2-40B4-BE49-F238E27FC236}">
                <a16:creationId xmlns:a16="http://schemas.microsoft.com/office/drawing/2014/main" id="{95651C6C-5EF8-E52E-1F51-5A6DDDB0061A}"/>
              </a:ext>
            </a:extLst>
          </p:cNvPr>
          <p:cNvSpPr>
            <a:spLocks noGrp="1"/>
          </p:cNvSpPr>
          <p:nvPr>
            <p:ph idx="14"/>
          </p:nvPr>
        </p:nvSpPr>
        <p:spPr/>
        <p:txBody>
          <a:bodyPr/>
          <a:lstStyle/>
          <a:p>
            <a:endParaRPr lang="de-DE"/>
          </a:p>
        </p:txBody>
      </p:sp>
      <p:sp>
        <p:nvSpPr>
          <p:cNvPr id="7" name="Datumsplatzhalter 6">
            <a:extLst>
              <a:ext uri="{FF2B5EF4-FFF2-40B4-BE49-F238E27FC236}">
                <a16:creationId xmlns:a16="http://schemas.microsoft.com/office/drawing/2014/main" id="{C0D5BDB0-DB9F-4CE7-2789-C135FC818C4C}"/>
              </a:ext>
            </a:extLst>
          </p:cNvPr>
          <p:cNvSpPr>
            <a:spLocks noGrp="1"/>
          </p:cNvSpPr>
          <p:nvPr>
            <p:ph type="dt" sz="half" idx="2"/>
          </p:nvPr>
        </p:nvSpPr>
        <p:spPr/>
        <p:txBody>
          <a:bodyPr/>
          <a:lstStyle/>
          <a:p>
            <a:fld id="{7D439490-1EB6-4C4D-A517-2301EB2A2F6B}" type="datetime1">
              <a:rPr lang="de-DE" smtClean="0"/>
              <a:t>29.04.2024</a:t>
            </a:fld>
            <a:endParaRPr lang="de-DE" dirty="0"/>
          </a:p>
        </p:txBody>
      </p:sp>
      <p:sp>
        <p:nvSpPr>
          <p:cNvPr id="9" name="Fußzeilenplatzhalter 8">
            <a:extLst>
              <a:ext uri="{FF2B5EF4-FFF2-40B4-BE49-F238E27FC236}">
                <a16:creationId xmlns:a16="http://schemas.microsoft.com/office/drawing/2014/main" id="{3E134ED9-8AAC-7ED7-4AC0-A67B75C29FBE}"/>
              </a:ext>
            </a:extLst>
          </p:cNvPr>
          <p:cNvSpPr>
            <a:spLocks noGrp="1"/>
          </p:cNvSpPr>
          <p:nvPr>
            <p:ph type="ftr" sz="quarter" idx="3"/>
          </p:nvPr>
        </p:nvSpPr>
        <p:spPr/>
        <p:txBody>
          <a:bodyPr/>
          <a:lstStyle/>
          <a:p>
            <a:r>
              <a:rPr lang="de-DE"/>
              <a:t>Ulrich Kortenkamp | Elise Stroetmann | Marcus Röhming</a:t>
            </a:r>
            <a:endParaRPr lang="de-DE" dirty="0"/>
          </a:p>
        </p:txBody>
      </p:sp>
      <p:sp>
        <p:nvSpPr>
          <p:cNvPr id="19" name="Textfeld 18">
            <a:extLst>
              <a:ext uri="{FF2B5EF4-FFF2-40B4-BE49-F238E27FC236}">
                <a16:creationId xmlns:a16="http://schemas.microsoft.com/office/drawing/2014/main" id="{67F80C68-5C67-5287-6F4B-6ACA535B736C}"/>
              </a:ext>
            </a:extLst>
          </p:cNvPr>
          <p:cNvSpPr txBox="1"/>
          <p:nvPr/>
        </p:nvSpPr>
        <p:spPr>
          <a:xfrm>
            <a:off x="14639" y="892624"/>
            <a:ext cx="1323349" cy="646331"/>
          </a:xfrm>
          <a:prstGeom prst="rect">
            <a:avLst/>
          </a:prstGeom>
          <a:solidFill>
            <a:srgbClr val="3F7FBF">
              <a:alpha val="25098"/>
            </a:srgbClr>
          </a:solidFill>
        </p:spPr>
        <p:txBody>
          <a:bodyPr wrap="square" rtlCol="0">
            <a:spAutoFit/>
          </a:bodyPr>
          <a:lstStyle/>
          <a:p>
            <a:pPr algn="r"/>
            <a:r>
              <a:rPr lang="de-DE" sz="3600" b="1">
                <a:solidFill>
                  <a:srgbClr val="3F7FBF"/>
                </a:solidFill>
                <a:latin typeface="Avenir Next" panose="020B0503020202020204"/>
              </a:rPr>
              <a:t>90°</a:t>
            </a:r>
          </a:p>
        </p:txBody>
      </p:sp>
    </p:spTree>
    <p:extLst>
      <p:ext uri="{BB962C8B-B14F-4D97-AF65-F5344CB8AC3E}">
        <p14:creationId xmlns:p14="http://schemas.microsoft.com/office/powerpoint/2010/main" val="6014137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93A8B6D-303B-CCB4-8565-75B4180CBF3A}"/>
              </a:ext>
            </a:extLst>
          </p:cNvPr>
          <p:cNvSpPr>
            <a:spLocks noGrp="1"/>
          </p:cNvSpPr>
          <p:nvPr>
            <p:ph type="title"/>
          </p:nvPr>
        </p:nvSpPr>
        <p:spPr/>
        <p:txBody>
          <a:bodyPr>
            <a:normAutofit/>
          </a:bodyPr>
          <a:lstStyle/>
          <a:p>
            <a:r>
              <a:rPr lang="de-DE" dirty="0">
                <a:latin typeface="Avenir Next" panose="020B0503020202020204" pitchFamily="34" charset="0"/>
              </a:rPr>
              <a:t>Domino!</a:t>
            </a:r>
          </a:p>
        </p:txBody>
      </p:sp>
      <p:sp>
        <p:nvSpPr>
          <p:cNvPr id="3" name="Inhaltsplatzhalter 2">
            <a:extLst>
              <a:ext uri="{FF2B5EF4-FFF2-40B4-BE49-F238E27FC236}">
                <a16:creationId xmlns:a16="http://schemas.microsoft.com/office/drawing/2014/main" id="{105C741E-C705-F753-0409-813B0AE69E2D}"/>
              </a:ext>
            </a:extLst>
          </p:cNvPr>
          <p:cNvSpPr>
            <a:spLocks noGrp="1"/>
          </p:cNvSpPr>
          <p:nvPr>
            <p:ph idx="1"/>
          </p:nvPr>
        </p:nvSpPr>
        <p:spPr/>
        <p:txBody>
          <a:bodyPr>
            <a:normAutofit/>
          </a:bodyPr>
          <a:lstStyle/>
          <a:p>
            <a:pPr marL="0" indent="0">
              <a:lnSpc>
                <a:spcPct val="120000"/>
              </a:lnSpc>
              <a:buNone/>
            </a:pPr>
            <a:r>
              <a:rPr lang="de-DE">
                <a:solidFill>
                  <a:srgbClr val="000000"/>
                </a:solidFill>
                <a:effectLst/>
                <a:latin typeface="Avenir Next" panose="020B0503020202020204" pitchFamily="34" charset="0"/>
              </a:rPr>
              <a:t>Arbeitet zu zweit:</a:t>
            </a:r>
          </a:p>
          <a:p>
            <a:pPr marL="514350" indent="-514350">
              <a:lnSpc>
                <a:spcPct val="120000"/>
              </a:lnSpc>
              <a:buFont typeface="+mj-lt"/>
              <a:buAutoNum type="arabicPeriod"/>
            </a:pPr>
            <a:r>
              <a:rPr lang="de-DE">
                <a:solidFill>
                  <a:srgbClr val="000000"/>
                </a:solidFill>
                <a:effectLst/>
                <a:latin typeface="Avenir Next" panose="020B0503020202020204" pitchFamily="34" charset="0"/>
              </a:rPr>
              <a:t>Legt die Dominosteine korrekt aneinander. Messt dazu gegebenenfalls Länge der Seiten und die Größe der Winkel</a:t>
            </a:r>
            <a:r>
              <a:rPr lang="de-DE">
                <a:solidFill>
                  <a:srgbClr val="000000"/>
                </a:solidFill>
                <a:latin typeface="Avenir Next" panose="020B0503020202020204" pitchFamily="34" charset="0"/>
              </a:rPr>
              <a:t>.</a:t>
            </a:r>
            <a:endParaRPr lang="de-DE">
              <a:solidFill>
                <a:srgbClr val="000000"/>
              </a:solidFill>
              <a:effectLst/>
              <a:latin typeface="Avenir Next" panose="020B0503020202020204" pitchFamily="34" charset="0"/>
            </a:endParaRPr>
          </a:p>
          <a:p>
            <a:pPr marL="514350" indent="-514350">
              <a:lnSpc>
                <a:spcPct val="120000"/>
              </a:lnSpc>
              <a:buFont typeface="+mj-lt"/>
              <a:buAutoNum type="arabicPeriod"/>
            </a:pPr>
            <a:r>
              <a:rPr lang="de-DE">
                <a:solidFill>
                  <a:srgbClr val="000000"/>
                </a:solidFill>
                <a:effectLst/>
                <a:latin typeface="Avenir Next" panose="020B0503020202020204" pitchFamily="34" charset="0"/>
              </a:rPr>
              <a:t>Wenn ihr fertig seid, dreht die Karten um. </a:t>
            </a:r>
            <a:r>
              <a:rPr lang="de-DE">
                <a:solidFill>
                  <a:srgbClr val="000000"/>
                </a:solidFill>
                <a:latin typeface="Avenir Next" panose="020B0503020202020204" pitchFamily="34" charset="0"/>
              </a:rPr>
              <a:t>L</a:t>
            </a:r>
            <a:r>
              <a:rPr lang="de-DE">
                <a:solidFill>
                  <a:srgbClr val="000000"/>
                </a:solidFill>
                <a:effectLst/>
                <a:latin typeface="Avenir Next" panose="020B0503020202020204" pitchFamily="34" charset="0"/>
              </a:rPr>
              <a:t>est das Lösungswort auf der Rückseite, um euer Ergebnis zu überprüfen.</a:t>
            </a:r>
          </a:p>
          <a:p>
            <a:pPr>
              <a:lnSpc>
                <a:spcPct val="120000"/>
              </a:lnSpc>
            </a:pPr>
            <a:endParaRPr lang="de-DE"/>
          </a:p>
        </p:txBody>
      </p:sp>
      <p:sp>
        <p:nvSpPr>
          <p:cNvPr id="9" name="Foliennummernplatzhalter 8">
            <a:extLst>
              <a:ext uri="{FF2B5EF4-FFF2-40B4-BE49-F238E27FC236}">
                <a16:creationId xmlns:a16="http://schemas.microsoft.com/office/drawing/2014/main" id="{995CF3F6-3505-C3F5-8CDA-29873D8E9E9A}"/>
              </a:ext>
            </a:extLst>
          </p:cNvPr>
          <p:cNvSpPr>
            <a:spLocks noGrp="1"/>
          </p:cNvSpPr>
          <p:nvPr>
            <p:ph type="sldNum" sz="quarter" idx="12"/>
          </p:nvPr>
        </p:nvSpPr>
        <p:spPr/>
        <p:txBody>
          <a:bodyPr/>
          <a:lstStyle/>
          <a:p>
            <a:fld id="{69AFFE21-306B-104C-A652-3A8A92DE08D1}" type="slidenum">
              <a:rPr lang="de-DE" smtClean="0"/>
              <a:pPr/>
              <a:t>5</a:t>
            </a:fld>
            <a:endParaRPr lang="de-DE" dirty="0"/>
          </a:p>
        </p:txBody>
      </p:sp>
      <p:sp>
        <p:nvSpPr>
          <p:cNvPr id="7" name="Datumsplatzhalter 6">
            <a:extLst>
              <a:ext uri="{FF2B5EF4-FFF2-40B4-BE49-F238E27FC236}">
                <a16:creationId xmlns:a16="http://schemas.microsoft.com/office/drawing/2014/main" id="{37A3FEA3-EC70-5423-44CA-CCEF8762E1EA}"/>
              </a:ext>
            </a:extLst>
          </p:cNvPr>
          <p:cNvSpPr>
            <a:spLocks noGrp="1"/>
          </p:cNvSpPr>
          <p:nvPr>
            <p:ph type="dt" sz="half" idx="2"/>
          </p:nvPr>
        </p:nvSpPr>
        <p:spPr/>
        <p:txBody>
          <a:bodyPr/>
          <a:lstStyle/>
          <a:p>
            <a:fld id="{4F4C5A84-236F-4E70-AEBD-40A2A859B58C}" type="datetime1">
              <a:rPr lang="de-DE" smtClean="0"/>
              <a:t>29.04.2024</a:t>
            </a:fld>
            <a:endParaRPr lang="de-DE" dirty="0"/>
          </a:p>
        </p:txBody>
      </p:sp>
      <p:pic>
        <p:nvPicPr>
          <p:cNvPr id="8" name="Grafik 7" descr="Domino-Fliese Silhouette">
            <a:extLst>
              <a:ext uri="{FF2B5EF4-FFF2-40B4-BE49-F238E27FC236}">
                <a16:creationId xmlns:a16="http://schemas.microsoft.com/office/drawing/2014/main" id="{1AD29382-494A-05C6-F1A2-C1D71DBA8A9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rot="1991187">
            <a:off x="8836539" y="3834694"/>
            <a:ext cx="2111566" cy="2111566"/>
          </a:xfrm>
          <a:prstGeom prst="rect">
            <a:avLst/>
          </a:prstGeom>
        </p:spPr>
      </p:pic>
      <p:sp>
        <p:nvSpPr>
          <p:cNvPr id="11" name="Fußzeilenplatzhalter 10">
            <a:extLst>
              <a:ext uri="{FF2B5EF4-FFF2-40B4-BE49-F238E27FC236}">
                <a16:creationId xmlns:a16="http://schemas.microsoft.com/office/drawing/2014/main" id="{8450B24F-E3AF-F0B3-79F0-BDD5F7A708F5}"/>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2060082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fade">
                                      <p:cBhvr>
                                        <p:cTn id="16"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a:extLst>
              <a:ext uri="{FF2B5EF4-FFF2-40B4-BE49-F238E27FC236}">
                <a16:creationId xmlns:a16="http://schemas.microsoft.com/office/drawing/2014/main" id="{3FC40BF1-C968-5EBC-3DBE-8221B1ED8B1D}"/>
              </a:ext>
            </a:extLst>
          </p:cNvPr>
          <p:cNvSpPr>
            <a:spLocks noGrp="1"/>
          </p:cNvSpPr>
          <p:nvPr>
            <p:ph type="title"/>
          </p:nvPr>
        </p:nvSpPr>
        <p:spPr/>
        <p:txBody>
          <a:bodyPr/>
          <a:lstStyle/>
          <a:p>
            <a:r>
              <a:rPr lang="de-DE" dirty="0"/>
              <a:t>Untersuchungen am Dreieck 3</a:t>
            </a:r>
          </a:p>
        </p:txBody>
      </p:sp>
      <p:pic>
        <p:nvPicPr>
          <p:cNvPr id="6" name="Inhaltsplatzhalter 5">
            <a:extLst>
              <a:ext uri="{FF2B5EF4-FFF2-40B4-BE49-F238E27FC236}">
                <a16:creationId xmlns:a16="http://schemas.microsoft.com/office/drawing/2014/main" id="{4AEAC12D-C15A-4ACA-D3CA-173C6237876F}"/>
              </a:ext>
            </a:extLst>
          </p:cNvPr>
          <p:cNvPicPr>
            <a:picLocks noGrp="1" noChangeAspect="1"/>
          </p:cNvPicPr>
          <p:nvPr>
            <p:ph idx="1"/>
          </p:nvPr>
        </p:nvPicPr>
        <p:blipFill>
          <a:blip r:embed="rId2"/>
          <a:stretch>
            <a:fillRect/>
          </a:stretch>
        </p:blipFill>
        <p:spPr>
          <a:xfrm>
            <a:off x="2495550" y="1431670"/>
            <a:ext cx="7200900" cy="3994659"/>
          </a:xfrm>
        </p:spPr>
      </p:pic>
      <p:sp>
        <p:nvSpPr>
          <p:cNvPr id="4" name="Foliennummernplatzhalter 3">
            <a:extLst>
              <a:ext uri="{FF2B5EF4-FFF2-40B4-BE49-F238E27FC236}">
                <a16:creationId xmlns:a16="http://schemas.microsoft.com/office/drawing/2014/main" id="{B6B3AB73-08D0-BCA9-DF46-AEFCD51E640A}"/>
              </a:ext>
            </a:extLst>
          </p:cNvPr>
          <p:cNvSpPr>
            <a:spLocks noGrp="1"/>
          </p:cNvSpPr>
          <p:nvPr>
            <p:ph type="sldNum" sz="quarter" idx="12"/>
          </p:nvPr>
        </p:nvSpPr>
        <p:spPr/>
        <p:txBody>
          <a:bodyPr/>
          <a:lstStyle/>
          <a:p>
            <a:fld id="{69AFFE21-306B-104C-A652-3A8A92DE08D1}" type="slidenum">
              <a:rPr lang="de-DE" smtClean="0"/>
              <a:pPr/>
              <a:t>50</a:t>
            </a:fld>
            <a:endParaRPr lang="de-DE" dirty="0"/>
          </a:p>
        </p:txBody>
      </p:sp>
      <p:sp>
        <p:nvSpPr>
          <p:cNvPr id="3" name="Datumsplatzhalter 2">
            <a:extLst>
              <a:ext uri="{FF2B5EF4-FFF2-40B4-BE49-F238E27FC236}">
                <a16:creationId xmlns:a16="http://schemas.microsoft.com/office/drawing/2014/main" id="{C8474B5F-0F75-D8DE-A4E2-5DC831367D14}"/>
              </a:ext>
            </a:extLst>
          </p:cNvPr>
          <p:cNvSpPr>
            <a:spLocks noGrp="1"/>
          </p:cNvSpPr>
          <p:nvPr>
            <p:ph type="dt" sz="half" idx="2"/>
          </p:nvPr>
        </p:nvSpPr>
        <p:spPr/>
        <p:txBody>
          <a:bodyPr/>
          <a:lstStyle/>
          <a:p>
            <a:fld id="{95B7ED09-039F-4736-811A-7031214406BA}" type="datetime1">
              <a:rPr lang="de-DE" smtClean="0"/>
              <a:t>29.04.2024</a:t>
            </a:fld>
            <a:endParaRPr lang="de-DE" dirty="0"/>
          </a:p>
        </p:txBody>
      </p:sp>
      <p:sp>
        <p:nvSpPr>
          <p:cNvPr id="5" name="Fußzeilenplatzhalter 4">
            <a:extLst>
              <a:ext uri="{FF2B5EF4-FFF2-40B4-BE49-F238E27FC236}">
                <a16:creationId xmlns:a16="http://schemas.microsoft.com/office/drawing/2014/main" id="{CB385F5B-29B4-A7A0-29B6-AD137CA128B9}"/>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26934562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E629A0-A4E4-0052-792F-9B6C0C21DAE3}"/>
              </a:ext>
            </a:extLst>
          </p:cNvPr>
          <p:cNvSpPr>
            <a:spLocks noGrp="1"/>
          </p:cNvSpPr>
          <p:nvPr>
            <p:ph type="ctrTitle"/>
          </p:nvPr>
        </p:nvSpPr>
        <p:spPr/>
        <p:txBody>
          <a:bodyPr/>
          <a:lstStyle/>
          <a:p>
            <a:r>
              <a:rPr lang="de-DE" b="1">
                <a:latin typeface="Avenir Next" panose="020B0503020202020204" pitchFamily="34" charset="0"/>
              </a:rPr>
              <a:t>Erste Entdeckungen mit </a:t>
            </a:r>
            <a:r>
              <a:rPr lang="de-DE" b="1">
                <a:solidFill>
                  <a:schemeClr val="tx2">
                    <a:lumMod val="75000"/>
                    <a:lumOff val="25000"/>
                  </a:schemeClr>
                </a:solidFill>
                <a:latin typeface="Avenir Next" panose="020B0503020202020204" pitchFamily="34" charset="0"/>
              </a:rPr>
              <a:t>D</a:t>
            </a:r>
            <a:r>
              <a:rPr lang="de-DE" b="1">
                <a:solidFill>
                  <a:schemeClr val="accent2"/>
                </a:solidFill>
                <a:latin typeface="Avenir Next" panose="020B0503020202020204" pitchFamily="34" charset="0"/>
              </a:rPr>
              <a:t>G</a:t>
            </a:r>
            <a:r>
              <a:rPr lang="de-DE" b="1">
                <a:solidFill>
                  <a:srgbClr val="92D050"/>
                </a:solidFill>
                <a:latin typeface="Avenir Next" panose="020B0503020202020204" pitchFamily="34" charset="0"/>
              </a:rPr>
              <a:t>S</a:t>
            </a:r>
          </a:p>
        </p:txBody>
      </p:sp>
      <p:sp>
        <p:nvSpPr>
          <p:cNvPr id="6" name="Textfeld 5">
            <a:extLst>
              <a:ext uri="{FF2B5EF4-FFF2-40B4-BE49-F238E27FC236}">
                <a16:creationId xmlns:a16="http://schemas.microsoft.com/office/drawing/2014/main" id="{E6B40E55-32D8-1507-96DE-9A997EE2560D}"/>
              </a:ext>
            </a:extLst>
          </p:cNvPr>
          <p:cNvSpPr txBox="1"/>
          <p:nvPr/>
        </p:nvSpPr>
        <p:spPr>
          <a:xfrm>
            <a:off x="3532941" y="5019399"/>
            <a:ext cx="2563059" cy="1384995"/>
          </a:xfrm>
          <a:prstGeom prst="rect">
            <a:avLst/>
          </a:prstGeom>
          <a:noFill/>
        </p:spPr>
        <p:txBody>
          <a:bodyPr wrap="square">
            <a:spAutoFit/>
          </a:bodyPr>
          <a:lstStyle/>
          <a:p>
            <a:r>
              <a:rPr lang="de-DE" sz="2800" b="1">
                <a:solidFill>
                  <a:schemeClr val="tx2">
                    <a:lumMod val="75000"/>
                    <a:lumOff val="25000"/>
                  </a:schemeClr>
                </a:solidFill>
                <a:latin typeface="Avenir Next" panose="020B0503020202020204" pitchFamily="34" charset="0"/>
              </a:rPr>
              <a:t>D</a:t>
            </a:r>
            <a:r>
              <a:rPr lang="de-DE" sz="2800">
                <a:latin typeface="Avenir Next" panose="020B0503020202020204" pitchFamily="34" charset="0"/>
              </a:rPr>
              <a:t>ynamische</a:t>
            </a:r>
          </a:p>
          <a:p>
            <a:r>
              <a:rPr lang="de-DE" sz="2800" b="1">
                <a:solidFill>
                  <a:schemeClr val="accent2"/>
                </a:solidFill>
                <a:latin typeface="Avenir Next" panose="020B0503020202020204" pitchFamily="34" charset="0"/>
              </a:rPr>
              <a:t>G</a:t>
            </a:r>
            <a:r>
              <a:rPr lang="de-DE" sz="2800">
                <a:latin typeface="Avenir Next" panose="020B0503020202020204" pitchFamily="34" charset="0"/>
              </a:rPr>
              <a:t>eometrie-</a:t>
            </a:r>
          </a:p>
          <a:p>
            <a:r>
              <a:rPr lang="de-DE" sz="2800" b="1">
                <a:solidFill>
                  <a:srgbClr val="92D050"/>
                </a:solidFill>
                <a:latin typeface="Avenir Next" panose="020B0503020202020204" pitchFamily="34" charset="0"/>
              </a:rPr>
              <a:t>S</a:t>
            </a:r>
            <a:r>
              <a:rPr lang="de-DE" sz="2800">
                <a:latin typeface="Avenir Next" panose="020B0503020202020204" pitchFamily="34" charset="0"/>
              </a:rPr>
              <a:t>oftware </a:t>
            </a:r>
            <a:endParaRPr lang="en-US" sz="2800"/>
          </a:p>
        </p:txBody>
      </p:sp>
      <p:pic>
        <p:nvPicPr>
          <p:cNvPr id="7" name="Grafik 6" descr="Pfeil mit einer Linie: Kurve gegen den Uhrzeigersinn Silhouette">
            <a:extLst>
              <a:ext uri="{FF2B5EF4-FFF2-40B4-BE49-F238E27FC236}">
                <a16:creationId xmlns:a16="http://schemas.microsoft.com/office/drawing/2014/main" id="{6D09E104-F70A-6BBF-3D07-C7CF50D7097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9166313">
            <a:off x="2579762" y="4422088"/>
            <a:ext cx="914400" cy="914400"/>
          </a:xfrm>
          <a:prstGeom prst="rect">
            <a:avLst/>
          </a:prstGeom>
        </p:spPr>
      </p:pic>
      <p:pic>
        <p:nvPicPr>
          <p:cNvPr id="8" name="Grafik 7">
            <a:extLst>
              <a:ext uri="{FF2B5EF4-FFF2-40B4-BE49-F238E27FC236}">
                <a16:creationId xmlns:a16="http://schemas.microsoft.com/office/drawing/2014/main" id="{2F635C5B-794F-F30F-9E87-22230778B173}"/>
              </a:ext>
            </a:extLst>
          </p:cNvPr>
          <p:cNvPicPr>
            <a:picLocks noChangeAspect="1"/>
          </p:cNvPicPr>
          <p:nvPr/>
        </p:nvPicPr>
        <p:blipFill>
          <a:blip r:embed="rId4"/>
          <a:stretch>
            <a:fillRect/>
          </a:stretch>
        </p:blipFill>
        <p:spPr>
          <a:xfrm>
            <a:off x="7439727" y="2376699"/>
            <a:ext cx="3148194" cy="2636703"/>
          </a:xfrm>
          <a:prstGeom prst="rect">
            <a:avLst/>
          </a:prstGeom>
        </p:spPr>
      </p:pic>
      <p:sp>
        <p:nvSpPr>
          <p:cNvPr id="3" name="Datumsplatzhalter 2">
            <a:extLst>
              <a:ext uri="{FF2B5EF4-FFF2-40B4-BE49-F238E27FC236}">
                <a16:creationId xmlns:a16="http://schemas.microsoft.com/office/drawing/2014/main" id="{6E19712D-5004-290B-F2B7-3FB84C2E3BE2}"/>
              </a:ext>
            </a:extLst>
          </p:cNvPr>
          <p:cNvSpPr>
            <a:spLocks noGrp="1"/>
          </p:cNvSpPr>
          <p:nvPr>
            <p:ph type="dt" sz="half" idx="2"/>
          </p:nvPr>
        </p:nvSpPr>
        <p:spPr/>
        <p:txBody>
          <a:bodyPr/>
          <a:lstStyle/>
          <a:p>
            <a:fld id="{619D055D-A1A4-47CD-97F3-E8B07C36B8BF}" type="datetime1">
              <a:rPr lang="de-DE" smtClean="0"/>
              <a:t>29.04.2024</a:t>
            </a:fld>
            <a:endParaRPr lang="de-DE"/>
          </a:p>
        </p:txBody>
      </p:sp>
      <p:sp>
        <p:nvSpPr>
          <p:cNvPr id="4" name="Fußzeilenplatzhalter 3">
            <a:extLst>
              <a:ext uri="{FF2B5EF4-FFF2-40B4-BE49-F238E27FC236}">
                <a16:creationId xmlns:a16="http://schemas.microsoft.com/office/drawing/2014/main" id="{3F9467AE-BAA4-B15E-A0B7-82EC217B1C80}"/>
              </a:ext>
            </a:extLst>
          </p:cNvPr>
          <p:cNvSpPr>
            <a:spLocks noGrp="1"/>
          </p:cNvSpPr>
          <p:nvPr>
            <p:ph type="ftr" sz="quarter" idx="3"/>
          </p:nvPr>
        </p:nvSpPr>
        <p:spPr/>
        <p:txBody>
          <a:bodyPr/>
          <a:lstStyle/>
          <a:p>
            <a:r>
              <a:rPr lang="de-DE"/>
              <a:t>Ulrich Kortenkamp | Elise Stroetmann | Marcus Röhming</a:t>
            </a:r>
            <a:endParaRPr lang="de-DE" dirty="0"/>
          </a:p>
        </p:txBody>
      </p:sp>
      <p:sp>
        <p:nvSpPr>
          <p:cNvPr id="5" name="Foliennummernplatzhalter 4">
            <a:extLst>
              <a:ext uri="{FF2B5EF4-FFF2-40B4-BE49-F238E27FC236}">
                <a16:creationId xmlns:a16="http://schemas.microsoft.com/office/drawing/2014/main" id="{A9FFE542-6882-7CE3-F5EF-1690F30DD094}"/>
              </a:ext>
            </a:extLst>
          </p:cNvPr>
          <p:cNvSpPr>
            <a:spLocks noGrp="1"/>
          </p:cNvSpPr>
          <p:nvPr>
            <p:ph type="sldNum" sz="quarter" idx="12"/>
          </p:nvPr>
        </p:nvSpPr>
        <p:spPr/>
        <p:txBody>
          <a:bodyPr/>
          <a:lstStyle/>
          <a:p>
            <a:fld id="{69AFFE21-306B-104C-A652-3A8A92DE08D1}" type="slidenum">
              <a:rPr lang="de-DE" smtClean="0"/>
              <a:pPr/>
              <a:t>51</a:t>
            </a:fld>
            <a:endParaRPr lang="de-DE" dirty="0"/>
          </a:p>
        </p:txBody>
      </p:sp>
    </p:spTree>
    <p:extLst>
      <p:ext uri="{BB962C8B-B14F-4D97-AF65-F5344CB8AC3E}">
        <p14:creationId xmlns:p14="http://schemas.microsoft.com/office/powerpoint/2010/main" val="302920985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E629A0-A4E4-0052-792F-9B6C0C21DAE3}"/>
              </a:ext>
            </a:extLst>
          </p:cNvPr>
          <p:cNvSpPr>
            <a:spLocks noGrp="1"/>
          </p:cNvSpPr>
          <p:nvPr>
            <p:ph type="ctrTitle"/>
          </p:nvPr>
        </p:nvSpPr>
        <p:spPr/>
        <p:txBody>
          <a:bodyPr/>
          <a:lstStyle/>
          <a:p>
            <a:r>
              <a:rPr lang="de-DE" b="1">
                <a:latin typeface="Avenir Next" panose="020B0503020202020204" pitchFamily="34" charset="0"/>
              </a:rPr>
              <a:t>Erste Entdeckungen mit </a:t>
            </a:r>
            <a:r>
              <a:rPr lang="de-DE" b="1">
                <a:solidFill>
                  <a:schemeClr val="tx2">
                    <a:lumMod val="75000"/>
                    <a:lumOff val="25000"/>
                  </a:schemeClr>
                </a:solidFill>
                <a:latin typeface="Avenir Next" panose="020B0503020202020204" pitchFamily="34" charset="0"/>
              </a:rPr>
              <a:t>D</a:t>
            </a:r>
            <a:r>
              <a:rPr lang="de-DE" b="1">
                <a:solidFill>
                  <a:schemeClr val="accent2"/>
                </a:solidFill>
                <a:latin typeface="Avenir Next" panose="020B0503020202020204" pitchFamily="34" charset="0"/>
              </a:rPr>
              <a:t>G</a:t>
            </a:r>
            <a:r>
              <a:rPr lang="de-DE" b="1">
                <a:solidFill>
                  <a:srgbClr val="92D050"/>
                </a:solidFill>
                <a:latin typeface="Avenir Next" panose="020B0503020202020204" pitchFamily="34" charset="0"/>
              </a:rPr>
              <a:t>S</a:t>
            </a:r>
          </a:p>
        </p:txBody>
      </p:sp>
      <p:sp>
        <p:nvSpPr>
          <p:cNvPr id="6" name="Textfeld 5">
            <a:extLst>
              <a:ext uri="{FF2B5EF4-FFF2-40B4-BE49-F238E27FC236}">
                <a16:creationId xmlns:a16="http://schemas.microsoft.com/office/drawing/2014/main" id="{E6B40E55-32D8-1507-96DE-9A997EE2560D}"/>
              </a:ext>
            </a:extLst>
          </p:cNvPr>
          <p:cNvSpPr txBox="1"/>
          <p:nvPr/>
        </p:nvSpPr>
        <p:spPr>
          <a:xfrm>
            <a:off x="3532941" y="5019399"/>
            <a:ext cx="2563059" cy="1384995"/>
          </a:xfrm>
          <a:prstGeom prst="rect">
            <a:avLst/>
          </a:prstGeom>
          <a:noFill/>
        </p:spPr>
        <p:txBody>
          <a:bodyPr wrap="square">
            <a:spAutoFit/>
          </a:bodyPr>
          <a:lstStyle/>
          <a:p>
            <a:r>
              <a:rPr lang="de-DE" sz="2800" b="1">
                <a:solidFill>
                  <a:schemeClr val="tx2">
                    <a:lumMod val="75000"/>
                    <a:lumOff val="25000"/>
                  </a:schemeClr>
                </a:solidFill>
                <a:latin typeface="Avenir Next" panose="020B0503020202020204" pitchFamily="34" charset="0"/>
              </a:rPr>
              <a:t>D</a:t>
            </a:r>
            <a:r>
              <a:rPr lang="de-DE" sz="2800">
                <a:latin typeface="Avenir Next" panose="020B0503020202020204" pitchFamily="34" charset="0"/>
              </a:rPr>
              <a:t>ynamische</a:t>
            </a:r>
          </a:p>
          <a:p>
            <a:r>
              <a:rPr lang="de-DE" sz="2800" b="1">
                <a:solidFill>
                  <a:schemeClr val="accent2"/>
                </a:solidFill>
                <a:latin typeface="Avenir Next" panose="020B0503020202020204" pitchFamily="34" charset="0"/>
              </a:rPr>
              <a:t>G</a:t>
            </a:r>
            <a:r>
              <a:rPr lang="de-DE" sz="2800">
                <a:latin typeface="Avenir Next" panose="020B0503020202020204" pitchFamily="34" charset="0"/>
              </a:rPr>
              <a:t>eometrie-</a:t>
            </a:r>
          </a:p>
          <a:p>
            <a:r>
              <a:rPr lang="de-DE" sz="2800" b="1">
                <a:solidFill>
                  <a:srgbClr val="92D050"/>
                </a:solidFill>
                <a:latin typeface="Avenir Next" panose="020B0503020202020204" pitchFamily="34" charset="0"/>
              </a:rPr>
              <a:t>S</a:t>
            </a:r>
            <a:r>
              <a:rPr lang="de-DE" sz="2800">
                <a:latin typeface="Avenir Next" panose="020B0503020202020204" pitchFamily="34" charset="0"/>
              </a:rPr>
              <a:t>oftware </a:t>
            </a:r>
            <a:endParaRPr lang="en-US" sz="2800"/>
          </a:p>
        </p:txBody>
      </p:sp>
      <p:pic>
        <p:nvPicPr>
          <p:cNvPr id="7" name="Grafik 6" descr="Pfeil mit einer Linie: Kurve gegen den Uhrzeigersinn Silhouette">
            <a:extLst>
              <a:ext uri="{FF2B5EF4-FFF2-40B4-BE49-F238E27FC236}">
                <a16:creationId xmlns:a16="http://schemas.microsoft.com/office/drawing/2014/main" id="{6D09E104-F70A-6BBF-3D07-C7CF50D7097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9166313">
            <a:off x="2579762" y="4422088"/>
            <a:ext cx="914400" cy="914400"/>
          </a:xfrm>
          <a:prstGeom prst="rect">
            <a:avLst/>
          </a:prstGeom>
        </p:spPr>
      </p:pic>
      <p:pic>
        <p:nvPicPr>
          <p:cNvPr id="8" name="Grafik 7">
            <a:extLst>
              <a:ext uri="{FF2B5EF4-FFF2-40B4-BE49-F238E27FC236}">
                <a16:creationId xmlns:a16="http://schemas.microsoft.com/office/drawing/2014/main" id="{2F635C5B-794F-F30F-9E87-22230778B173}"/>
              </a:ext>
            </a:extLst>
          </p:cNvPr>
          <p:cNvPicPr>
            <a:picLocks noChangeAspect="1"/>
          </p:cNvPicPr>
          <p:nvPr/>
        </p:nvPicPr>
        <p:blipFill>
          <a:blip r:embed="rId4"/>
          <a:stretch>
            <a:fillRect/>
          </a:stretch>
        </p:blipFill>
        <p:spPr>
          <a:xfrm>
            <a:off x="3763808" y="321868"/>
            <a:ext cx="3148194" cy="2636703"/>
          </a:xfrm>
          <a:prstGeom prst="rect">
            <a:avLst/>
          </a:prstGeom>
        </p:spPr>
      </p:pic>
      <p:pic>
        <p:nvPicPr>
          <p:cNvPr id="3" name="Inhaltsplatzhalter 4">
            <a:hlinkClick r:id="rId5"/>
            <a:extLst>
              <a:ext uri="{FF2B5EF4-FFF2-40B4-BE49-F238E27FC236}">
                <a16:creationId xmlns:a16="http://schemas.microsoft.com/office/drawing/2014/main" id="{21E86C1D-5CD5-413E-6097-B799BAD7BB47}"/>
              </a:ext>
            </a:extLst>
          </p:cNvPr>
          <p:cNvPicPr>
            <a:picLocks noChangeAspect="1"/>
          </p:cNvPicPr>
          <p:nvPr/>
        </p:nvPicPr>
        <p:blipFill>
          <a:blip r:embed="rId6"/>
          <a:stretch>
            <a:fillRect/>
          </a:stretch>
        </p:blipFill>
        <p:spPr>
          <a:xfrm>
            <a:off x="7651741" y="1701653"/>
            <a:ext cx="3675919" cy="3675919"/>
          </a:xfrm>
          <a:prstGeom prst="rect">
            <a:avLst/>
          </a:prstGeom>
        </p:spPr>
      </p:pic>
      <p:sp>
        <p:nvSpPr>
          <p:cNvPr id="5" name="Textfeld 4">
            <a:extLst>
              <a:ext uri="{FF2B5EF4-FFF2-40B4-BE49-F238E27FC236}">
                <a16:creationId xmlns:a16="http://schemas.microsoft.com/office/drawing/2014/main" id="{0458FF30-5DFF-31E0-5DDB-5E7948C7A4ED}"/>
              </a:ext>
            </a:extLst>
          </p:cNvPr>
          <p:cNvSpPr txBox="1"/>
          <p:nvPr/>
        </p:nvSpPr>
        <p:spPr>
          <a:xfrm>
            <a:off x="7628686" y="5177517"/>
            <a:ext cx="3981112" cy="400110"/>
          </a:xfrm>
          <a:prstGeom prst="rect">
            <a:avLst/>
          </a:prstGeom>
          <a:noFill/>
        </p:spPr>
        <p:txBody>
          <a:bodyPr wrap="square">
            <a:spAutoFit/>
          </a:bodyPr>
          <a:lstStyle/>
          <a:p>
            <a:r>
              <a:rPr lang="en-US" sz="2000" dirty="0">
                <a:solidFill>
                  <a:schemeClr val="bg1">
                    <a:lumMod val="50000"/>
                  </a:schemeClr>
                </a:solidFill>
                <a:latin typeface="Avenir Next" panose="020B0503020202020204" pitchFamily="34" charset="0"/>
              </a:rPr>
              <a:t>https://test.cosito.net/thales2/story</a:t>
            </a:r>
          </a:p>
        </p:txBody>
      </p:sp>
      <p:sp>
        <p:nvSpPr>
          <p:cNvPr id="4" name="Datumsplatzhalter 3">
            <a:extLst>
              <a:ext uri="{FF2B5EF4-FFF2-40B4-BE49-F238E27FC236}">
                <a16:creationId xmlns:a16="http://schemas.microsoft.com/office/drawing/2014/main" id="{12F36703-AB2E-AD68-F37B-9D322FC8F3C8}"/>
              </a:ext>
            </a:extLst>
          </p:cNvPr>
          <p:cNvSpPr>
            <a:spLocks noGrp="1"/>
          </p:cNvSpPr>
          <p:nvPr>
            <p:ph type="dt" sz="half" idx="2"/>
          </p:nvPr>
        </p:nvSpPr>
        <p:spPr/>
        <p:txBody>
          <a:bodyPr/>
          <a:lstStyle/>
          <a:p>
            <a:fld id="{97ADC799-5532-41F1-A88F-1DF4BAF63DB3}" type="datetime1">
              <a:rPr lang="de-DE" smtClean="0"/>
              <a:t>29.04.2024</a:t>
            </a:fld>
            <a:endParaRPr lang="de-DE"/>
          </a:p>
        </p:txBody>
      </p:sp>
      <p:sp>
        <p:nvSpPr>
          <p:cNvPr id="9" name="Fußzeilenplatzhalter 8">
            <a:extLst>
              <a:ext uri="{FF2B5EF4-FFF2-40B4-BE49-F238E27FC236}">
                <a16:creationId xmlns:a16="http://schemas.microsoft.com/office/drawing/2014/main" id="{AC3D1176-D846-C806-3731-8F19AAE07EA1}"/>
              </a:ext>
            </a:extLst>
          </p:cNvPr>
          <p:cNvSpPr>
            <a:spLocks noGrp="1"/>
          </p:cNvSpPr>
          <p:nvPr>
            <p:ph type="ftr" sz="quarter" idx="3"/>
          </p:nvPr>
        </p:nvSpPr>
        <p:spPr/>
        <p:txBody>
          <a:bodyPr/>
          <a:lstStyle/>
          <a:p>
            <a:r>
              <a:rPr lang="de-DE"/>
              <a:t>Ulrich Kortenkamp | Elise Stroetmann | Marcus Röhming</a:t>
            </a:r>
            <a:endParaRPr lang="de-DE" dirty="0"/>
          </a:p>
        </p:txBody>
      </p:sp>
      <p:sp>
        <p:nvSpPr>
          <p:cNvPr id="10" name="Foliennummernplatzhalter 9">
            <a:extLst>
              <a:ext uri="{FF2B5EF4-FFF2-40B4-BE49-F238E27FC236}">
                <a16:creationId xmlns:a16="http://schemas.microsoft.com/office/drawing/2014/main" id="{A2D07752-1F13-5543-BABB-AE0063FA6082}"/>
              </a:ext>
            </a:extLst>
          </p:cNvPr>
          <p:cNvSpPr>
            <a:spLocks noGrp="1"/>
          </p:cNvSpPr>
          <p:nvPr>
            <p:ph type="sldNum" sz="quarter" idx="12"/>
          </p:nvPr>
        </p:nvSpPr>
        <p:spPr/>
        <p:txBody>
          <a:bodyPr/>
          <a:lstStyle/>
          <a:p>
            <a:fld id="{69AFFE21-306B-104C-A652-3A8A92DE08D1}" type="slidenum">
              <a:rPr lang="de-DE" smtClean="0"/>
              <a:pPr/>
              <a:t>52</a:t>
            </a:fld>
            <a:endParaRPr lang="de-DE" dirty="0"/>
          </a:p>
        </p:txBody>
      </p:sp>
    </p:spTree>
    <p:extLst>
      <p:ext uri="{BB962C8B-B14F-4D97-AF65-F5344CB8AC3E}">
        <p14:creationId xmlns:p14="http://schemas.microsoft.com/office/powerpoint/2010/main" val="55642178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Abgerundetes Rechteck 12">
            <a:extLst>
              <a:ext uri="{FF2B5EF4-FFF2-40B4-BE49-F238E27FC236}">
                <a16:creationId xmlns:a16="http://schemas.microsoft.com/office/drawing/2014/main" id="{6F3700D8-2888-62D1-9A12-D7EB598CD571}"/>
              </a:ext>
            </a:extLst>
          </p:cNvPr>
          <p:cNvSpPr/>
          <p:nvPr/>
        </p:nvSpPr>
        <p:spPr>
          <a:xfrm>
            <a:off x="6096000" y="1733487"/>
            <a:ext cx="5148989" cy="3664950"/>
          </a:xfrm>
          <a:prstGeom prst="roundRect">
            <a:avLst>
              <a:gd name="adj" fmla="val 9348"/>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bgerundetes Rechteck 11">
            <a:extLst>
              <a:ext uri="{FF2B5EF4-FFF2-40B4-BE49-F238E27FC236}">
                <a16:creationId xmlns:a16="http://schemas.microsoft.com/office/drawing/2014/main" id="{CBD3B804-CC47-B448-1826-8768766FA758}"/>
              </a:ext>
            </a:extLst>
          </p:cNvPr>
          <p:cNvSpPr/>
          <p:nvPr/>
        </p:nvSpPr>
        <p:spPr>
          <a:xfrm>
            <a:off x="865925" y="1740276"/>
            <a:ext cx="4875826" cy="3664950"/>
          </a:xfrm>
          <a:prstGeom prst="roundRect">
            <a:avLst>
              <a:gd name="adj" fmla="val 9348"/>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el 1">
            <a:extLst>
              <a:ext uri="{FF2B5EF4-FFF2-40B4-BE49-F238E27FC236}">
                <a16:creationId xmlns:a16="http://schemas.microsoft.com/office/drawing/2014/main" id="{BD965A53-4EBE-1E41-E0C8-56DF81347CD5}"/>
              </a:ext>
            </a:extLst>
          </p:cNvPr>
          <p:cNvSpPr>
            <a:spLocks noGrp="1"/>
          </p:cNvSpPr>
          <p:nvPr>
            <p:ph type="title"/>
          </p:nvPr>
        </p:nvSpPr>
        <p:spPr/>
        <p:txBody>
          <a:bodyPr>
            <a:normAutofit/>
          </a:bodyPr>
          <a:lstStyle/>
          <a:p>
            <a:r>
              <a:rPr lang="en-US" dirty="0"/>
              <a:t>Was </a:t>
            </a:r>
            <a:r>
              <a:rPr lang="en-US" dirty="0" err="1"/>
              <a:t>bisher</a:t>
            </a:r>
            <a:r>
              <a:rPr lang="en-US" dirty="0"/>
              <a:t> </a:t>
            </a:r>
            <a:r>
              <a:rPr lang="en-US" dirty="0" err="1"/>
              <a:t>geschah</a:t>
            </a:r>
            <a:r>
              <a:rPr lang="en-US" dirty="0"/>
              <a:t> … </a:t>
            </a:r>
          </a:p>
        </p:txBody>
      </p:sp>
      <p:pic>
        <p:nvPicPr>
          <p:cNvPr id="6" name="Inhaltsplatzhalter 5">
            <a:extLst>
              <a:ext uri="{FF2B5EF4-FFF2-40B4-BE49-F238E27FC236}">
                <a16:creationId xmlns:a16="http://schemas.microsoft.com/office/drawing/2014/main" id="{A6C4EBFF-C35F-F117-C522-F63AD74E0D1E}"/>
              </a:ext>
            </a:extLst>
          </p:cNvPr>
          <p:cNvPicPr>
            <a:picLocks noGrp="1" noChangeAspect="1"/>
          </p:cNvPicPr>
          <p:nvPr>
            <p:ph idx="1"/>
          </p:nvPr>
        </p:nvPicPr>
        <p:blipFill rotWithShape="1">
          <a:blip r:embed="rId2"/>
          <a:stretch/>
        </p:blipFill>
        <p:spPr>
          <a:xfrm>
            <a:off x="1244745" y="2282903"/>
            <a:ext cx="4052679" cy="3048776"/>
          </a:xfrm>
          <a:prstGeom prst="rect">
            <a:avLst/>
          </a:prstGeom>
        </p:spPr>
      </p:pic>
      <p:sp>
        <p:nvSpPr>
          <p:cNvPr id="10" name="Foliennummernplatzhalter 9">
            <a:extLst>
              <a:ext uri="{FF2B5EF4-FFF2-40B4-BE49-F238E27FC236}">
                <a16:creationId xmlns:a16="http://schemas.microsoft.com/office/drawing/2014/main" id="{96AFBAB1-8FD8-F826-C943-3AA733E56B52}"/>
              </a:ext>
            </a:extLst>
          </p:cNvPr>
          <p:cNvSpPr>
            <a:spLocks noGrp="1"/>
          </p:cNvSpPr>
          <p:nvPr>
            <p:ph type="sldNum" sz="quarter" idx="12"/>
          </p:nvPr>
        </p:nvSpPr>
        <p:spPr/>
        <p:txBody>
          <a:bodyPr/>
          <a:lstStyle/>
          <a:p>
            <a:fld id="{69AFFE21-306B-104C-A652-3A8A92DE08D1}" type="slidenum">
              <a:rPr lang="de-DE" smtClean="0"/>
              <a:pPr/>
              <a:t>53</a:t>
            </a:fld>
            <a:endParaRPr lang="de-DE" dirty="0"/>
          </a:p>
        </p:txBody>
      </p:sp>
      <p:sp>
        <p:nvSpPr>
          <p:cNvPr id="9" name="Datumsplatzhalter 8">
            <a:extLst>
              <a:ext uri="{FF2B5EF4-FFF2-40B4-BE49-F238E27FC236}">
                <a16:creationId xmlns:a16="http://schemas.microsoft.com/office/drawing/2014/main" id="{AA4BC545-5017-8A5A-8280-72C75039191B}"/>
              </a:ext>
            </a:extLst>
          </p:cNvPr>
          <p:cNvSpPr>
            <a:spLocks noGrp="1"/>
          </p:cNvSpPr>
          <p:nvPr>
            <p:ph type="dt" sz="half" idx="2"/>
          </p:nvPr>
        </p:nvSpPr>
        <p:spPr/>
        <p:txBody>
          <a:bodyPr/>
          <a:lstStyle/>
          <a:p>
            <a:fld id="{30815321-154E-42A1-BB3C-241F0F0016C4}" type="datetime1">
              <a:rPr lang="de-DE" smtClean="0"/>
              <a:t>29.04.2024</a:t>
            </a:fld>
            <a:endParaRPr lang="de-DE" dirty="0"/>
          </a:p>
        </p:txBody>
      </p:sp>
      <p:sp>
        <p:nvSpPr>
          <p:cNvPr id="11" name="Fußzeilenplatzhalter 10">
            <a:extLst>
              <a:ext uri="{FF2B5EF4-FFF2-40B4-BE49-F238E27FC236}">
                <a16:creationId xmlns:a16="http://schemas.microsoft.com/office/drawing/2014/main" id="{3B6F7D5F-9C46-793F-3167-09C5252A99E6}"/>
              </a:ext>
            </a:extLst>
          </p:cNvPr>
          <p:cNvSpPr>
            <a:spLocks noGrp="1"/>
          </p:cNvSpPr>
          <p:nvPr>
            <p:ph type="ftr" sz="quarter" idx="3"/>
          </p:nvPr>
        </p:nvSpPr>
        <p:spPr/>
        <p:txBody>
          <a:bodyPr/>
          <a:lstStyle/>
          <a:p>
            <a:r>
              <a:rPr lang="de-DE"/>
              <a:t>Ulrich Kortenkamp | Elise Stroetmann | Marcus Röhming</a:t>
            </a:r>
            <a:endParaRPr lang="de-DE" dirty="0"/>
          </a:p>
        </p:txBody>
      </p:sp>
      <p:pic>
        <p:nvPicPr>
          <p:cNvPr id="5" name="Grafik 4">
            <a:extLst>
              <a:ext uri="{FF2B5EF4-FFF2-40B4-BE49-F238E27FC236}">
                <a16:creationId xmlns:a16="http://schemas.microsoft.com/office/drawing/2014/main" id="{DE4508BA-6091-3A3D-6082-8EB6DB8F1C4F}"/>
              </a:ext>
            </a:extLst>
          </p:cNvPr>
          <p:cNvPicPr>
            <a:picLocks noChangeAspect="1"/>
          </p:cNvPicPr>
          <p:nvPr/>
        </p:nvPicPr>
        <p:blipFill rotWithShape="1">
          <a:blip r:embed="rId3"/>
          <a:srcRect l="4460"/>
          <a:stretch/>
        </p:blipFill>
        <p:spPr>
          <a:xfrm>
            <a:off x="6209568" y="2192416"/>
            <a:ext cx="4919355" cy="3054586"/>
          </a:xfrm>
          <a:prstGeom prst="rect">
            <a:avLst/>
          </a:prstGeom>
        </p:spPr>
      </p:pic>
      <p:sp>
        <p:nvSpPr>
          <p:cNvPr id="7" name="Textfeld 6">
            <a:extLst>
              <a:ext uri="{FF2B5EF4-FFF2-40B4-BE49-F238E27FC236}">
                <a16:creationId xmlns:a16="http://schemas.microsoft.com/office/drawing/2014/main" id="{7C53228F-9A94-9A43-631F-4F463543F99D}"/>
              </a:ext>
            </a:extLst>
          </p:cNvPr>
          <p:cNvSpPr txBox="1"/>
          <p:nvPr/>
        </p:nvSpPr>
        <p:spPr>
          <a:xfrm>
            <a:off x="1244745" y="1792306"/>
            <a:ext cx="1486304" cy="400110"/>
          </a:xfrm>
          <a:prstGeom prst="rect">
            <a:avLst/>
          </a:prstGeom>
          <a:noFill/>
        </p:spPr>
        <p:txBody>
          <a:bodyPr wrap="none" rtlCol="0">
            <a:spAutoFit/>
          </a:bodyPr>
          <a:lstStyle/>
          <a:p>
            <a:r>
              <a:rPr lang="en-US" sz="2000" b="1" dirty="0">
                <a:latin typeface="Avenir Next" panose="020B0503020202020204" pitchFamily="34" charset="0"/>
              </a:rPr>
              <a:t>Aufgabe 2</a:t>
            </a:r>
          </a:p>
        </p:txBody>
      </p:sp>
      <p:sp>
        <p:nvSpPr>
          <p:cNvPr id="8" name="Textfeld 7">
            <a:extLst>
              <a:ext uri="{FF2B5EF4-FFF2-40B4-BE49-F238E27FC236}">
                <a16:creationId xmlns:a16="http://schemas.microsoft.com/office/drawing/2014/main" id="{054E2408-976F-4E24-5949-FED7FB26EB83}"/>
              </a:ext>
            </a:extLst>
          </p:cNvPr>
          <p:cNvSpPr txBox="1"/>
          <p:nvPr/>
        </p:nvSpPr>
        <p:spPr>
          <a:xfrm>
            <a:off x="6301932" y="1792306"/>
            <a:ext cx="1632178" cy="400110"/>
          </a:xfrm>
          <a:prstGeom prst="rect">
            <a:avLst/>
          </a:prstGeom>
          <a:noFill/>
        </p:spPr>
        <p:txBody>
          <a:bodyPr wrap="none" rtlCol="0">
            <a:spAutoFit/>
          </a:bodyPr>
          <a:lstStyle/>
          <a:p>
            <a:r>
              <a:rPr lang="en-US" sz="2000" b="1" dirty="0">
                <a:latin typeface="Avenir Next" panose="020B0503020202020204" pitchFamily="34" charset="0"/>
              </a:rPr>
              <a:t>Aufgabe 3a</a:t>
            </a:r>
          </a:p>
        </p:txBody>
      </p:sp>
    </p:spTree>
    <p:extLst>
      <p:ext uri="{BB962C8B-B14F-4D97-AF65-F5344CB8AC3E}">
        <p14:creationId xmlns:p14="http://schemas.microsoft.com/office/powerpoint/2010/main" val="3780112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2" grpId="0" animBg="1"/>
      <p:bldP spid="7"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Abgerundetes Rechteck 11">
            <a:extLst>
              <a:ext uri="{FF2B5EF4-FFF2-40B4-BE49-F238E27FC236}">
                <a16:creationId xmlns:a16="http://schemas.microsoft.com/office/drawing/2014/main" id="{CBD3B804-CC47-B448-1826-8768766FA758}"/>
              </a:ext>
            </a:extLst>
          </p:cNvPr>
          <p:cNvSpPr/>
          <p:nvPr/>
        </p:nvSpPr>
        <p:spPr>
          <a:xfrm>
            <a:off x="693144" y="948537"/>
            <a:ext cx="3667540" cy="2356350"/>
          </a:xfrm>
          <a:prstGeom prst="roundRect">
            <a:avLst>
              <a:gd name="adj" fmla="val 9348"/>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el 1">
            <a:extLst>
              <a:ext uri="{FF2B5EF4-FFF2-40B4-BE49-F238E27FC236}">
                <a16:creationId xmlns:a16="http://schemas.microsoft.com/office/drawing/2014/main" id="{E369C624-7108-7F3E-9756-48FF0836100A}"/>
              </a:ext>
            </a:extLst>
          </p:cNvPr>
          <p:cNvSpPr>
            <a:spLocks noGrp="1"/>
          </p:cNvSpPr>
          <p:nvPr>
            <p:ph type="title"/>
          </p:nvPr>
        </p:nvSpPr>
        <p:spPr/>
        <p:txBody>
          <a:bodyPr>
            <a:normAutofit/>
          </a:bodyPr>
          <a:lstStyle/>
          <a:p>
            <a:r>
              <a:rPr lang="en-US" dirty="0"/>
              <a:t>Was </a:t>
            </a:r>
            <a:r>
              <a:rPr lang="en-US" dirty="0" err="1"/>
              <a:t>bisher</a:t>
            </a:r>
            <a:r>
              <a:rPr lang="en-US" dirty="0"/>
              <a:t> </a:t>
            </a:r>
            <a:r>
              <a:rPr lang="en-US" dirty="0" err="1"/>
              <a:t>geschah</a:t>
            </a:r>
            <a:r>
              <a:rPr lang="en-US" dirty="0"/>
              <a:t> … </a:t>
            </a:r>
          </a:p>
        </p:txBody>
      </p:sp>
      <p:pic>
        <p:nvPicPr>
          <p:cNvPr id="6" name="Inhaltsplatzhalter 5">
            <a:extLst>
              <a:ext uri="{FF2B5EF4-FFF2-40B4-BE49-F238E27FC236}">
                <a16:creationId xmlns:a16="http://schemas.microsoft.com/office/drawing/2014/main" id="{A6C4EBFF-C35F-F117-C522-F63AD74E0D1E}"/>
              </a:ext>
            </a:extLst>
          </p:cNvPr>
          <p:cNvPicPr>
            <a:picLocks noGrp="1" noChangeAspect="1"/>
          </p:cNvPicPr>
          <p:nvPr>
            <p:ph idx="1"/>
          </p:nvPr>
        </p:nvPicPr>
        <p:blipFill rotWithShape="1">
          <a:blip r:embed="rId2"/>
          <a:stretch/>
        </p:blipFill>
        <p:spPr>
          <a:xfrm>
            <a:off x="1348229" y="1391564"/>
            <a:ext cx="2480214" cy="1865833"/>
          </a:xfrm>
          <a:prstGeom prst="rect">
            <a:avLst/>
          </a:prstGeom>
        </p:spPr>
      </p:pic>
      <p:sp>
        <p:nvSpPr>
          <p:cNvPr id="13" name="Foliennummernplatzhalter 12">
            <a:extLst>
              <a:ext uri="{FF2B5EF4-FFF2-40B4-BE49-F238E27FC236}">
                <a16:creationId xmlns:a16="http://schemas.microsoft.com/office/drawing/2014/main" id="{9B5B82CE-42F9-AB6E-7EDE-7584979BCDEA}"/>
              </a:ext>
            </a:extLst>
          </p:cNvPr>
          <p:cNvSpPr>
            <a:spLocks noGrp="1"/>
          </p:cNvSpPr>
          <p:nvPr>
            <p:ph type="sldNum" sz="quarter" idx="12"/>
          </p:nvPr>
        </p:nvSpPr>
        <p:spPr/>
        <p:txBody>
          <a:bodyPr/>
          <a:lstStyle/>
          <a:p>
            <a:fld id="{69AFFE21-306B-104C-A652-3A8A92DE08D1}" type="slidenum">
              <a:rPr lang="de-DE" smtClean="0"/>
              <a:pPr/>
              <a:t>54</a:t>
            </a:fld>
            <a:endParaRPr lang="de-DE" dirty="0"/>
          </a:p>
        </p:txBody>
      </p:sp>
      <p:sp>
        <p:nvSpPr>
          <p:cNvPr id="11" name="Datumsplatzhalter 10">
            <a:extLst>
              <a:ext uri="{FF2B5EF4-FFF2-40B4-BE49-F238E27FC236}">
                <a16:creationId xmlns:a16="http://schemas.microsoft.com/office/drawing/2014/main" id="{7DC9E83D-BAC8-DE1F-8521-6AA85E0F3CE1}"/>
              </a:ext>
            </a:extLst>
          </p:cNvPr>
          <p:cNvSpPr>
            <a:spLocks noGrp="1"/>
          </p:cNvSpPr>
          <p:nvPr>
            <p:ph type="dt" sz="half" idx="2"/>
          </p:nvPr>
        </p:nvSpPr>
        <p:spPr/>
        <p:txBody>
          <a:bodyPr/>
          <a:lstStyle/>
          <a:p>
            <a:fld id="{65B157B9-D41A-4C26-B9DF-A6D8BE53F63F}" type="datetime1">
              <a:rPr lang="de-DE" smtClean="0"/>
              <a:t>29.04.2024</a:t>
            </a:fld>
            <a:endParaRPr lang="de-DE" dirty="0"/>
          </a:p>
        </p:txBody>
      </p:sp>
      <p:sp>
        <p:nvSpPr>
          <p:cNvPr id="14" name="Fußzeilenplatzhalter 13">
            <a:extLst>
              <a:ext uri="{FF2B5EF4-FFF2-40B4-BE49-F238E27FC236}">
                <a16:creationId xmlns:a16="http://schemas.microsoft.com/office/drawing/2014/main" id="{6DF55288-CBAD-C7F0-04D2-C67DFC440285}"/>
              </a:ext>
            </a:extLst>
          </p:cNvPr>
          <p:cNvSpPr>
            <a:spLocks noGrp="1"/>
          </p:cNvSpPr>
          <p:nvPr>
            <p:ph type="ftr" sz="quarter" idx="3"/>
          </p:nvPr>
        </p:nvSpPr>
        <p:spPr/>
        <p:txBody>
          <a:bodyPr/>
          <a:lstStyle/>
          <a:p>
            <a:r>
              <a:rPr lang="de-DE"/>
              <a:t>Ulrich Kortenkamp | Elise Stroetmann | Marcus Röhming</a:t>
            </a:r>
            <a:endParaRPr lang="de-DE" dirty="0"/>
          </a:p>
        </p:txBody>
      </p:sp>
      <p:sp>
        <p:nvSpPr>
          <p:cNvPr id="7" name="Textfeld 6">
            <a:extLst>
              <a:ext uri="{FF2B5EF4-FFF2-40B4-BE49-F238E27FC236}">
                <a16:creationId xmlns:a16="http://schemas.microsoft.com/office/drawing/2014/main" id="{7C53228F-9A94-9A43-631F-4F463543F99D}"/>
              </a:ext>
            </a:extLst>
          </p:cNvPr>
          <p:cNvSpPr txBox="1"/>
          <p:nvPr/>
        </p:nvSpPr>
        <p:spPr>
          <a:xfrm>
            <a:off x="940462" y="1050167"/>
            <a:ext cx="1486304" cy="400110"/>
          </a:xfrm>
          <a:prstGeom prst="rect">
            <a:avLst/>
          </a:prstGeom>
          <a:solidFill>
            <a:schemeClr val="bg1"/>
          </a:solidFill>
        </p:spPr>
        <p:txBody>
          <a:bodyPr wrap="none" rtlCol="0">
            <a:spAutoFit/>
          </a:bodyPr>
          <a:lstStyle/>
          <a:p>
            <a:r>
              <a:rPr lang="en-US" sz="2000" b="1" dirty="0">
                <a:latin typeface="Avenir Next" panose="020B0503020202020204" pitchFamily="34" charset="0"/>
              </a:rPr>
              <a:t>Aufgabe 2</a:t>
            </a:r>
          </a:p>
        </p:txBody>
      </p:sp>
      <p:sp>
        <p:nvSpPr>
          <p:cNvPr id="3" name="Abgerundetes Rechteck 2">
            <a:extLst>
              <a:ext uri="{FF2B5EF4-FFF2-40B4-BE49-F238E27FC236}">
                <a16:creationId xmlns:a16="http://schemas.microsoft.com/office/drawing/2014/main" id="{87321EFF-44DD-CA71-B8CE-2980BE23B669}"/>
              </a:ext>
            </a:extLst>
          </p:cNvPr>
          <p:cNvSpPr/>
          <p:nvPr/>
        </p:nvSpPr>
        <p:spPr>
          <a:xfrm>
            <a:off x="4859619" y="948537"/>
            <a:ext cx="3895051" cy="2356350"/>
          </a:xfrm>
          <a:prstGeom prst="roundRect">
            <a:avLst>
              <a:gd name="adj" fmla="val 9348"/>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fik 4">
            <a:extLst>
              <a:ext uri="{FF2B5EF4-FFF2-40B4-BE49-F238E27FC236}">
                <a16:creationId xmlns:a16="http://schemas.microsoft.com/office/drawing/2014/main" id="{DE4508BA-6091-3A3D-6082-8EB6DB8F1C4F}"/>
              </a:ext>
            </a:extLst>
          </p:cNvPr>
          <p:cNvPicPr>
            <a:picLocks noChangeAspect="1"/>
          </p:cNvPicPr>
          <p:nvPr/>
        </p:nvPicPr>
        <p:blipFill rotWithShape="1">
          <a:blip r:embed="rId3"/>
          <a:srcRect l="4460"/>
          <a:stretch/>
        </p:blipFill>
        <p:spPr>
          <a:xfrm>
            <a:off x="5494510" y="1358670"/>
            <a:ext cx="3098854" cy="1924178"/>
          </a:xfrm>
          <a:prstGeom prst="rect">
            <a:avLst/>
          </a:prstGeom>
        </p:spPr>
      </p:pic>
      <p:sp>
        <p:nvSpPr>
          <p:cNvPr id="4" name="Textfeld 3">
            <a:extLst>
              <a:ext uri="{FF2B5EF4-FFF2-40B4-BE49-F238E27FC236}">
                <a16:creationId xmlns:a16="http://schemas.microsoft.com/office/drawing/2014/main" id="{B32A5FF8-1BC6-0AD8-29B7-16D5120A8330}"/>
              </a:ext>
            </a:extLst>
          </p:cNvPr>
          <p:cNvSpPr txBox="1"/>
          <p:nvPr/>
        </p:nvSpPr>
        <p:spPr>
          <a:xfrm>
            <a:off x="693144" y="3643000"/>
            <a:ext cx="11353802" cy="2339102"/>
          </a:xfrm>
          <a:prstGeom prst="rect">
            <a:avLst/>
          </a:prstGeom>
          <a:noFill/>
        </p:spPr>
        <p:txBody>
          <a:bodyPr wrap="square" rtlCol="0">
            <a:spAutoFit/>
          </a:bodyPr>
          <a:lstStyle/>
          <a:p>
            <a:pPr>
              <a:spcAft>
                <a:spcPts val="1200"/>
              </a:spcAft>
            </a:pPr>
            <a:r>
              <a:rPr lang="de-DE" sz="2800" b="1" dirty="0">
                <a:latin typeface="Avenir Next" panose="020B0503020202020204" pitchFamily="34" charset="0"/>
              </a:rPr>
              <a:t>Arbeitsauftrag: </a:t>
            </a:r>
          </a:p>
          <a:p>
            <a:pPr>
              <a:spcAft>
                <a:spcPts val="1200"/>
              </a:spcAft>
            </a:pPr>
            <a:r>
              <a:rPr lang="de-DE" sz="2200" dirty="0">
                <a:latin typeface="Avenir Next" panose="020B0503020202020204" pitchFamily="34" charset="0"/>
              </a:rPr>
              <a:t>Arbeitet zu zweit. </a:t>
            </a:r>
          </a:p>
          <a:p>
            <a:pPr marL="314325" indent="-314325">
              <a:spcAft>
                <a:spcPts val="1200"/>
              </a:spcAft>
              <a:buFont typeface="+mj-lt"/>
              <a:buAutoNum type="arabicPeriod"/>
            </a:pPr>
            <a:r>
              <a:rPr lang="de-DE" sz="2200" dirty="0">
                <a:latin typeface="Avenir Next" panose="020B0503020202020204" pitchFamily="34" charset="0"/>
              </a:rPr>
              <a:t>Ruft euch </a:t>
            </a:r>
            <a:r>
              <a:rPr lang="de-DE" sz="2200" b="1" dirty="0">
                <a:latin typeface="Avenir Next" panose="020B0503020202020204" pitchFamily="34" charset="0"/>
              </a:rPr>
              <a:t>Aufgabe 2 </a:t>
            </a:r>
            <a:r>
              <a:rPr lang="de-DE" sz="2200" dirty="0">
                <a:latin typeface="Avenir Next" panose="020B0503020202020204" pitchFamily="34" charset="0"/>
              </a:rPr>
              <a:t>und </a:t>
            </a:r>
            <a:r>
              <a:rPr lang="de-DE" sz="2200" b="1" dirty="0">
                <a:latin typeface="Avenir Next" panose="020B0503020202020204" pitchFamily="34" charset="0"/>
              </a:rPr>
              <a:t>Aufgabe 3</a:t>
            </a:r>
            <a:r>
              <a:rPr lang="de-DE" sz="2200" b="1" u="sng" dirty="0">
                <a:latin typeface="Avenir Next" panose="020B0503020202020204" pitchFamily="34" charset="0"/>
              </a:rPr>
              <a:t>a</a:t>
            </a:r>
            <a:r>
              <a:rPr lang="de-DE" sz="2200" b="1" dirty="0">
                <a:latin typeface="Avenir Next" panose="020B0503020202020204" pitchFamily="34" charset="0"/>
              </a:rPr>
              <a:t> </a:t>
            </a:r>
            <a:r>
              <a:rPr lang="de-DE" sz="2200" dirty="0">
                <a:latin typeface="Avenir Next" panose="020B0503020202020204" pitchFamily="34" charset="0"/>
              </a:rPr>
              <a:t>ins Gedächtnis und betrachtet jeweils die mathematische Vermutung, die ihr darin formuliert habt.</a:t>
            </a:r>
          </a:p>
          <a:p>
            <a:pPr marL="314325" indent="-314325">
              <a:spcAft>
                <a:spcPts val="1200"/>
              </a:spcAft>
              <a:buFont typeface="+mj-lt"/>
              <a:buAutoNum type="arabicPeriod"/>
            </a:pPr>
            <a:r>
              <a:rPr lang="de-DE" sz="2200" dirty="0">
                <a:latin typeface="Avenir Next" panose="020B0503020202020204" pitchFamily="34" charset="0"/>
              </a:rPr>
              <a:t>Besprecht den Unterschied zwischen den Vermutungen aus den beiden Aufgaben!</a:t>
            </a:r>
          </a:p>
        </p:txBody>
      </p:sp>
      <p:sp>
        <p:nvSpPr>
          <p:cNvPr id="8" name="Textfeld 7">
            <a:extLst>
              <a:ext uri="{FF2B5EF4-FFF2-40B4-BE49-F238E27FC236}">
                <a16:creationId xmlns:a16="http://schemas.microsoft.com/office/drawing/2014/main" id="{054E2408-976F-4E24-5949-FED7FB26EB83}"/>
              </a:ext>
            </a:extLst>
          </p:cNvPr>
          <p:cNvSpPr txBox="1"/>
          <p:nvPr/>
        </p:nvSpPr>
        <p:spPr>
          <a:xfrm>
            <a:off x="5021189" y="1050167"/>
            <a:ext cx="1632178" cy="400110"/>
          </a:xfrm>
          <a:prstGeom prst="rect">
            <a:avLst/>
          </a:prstGeom>
          <a:solidFill>
            <a:schemeClr val="bg1"/>
          </a:solidFill>
        </p:spPr>
        <p:txBody>
          <a:bodyPr wrap="none" rtlCol="0">
            <a:spAutoFit/>
          </a:bodyPr>
          <a:lstStyle>
            <a:defPPr>
              <a:defRPr lang="de-DE"/>
            </a:defPPr>
            <a:lvl1pPr>
              <a:defRPr sz="2000" b="1">
                <a:latin typeface="Avenir Next" panose="020B0503020202020204" pitchFamily="34" charset="0"/>
              </a:defRPr>
            </a:lvl1pPr>
          </a:lstStyle>
          <a:p>
            <a:r>
              <a:rPr lang="en-US" dirty="0"/>
              <a:t>Aufgabe 3a</a:t>
            </a:r>
          </a:p>
        </p:txBody>
      </p:sp>
    </p:spTree>
    <p:extLst>
      <p:ext uri="{BB962C8B-B14F-4D97-AF65-F5344CB8AC3E}">
        <p14:creationId xmlns:p14="http://schemas.microsoft.com/office/powerpoint/2010/main" val="34790650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a:extLst>
              <a:ext uri="{FF2B5EF4-FFF2-40B4-BE49-F238E27FC236}">
                <a16:creationId xmlns:a16="http://schemas.microsoft.com/office/drawing/2014/main" id="{B32A5FF8-1BC6-0AD8-29B7-16D5120A8330}"/>
              </a:ext>
            </a:extLst>
          </p:cNvPr>
          <p:cNvSpPr txBox="1"/>
          <p:nvPr/>
        </p:nvSpPr>
        <p:spPr>
          <a:xfrm>
            <a:off x="693144" y="3525761"/>
            <a:ext cx="11149232" cy="2831544"/>
          </a:xfrm>
          <a:prstGeom prst="rect">
            <a:avLst/>
          </a:prstGeom>
          <a:noFill/>
        </p:spPr>
        <p:txBody>
          <a:bodyPr wrap="square" rtlCol="0">
            <a:spAutoFit/>
          </a:bodyPr>
          <a:lstStyle/>
          <a:p>
            <a:pPr>
              <a:spcAft>
                <a:spcPts val="1200"/>
              </a:spcAft>
            </a:pPr>
            <a:r>
              <a:rPr lang="de-DE" sz="2800" b="1" dirty="0">
                <a:latin typeface="Avenir Next" panose="020B0503020202020204" pitchFamily="34" charset="0"/>
              </a:rPr>
              <a:t>Arbeitsauftrag: </a:t>
            </a:r>
          </a:p>
          <a:p>
            <a:pPr>
              <a:spcAft>
                <a:spcPts val="1200"/>
              </a:spcAft>
            </a:pPr>
            <a:r>
              <a:rPr lang="de-DE" sz="2200" dirty="0">
                <a:latin typeface="Avenir Next" panose="020B0503020202020204" pitchFamily="34" charset="0"/>
              </a:rPr>
              <a:t>Arbeitet zu zweit. </a:t>
            </a:r>
          </a:p>
          <a:p>
            <a:pPr marL="314325" indent="-314325">
              <a:spcAft>
                <a:spcPts val="1200"/>
              </a:spcAft>
              <a:buFont typeface="+mj-lt"/>
              <a:buAutoNum type="arabicPeriod"/>
            </a:pPr>
            <a:r>
              <a:rPr lang="de-DE" sz="2200" dirty="0">
                <a:latin typeface="Avenir Next" panose="020B0503020202020204" pitchFamily="34" charset="0"/>
              </a:rPr>
              <a:t>Ruft euch </a:t>
            </a:r>
            <a:r>
              <a:rPr lang="de-DE" sz="2200" b="1" dirty="0">
                <a:latin typeface="Avenir Next" panose="020B0503020202020204" pitchFamily="34" charset="0"/>
              </a:rPr>
              <a:t>Aufgabe 2 </a:t>
            </a:r>
            <a:r>
              <a:rPr lang="de-DE" sz="2200" dirty="0">
                <a:latin typeface="Avenir Next" panose="020B0503020202020204" pitchFamily="34" charset="0"/>
              </a:rPr>
              <a:t>und </a:t>
            </a:r>
            <a:r>
              <a:rPr lang="de-DE" sz="2200" b="1" dirty="0">
                <a:latin typeface="Avenir Next" panose="020B0503020202020204" pitchFamily="34" charset="0"/>
              </a:rPr>
              <a:t>Aufgabe 3</a:t>
            </a:r>
            <a:r>
              <a:rPr lang="de-DE" sz="2200" b="1" u="sng" dirty="0">
                <a:latin typeface="Avenir Next" panose="020B0503020202020204" pitchFamily="34" charset="0"/>
              </a:rPr>
              <a:t>a</a:t>
            </a:r>
            <a:r>
              <a:rPr lang="de-DE" sz="2200" b="1" dirty="0">
                <a:latin typeface="Avenir Next" panose="020B0503020202020204" pitchFamily="34" charset="0"/>
              </a:rPr>
              <a:t> </a:t>
            </a:r>
            <a:r>
              <a:rPr lang="de-DE" sz="2200" dirty="0">
                <a:latin typeface="Avenir Next" panose="020B0503020202020204" pitchFamily="34" charset="0"/>
              </a:rPr>
              <a:t>ins Gedächtnis und betrachtet jeweils die mathematische Vermutung, die ihr darin formuliert habt.</a:t>
            </a:r>
          </a:p>
          <a:p>
            <a:pPr marL="314325" indent="-314325">
              <a:spcAft>
                <a:spcPts val="1200"/>
              </a:spcAft>
              <a:buFont typeface="+mj-lt"/>
              <a:buAutoNum type="arabicPeriod"/>
            </a:pPr>
            <a:r>
              <a:rPr lang="de-DE" sz="2200" dirty="0">
                <a:latin typeface="Avenir Next" panose="020B0503020202020204" pitchFamily="34" charset="0"/>
              </a:rPr>
              <a:t>Besprecht den Unterschied zwischen den Vermutungen aus den beiden Aufgaben!</a:t>
            </a:r>
          </a:p>
          <a:p>
            <a:pPr marL="314325" indent="-314325">
              <a:spcAft>
                <a:spcPts val="1200"/>
              </a:spcAft>
              <a:buFont typeface="+mj-lt"/>
              <a:buAutoNum type="arabicPeriod"/>
            </a:pPr>
            <a:r>
              <a:rPr lang="de-DE" sz="2200" dirty="0">
                <a:solidFill>
                  <a:schemeClr val="tx2">
                    <a:lumMod val="75000"/>
                    <a:lumOff val="25000"/>
                  </a:schemeClr>
                </a:solidFill>
                <a:latin typeface="Avenir Next" panose="020B0503020202020204" pitchFamily="34" charset="0"/>
              </a:rPr>
              <a:t>Tragt den Unterschied in das Textfeld zu </a:t>
            </a:r>
            <a:r>
              <a:rPr lang="de-DE" sz="2200" b="1" dirty="0">
                <a:solidFill>
                  <a:schemeClr val="tx2">
                    <a:lumMod val="75000"/>
                    <a:lumOff val="25000"/>
                  </a:schemeClr>
                </a:solidFill>
                <a:latin typeface="Avenir Next" panose="020B0503020202020204" pitchFamily="34" charset="0"/>
              </a:rPr>
              <a:t>Aufgabe 4 </a:t>
            </a:r>
            <a:r>
              <a:rPr lang="de-DE" sz="2200" dirty="0">
                <a:solidFill>
                  <a:schemeClr val="tx2">
                    <a:lumMod val="75000"/>
                    <a:lumOff val="25000"/>
                  </a:schemeClr>
                </a:solidFill>
                <a:latin typeface="Avenir Next" panose="020B0503020202020204" pitchFamily="34" charset="0"/>
              </a:rPr>
              <a:t>ein!</a:t>
            </a:r>
          </a:p>
        </p:txBody>
      </p:sp>
      <p:sp>
        <p:nvSpPr>
          <p:cNvPr id="16" name="Titel 1">
            <a:extLst>
              <a:ext uri="{FF2B5EF4-FFF2-40B4-BE49-F238E27FC236}">
                <a16:creationId xmlns:a16="http://schemas.microsoft.com/office/drawing/2014/main" id="{AF9D8BEA-986F-E44C-0520-B42703F8A954}"/>
              </a:ext>
            </a:extLst>
          </p:cNvPr>
          <p:cNvSpPr>
            <a:spLocks noGrp="1"/>
          </p:cNvSpPr>
          <p:nvPr>
            <p:ph type="title"/>
          </p:nvPr>
        </p:nvSpPr>
        <p:spPr/>
        <p:txBody>
          <a:bodyPr>
            <a:normAutofit/>
          </a:bodyPr>
          <a:lstStyle/>
          <a:p>
            <a:r>
              <a:rPr lang="en-US" dirty="0"/>
              <a:t>Was </a:t>
            </a:r>
            <a:r>
              <a:rPr lang="en-US" dirty="0" err="1"/>
              <a:t>bisher</a:t>
            </a:r>
            <a:r>
              <a:rPr lang="en-US" dirty="0"/>
              <a:t> </a:t>
            </a:r>
            <a:r>
              <a:rPr lang="en-US" dirty="0" err="1"/>
              <a:t>geschah</a:t>
            </a:r>
            <a:r>
              <a:rPr lang="en-US" dirty="0"/>
              <a:t> … </a:t>
            </a:r>
          </a:p>
        </p:txBody>
      </p:sp>
      <p:sp>
        <p:nvSpPr>
          <p:cNvPr id="7" name="Foliennummernplatzhalter 6">
            <a:extLst>
              <a:ext uri="{FF2B5EF4-FFF2-40B4-BE49-F238E27FC236}">
                <a16:creationId xmlns:a16="http://schemas.microsoft.com/office/drawing/2014/main" id="{ED74002B-31A7-BFD4-BADC-4F52C7C0437D}"/>
              </a:ext>
            </a:extLst>
          </p:cNvPr>
          <p:cNvSpPr>
            <a:spLocks noGrp="1"/>
          </p:cNvSpPr>
          <p:nvPr>
            <p:ph type="sldNum" sz="quarter" idx="12"/>
          </p:nvPr>
        </p:nvSpPr>
        <p:spPr/>
        <p:txBody>
          <a:bodyPr/>
          <a:lstStyle/>
          <a:p>
            <a:fld id="{69AFFE21-306B-104C-A652-3A8A92DE08D1}" type="slidenum">
              <a:rPr lang="de-DE" smtClean="0"/>
              <a:pPr/>
              <a:t>55</a:t>
            </a:fld>
            <a:endParaRPr lang="de-DE" dirty="0"/>
          </a:p>
        </p:txBody>
      </p:sp>
      <p:sp>
        <p:nvSpPr>
          <p:cNvPr id="6" name="Datumsplatzhalter 5">
            <a:extLst>
              <a:ext uri="{FF2B5EF4-FFF2-40B4-BE49-F238E27FC236}">
                <a16:creationId xmlns:a16="http://schemas.microsoft.com/office/drawing/2014/main" id="{71F3B06E-14DB-A046-7253-8B60FD24EB48}"/>
              </a:ext>
            </a:extLst>
          </p:cNvPr>
          <p:cNvSpPr>
            <a:spLocks noGrp="1"/>
          </p:cNvSpPr>
          <p:nvPr>
            <p:ph type="dt" sz="half" idx="2"/>
          </p:nvPr>
        </p:nvSpPr>
        <p:spPr/>
        <p:txBody>
          <a:bodyPr/>
          <a:lstStyle/>
          <a:p>
            <a:fld id="{F7E8522E-BEDB-4A9A-A676-B0DCC54FA3D3}" type="datetime1">
              <a:rPr lang="de-DE" smtClean="0"/>
              <a:t>29.04.2024</a:t>
            </a:fld>
            <a:endParaRPr lang="de-DE" dirty="0"/>
          </a:p>
        </p:txBody>
      </p:sp>
      <p:sp>
        <p:nvSpPr>
          <p:cNvPr id="9" name="Fußzeilenplatzhalter 8">
            <a:extLst>
              <a:ext uri="{FF2B5EF4-FFF2-40B4-BE49-F238E27FC236}">
                <a16:creationId xmlns:a16="http://schemas.microsoft.com/office/drawing/2014/main" id="{1AC75894-B947-9918-B9AB-95AE0444656F}"/>
              </a:ext>
            </a:extLst>
          </p:cNvPr>
          <p:cNvSpPr>
            <a:spLocks noGrp="1"/>
          </p:cNvSpPr>
          <p:nvPr>
            <p:ph type="ftr" sz="quarter" idx="3"/>
          </p:nvPr>
        </p:nvSpPr>
        <p:spPr/>
        <p:txBody>
          <a:bodyPr/>
          <a:lstStyle/>
          <a:p>
            <a:r>
              <a:rPr lang="de-DE"/>
              <a:t>Ulrich Kortenkamp | Elise Stroetmann | Marcus Röhming</a:t>
            </a:r>
            <a:endParaRPr lang="de-DE" dirty="0"/>
          </a:p>
        </p:txBody>
      </p:sp>
      <p:pic>
        <p:nvPicPr>
          <p:cNvPr id="8" name="Grafik 7">
            <a:extLst>
              <a:ext uri="{FF2B5EF4-FFF2-40B4-BE49-F238E27FC236}">
                <a16:creationId xmlns:a16="http://schemas.microsoft.com/office/drawing/2014/main" id="{DE388F52-6D53-3D7E-B0A6-CCE69BB90B31}"/>
              </a:ext>
            </a:extLst>
          </p:cNvPr>
          <p:cNvPicPr>
            <a:picLocks noChangeAspect="1"/>
          </p:cNvPicPr>
          <p:nvPr/>
        </p:nvPicPr>
        <p:blipFill>
          <a:blip r:embed="rId2"/>
          <a:stretch>
            <a:fillRect/>
          </a:stretch>
        </p:blipFill>
        <p:spPr>
          <a:xfrm>
            <a:off x="693144" y="854324"/>
            <a:ext cx="9037939" cy="2339102"/>
          </a:xfrm>
          <a:prstGeom prst="rect">
            <a:avLst/>
          </a:prstGeom>
        </p:spPr>
      </p:pic>
    </p:spTree>
    <p:extLst>
      <p:ext uri="{BB962C8B-B14F-4D97-AF65-F5344CB8AC3E}">
        <p14:creationId xmlns:p14="http://schemas.microsoft.com/office/powerpoint/2010/main" val="3628945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xEl>
                                              <p:pRg st="4" end="4"/>
                                            </p:txEl>
                                          </p:spTgt>
                                        </p:tgtEl>
                                        <p:attrNameLst>
                                          <p:attrName>style.visibility</p:attrName>
                                        </p:attrNameLst>
                                      </p:cBhvr>
                                      <p:to>
                                        <p:strVal val="visible"/>
                                      </p:to>
                                    </p:set>
                                    <p:animEffect transition="in" filter="fade">
                                      <p:cBhvr>
                                        <p:cTn id="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bgerundetes Rechteck 4">
            <a:extLst>
              <a:ext uri="{FF2B5EF4-FFF2-40B4-BE49-F238E27FC236}">
                <a16:creationId xmlns:a16="http://schemas.microsoft.com/office/drawing/2014/main" id="{A8A6089F-A95C-1E8F-24A8-B7FFAC17D72B}"/>
              </a:ext>
            </a:extLst>
          </p:cNvPr>
          <p:cNvSpPr/>
          <p:nvPr/>
        </p:nvSpPr>
        <p:spPr>
          <a:xfrm>
            <a:off x="1331055" y="1307474"/>
            <a:ext cx="3667540" cy="2356350"/>
          </a:xfrm>
          <a:prstGeom prst="roundRect">
            <a:avLst>
              <a:gd name="adj" fmla="val 9348"/>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Inhaltsplatzhalter 5">
            <a:extLst>
              <a:ext uri="{FF2B5EF4-FFF2-40B4-BE49-F238E27FC236}">
                <a16:creationId xmlns:a16="http://schemas.microsoft.com/office/drawing/2014/main" id="{DD8FF8C0-4508-3FA0-2BB4-1CC44B478EB6}"/>
              </a:ext>
            </a:extLst>
          </p:cNvPr>
          <p:cNvPicPr>
            <a:picLocks noChangeAspect="1"/>
          </p:cNvPicPr>
          <p:nvPr/>
        </p:nvPicPr>
        <p:blipFill rotWithShape="1">
          <a:blip r:embed="rId2"/>
          <a:srcRect t="1" r="4315" b="4960"/>
          <a:stretch/>
        </p:blipFill>
        <p:spPr>
          <a:xfrm>
            <a:off x="1982606" y="1744767"/>
            <a:ext cx="2506894" cy="1871270"/>
          </a:xfrm>
          <a:prstGeom prst="rect">
            <a:avLst/>
          </a:prstGeom>
        </p:spPr>
      </p:pic>
      <p:sp>
        <p:nvSpPr>
          <p:cNvPr id="7" name="Textfeld 6">
            <a:extLst>
              <a:ext uri="{FF2B5EF4-FFF2-40B4-BE49-F238E27FC236}">
                <a16:creationId xmlns:a16="http://schemas.microsoft.com/office/drawing/2014/main" id="{D558377D-274C-8C44-B6CF-7C1E878464AB}"/>
              </a:ext>
            </a:extLst>
          </p:cNvPr>
          <p:cNvSpPr txBox="1"/>
          <p:nvPr/>
        </p:nvSpPr>
        <p:spPr>
          <a:xfrm>
            <a:off x="1540402" y="1365224"/>
            <a:ext cx="1486304" cy="400110"/>
          </a:xfrm>
          <a:prstGeom prst="rect">
            <a:avLst/>
          </a:prstGeom>
          <a:solidFill>
            <a:schemeClr val="bg1"/>
          </a:solidFill>
        </p:spPr>
        <p:txBody>
          <a:bodyPr wrap="none" rtlCol="0">
            <a:spAutoFit/>
          </a:bodyPr>
          <a:lstStyle/>
          <a:p>
            <a:r>
              <a:rPr lang="en-US" sz="2000" b="1" dirty="0">
                <a:latin typeface="Avenir Next" panose="020B0503020202020204" pitchFamily="34" charset="0"/>
              </a:rPr>
              <a:t>Aufgabe 2</a:t>
            </a:r>
          </a:p>
        </p:txBody>
      </p:sp>
      <p:sp>
        <p:nvSpPr>
          <p:cNvPr id="8" name="Abgerundetes Rechteck 7">
            <a:extLst>
              <a:ext uri="{FF2B5EF4-FFF2-40B4-BE49-F238E27FC236}">
                <a16:creationId xmlns:a16="http://schemas.microsoft.com/office/drawing/2014/main" id="{BC485097-5746-ECBF-35BE-98AD75CC8355}"/>
              </a:ext>
            </a:extLst>
          </p:cNvPr>
          <p:cNvSpPr/>
          <p:nvPr/>
        </p:nvSpPr>
        <p:spPr>
          <a:xfrm>
            <a:off x="7023482" y="1307474"/>
            <a:ext cx="3895051" cy="2356350"/>
          </a:xfrm>
          <a:prstGeom prst="roundRect">
            <a:avLst>
              <a:gd name="adj" fmla="val 9348"/>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fik 8">
            <a:extLst>
              <a:ext uri="{FF2B5EF4-FFF2-40B4-BE49-F238E27FC236}">
                <a16:creationId xmlns:a16="http://schemas.microsoft.com/office/drawing/2014/main" id="{013EC922-B797-630B-0DA3-A21E7B30E3E7}"/>
              </a:ext>
            </a:extLst>
          </p:cNvPr>
          <p:cNvPicPr>
            <a:picLocks noChangeAspect="1"/>
          </p:cNvPicPr>
          <p:nvPr/>
        </p:nvPicPr>
        <p:blipFill rotWithShape="1">
          <a:blip r:embed="rId3"/>
          <a:srcRect l="4460"/>
          <a:stretch/>
        </p:blipFill>
        <p:spPr>
          <a:xfrm>
            <a:off x="7545235" y="1693987"/>
            <a:ext cx="3106364" cy="1928842"/>
          </a:xfrm>
          <a:prstGeom prst="rect">
            <a:avLst/>
          </a:prstGeom>
        </p:spPr>
      </p:pic>
      <p:sp>
        <p:nvSpPr>
          <p:cNvPr id="10" name="Textfeld 9">
            <a:extLst>
              <a:ext uri="{FF2B5EF4-FFF2-40B4-BE49-F238E27FC236}">
                <a16:creationId xmlns:a16="http://schemas.microsoft.com/office/drawing/2014/main" id="{0EB99508-0DE8-B29C-1372-621229D03016}"/>
              </a:ext>
            </a:extLst>
          </p:cNvPr>
          <p:cNvSpPr txBox="1"/>
          <p:nvPr/>
        </p:nvSpPr>
        <p:spPr>
          <a:xfrm>
            <a:off x="7251196" y="1365224"/>
            <a:ext cx="1632178" cy="400110"/>
          </a:xfrm>
          <a:prstGeom prst="rect">
            <a:avLst/>
          </a:prstGeom>
          <a:solidFill>
            <a:schemeClr val="bg1"/>
          </a:solidFill>
        </p:spPr>
        <p:txBody>
          <a:bodyPr wrap="none" rtlCol="0">
            <a:spAutoFit/>
          </a:bodyPr>
          <a:lstStyle>
            <a:defPPr>
              <a:defRPr lang="de-DE"/>
            </a:defPPr>
            <a:lvl1pPr>
              <a:defRPr sz="2000" b="1">
                <a:latin typeface="Avenir Next" panose="020B0503020202020204" pitchFamily="34" charset="0"/>
              </a:defRPr>
            </a:lvl1pPr>
          </a:lstStyle>
          <a:p>
            <a:r>
              <a:rPr lang="en-US"/>
              <a:t>Aufgabe 3a</a:t>
            </a:r>
          </a:p>
        </p:txBody>
      </p:sp>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48FB1C9F-3EBA-52D0-DE5C-C8887851FBC4}"/>
                  </a:ext>
                </a:extLst>
              </p:cNvPr>
              <p:cNvSpPr txBox="1"/>
              <p:nvPr/>
            </p:nvSpPr>
            <p:spPr>
              <a:xfrm>
                <a:off x="1042737" y="3962548"/>
                <a:ext cx="4655997" cy="744178"/>
              </a:xfrm>
              <a:prstGeom prst="rect">
                <a:avLst/>
              </a:prstGeom>
              <a:noFill/>
            </p:spPr>
            <p:txBody>
              <a:bodyPr wrap="square" rtlCol="0">
                <a:spAutoFit/>
              </a:bodyPr>
              <a:lstStyle/>
              <a:p>
                <a:r>
                  <a:rPr lang="en-US" sz="2000">
                    <a:latin typeface="Avenir Next" panose="020B0503020202020204" pitchFamily="34" charset="0"/>
                  </a:rPr>
                  <a:t>Wenn </a:t>
                </a:r>
                <a14:m>
                  <m:oMath xmlns:m="http://schemas.openxmlformats.org/officeDocument/2006/math">
                    <m:r>
                      <a:rPr lang="de-DE" sz="2000" b="0" i="1" smtClean="0">
                        <a:latin typeface="Cambria Math" panose="02040503050406030204" pitchFamily="18" charset="0"/>
                      </a:rPr>
                      <m:t>𝛾</m:t>
                    </m:r>
                    <m:r>
                      <a:rPr lang="de-DE" sz="2000" b="0" i="0" smtClean="0">
                        <a:latin typeface="Cambria Math" panose="02040503050406030204" pitchFamily="18" charset="0"/>
                      </a:rPr>
                      <m:t>=</m:t>
                    </m:r>
                  </m:oMath>
                </a14:m>
                <a:r>
                  <a:rPr lang="en-US" sz="2000">
                    <a:latin typeface="Avenir Next" panose="020B0503020202020204" pitchFamily="34" charset="0"/>
                  </a:rPr>
                  <a:t> 90° </a:t>
                </a:r>
                <a:r>
                  <a:rPr lang="en-US" sz="2000" err="1">
                    <a:latin typeface="Avenir Next" panose="020B0503020202020204" pitchFamily="34" charset="0"/>
                  </a:rPr>
                  <a:t>ist</a:t>
                </a:r>
                <a:r>
                  <a:rPr lang="en-US" sz="2000">
                    <a:latin typeface="Avenir Next" panose="020B0503020202020204" pitchFamily="34" charset="0"/>
                  </a:rPr>
                  <a:t>, </a:t>
                </a:r>
                <a:r>
                  <a:rPr lang="en-US" sz="2000" err="1">
                    <a:latin typeface="Avenir Next" panose="020B0503020202020204" pitchFamily="34" charset="0"/>
                  </a:rPr>
                  <a:t>dann</a:t>
                </a:r>
                <a:r>
                  <a:rPr lang="en-US" sz="2000">
                    <a:latin typeface="Avenir Next" panose="020B0503020202020204" pitchFamily="34" charset="0"/>
                  </a:rPr>
                  <a:t> </a:t>
                </a:r>
                <a:r>
                  <a:rPr lang="en-US" sz="2000" err="1">
                    <a:latin typeface="Avenir Next" panose="020B0503020202020204" pitchFamily="34" charset="0"/>
                  </a:rPr>
                  <a:t>liegt</a:t>
                </a:r>
                <a:r>
                  <a:rPr lang="en-US" sz="2000">
                    <a:latin typeface="Avenir Next" panose="020B0503020202020204" pitchFamily="34" charset="0"/>
                  </a:rPr>
                  <a:t> C auf </a:t>
                </a:r>
                <a:r>
                  <a:rPr lang="en-US" sz="2000" err="1">
                    <a:latin typeface="Avenir Next" panose="020B0503020202020204" pitchFamily="34" charset="0"/>
                  </a:rPr>
                  <a:t>einem</a:t>
                </a:r>
                <a:r>
                  <a:rPr lang="en-US" sz="2000">
                    <a:latin typeface="Avenir Next" panose="020B0503020202020204" pitchFamily="34" charset="0"/>
                  </a:rPr>
                  <a:t> Kreis </a:t>
                </a:r>
                <a:r>
                  <a:rPr lang="en-US" sz="2000" err="1">
                    <a:latin typeface="Avenir Next" panose="020B0503020202020204" pitchFamily="34" charset="0"/>
                  </a:rPr>
                  <a:t>mit</a:t>
                </a:r>
                <a:r>
                  <a:rPr lang="en-US" sz="2000">
                    <a:latin typeface="Avenir Next" panose="020B0503020202020204" pitchFamily="34" charset="0"/>
                  </a:rPr>
                  <a:t> dem </a:t>
                </a:r>
                <a:r>
                  <a:rPr lang="en-US" sz="2000" err="1">
                    <a:latin typeface="Avenir Next" panose="020B0503020202020204" pitchFamily="34" charset="0"/>
                  </a:rPr>
                  <a:t>Durchmesser</a:t>
                </a:r>
                <a:r>
                  <a:rPr lang="en-US" sz="2000">
                    <a:latin typeface="Avenir Next" panose="020B0503020202020204" pitchFamily="34" charset="0"/>
                  </a:rPr>
                  <a:t> </a:t>
                </a:r>
                <a14:m>
                  <m:oMath xmlns:m="http://schemas.openxmlformats.org/officeDocument/2006/math">
                    <m:bar>
                      <m:barPr>
                        <m:pos m:val="top"/>
                        <m:ctrlPr>
                          <a:rPr lang="en-US" sz="2000" i="1" smtClean="0">
                            <a:latin typeface="Cambria Math" panose="02040503050406030204" pitchFamily="18" charset="0"/>
                          </a:rPr>
                        </m:ctrlPr>
                      </m:barPr>
                      <m:e>
                        <m:r>
                          <a:rPr lang="de-DE" sz="2000" b="0" i="1" smtClean="0">
                            <a:latin typeface="Cambria Math" panose="02040503050406030204" pitchFamily="18" charset="0"/>
                          </a:rPr>
                          <m:t>𝐴𝐵</m:t>
                        </m:r>
                      </m:e>
                    </m:bar>
                    <m:r>
                      <a:rPr lang="de-DE" sz="2000" b="0" i="1" smtClean="0">
                        <a:latin typeface="Cambria Math" panose="02040503050406030204" pitchFamily="18" charset="0"/>
                      </a:rPr>
                      <m:t>.</m:t>
                    </m:r>
                  </m:oMath>
                </a14:m>
                <a:endParaRPr lang="en-US" sz="2000">
                  <a:latin typeface="Avenir Next" panose="020B0503020202020204" pitchFamily="34" charset="0"/>
                </a:endParaRPr>
              </a:p>
            </p:txBody>
          </p:sp>
        </mc:Choice>
        <mc:Fallback xmlns="">
          <p:sp>
            <p:nvSpPr>
              <p:cNvPr id="11" name="Textfeld 10">
                <a:extLst>
                  <a:ext uri="{FF2B5EF4-FFF2-40B4-BE49-F238E27FC236}">
                    <a16:creationId xmlns:a16="http://schemas.microsoft.com/office/drawing/2014/main" id="{48FB1C9F-3EBA-52D0-DE5C-C8887851FBC4}"/>
                  </a:ext>
                </a:extLst>
              </p:cNvPr>
              <p:cNvSpPr txBox="1">
                <a:spLocks noRot="1" noChangeAspect="1" noMove="1" noResize="1" noEditPoints="1" noAdjustHandles="1" noChangeArrowheads="1" noChangeShapeType="1" noTextEdit="1"/>
              </p:cNvSpPr>
              <p:nvPr/>
            </p:nvSpPr>
            <p:spPr>
              <a:xfrm>
                <a:off x="1042737" y="3962548"/>
                <a:ext cx="4655997" cy="744178"/>
              </a:xfrm>
              <a:prstGeom prst="rect">
                <a:avLst/>
              </a:prstGeom>
              <a:blipFill>
                <a:blip r:embed="rId4"/>
                <a:stretch>
                  <a:fillRect l="-1309" t="-4098" b="-13934"/>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2" name="Textfeld 11">
                <a:extLst>
                  <a:ext uri="{FF2B5EF4-FFF2-40B4-BE49-F238E27FC236}">
                    <a16:creationId xmlns:a16="http://schemas.microsoft.com/office/drawing/2014/main" id="{0FFD7283-9C5C-A72F-DBDB-1F3A3D399637}"/>
                  </a:ext>
                </a:extLst>
              </p:cNvPr>
              <p:cNvSpPr txBox="1"/>
              <p:nvPr/>
            </p:nvSpPr>
            <p:spPr>
              <a:xfrm>
                <a:off x="6818112" y="3962548"/>
                <a:ext cx="5364208" cy="744178"/>
              </a:xfrm>
              <a:prstGeom prst="rect">
                <a:avLst/>
              </a:prstGeom>
              <a:noFill/>
            </p:spPr>
            <p:txBody>
              <a:bodyPr wrap="square" rtlCol="0">
                <a:spAutoFit/>
              </a:bodyPr>
              <a:lstStyle/>
              <a:p>
                <a:r>
                  <a:rPr lang="en-US" sz="2000">
                    <a:latin typeface="Avenir Next" panose="020B0503020202020204" pitchFamily="34" charset="0"/>
                  </a:rPr>
                  <a:t>Wenn C auf dem </a:t>
                </a:r>
                <a:r>
                  <a:rPr lang="en-US" sz="2000" err="1">
                    <a:latin typeface="Avenir Next" panose="020B0503020202020204" pitchFamily="34" charset="0"/>
                  </a:rPr>
                  <a:t>Thaleskreis</a:t>
                </a:r>
                <a:r>
                  <a:rPr lang="en-US" sz="2000">
                    <a:latin typeface="Avenir Next" panose="020B0503020202020204" pitchFamily="34" charset="0"/>
                  </a:rPr>
                  <a:t> </a:t>
                </a:r>
                <a:r>
                  <a:rPr lang="en-US" sz="2000" err="1">
                    <a:latin typeface="Avenir Next" panose="020B0503020202020204" pitchFamily="34" charset="0"/>
                  </a:rPr>
                  <a:t>über</a:t>
                </a:r>
                <a:r>
                  <a:rPr lang="en-US" sz="2000">
                    <a:latin typeface="Avenir Next" panose="020B0503020202020204" pitchFamily="34" charset="0"/>
                  </a:rPr>
                  <a:t> dem </a:t>
                </a:r>
                <a:r>
                  <a:rPr lang="en-US" sz="2000" err="1">
                    <a:latin typeface="Avenir Next" panose="020B0503020202020204" pitchFamily="34" charset="0"/>
                  </a:rPr>
                  <a:t>Durchmesser</a:t>
                </a:r>
                <a:r>
                  <a:rPr lang="en-US" sz="2000">
                    <a:latin typeface="Avenir Next" panose="020B0503020202020204" pitchFamily="34" charset="0"/>
                  </a:rPr>
                  <a:t> </a:t>
                </a:r>
                <a14:m>
                  <m:oMath xmlns:m="http://schemas.openxmlformats.org/officeDocument/2006/math">
                    <m:bar>
                      <m:barPr>
                        <m:pos m:val="top"/>
                        <m:ctrlPr>
                          <a:rPr lang="en-US" sz="2000" i="1">
                            <a:latin typeface="Cambria Math" panose="02040503050406030204" pitchFamily="18" charset="0"/>
                          </a:rPr>
                        </m:ctrlPr>
                      </m:barPr>
                      <m:e>
                        <m:r>
                          <a:rPr lang="de-DE" sz="2000" i="1">
                            <a:latin typeface="Cambria Math" panose="02040503050406030204" pitchFamily="18" charset="0"/>
                          </a:rPr>
                          <m:t>𝐴𝐵</m:t>
                        </m:r>
                      </m:e>
                    </m:bar>
                  </m:oMath>
                </a14:m>
                <a:r>
                  <a:rPr lang="en-US" sz="2000">
                    <a:latin typeface="Avenir Next" panose="020B0503020202020204" pitchFamily="34" charset="0"/>
                  </a:rPr>
                  <a:t> </a:t>
                </a:r>
                <a:r>
                  <a:rPr lang="en-US" sz="2000" err="1">
                    <a:latin typeface="Avenir Next" panose="020B0503020202020204" pitchFamily="34" charset="0"/>
                  </a:rPr>
                  <a:t>liegt</a:t>
                </a:r>
                <a:r>
                  <a:rPr lang="en-US" sz="2000">
                    <a:latin typeface="Avenir Next" panose="020B0503020202020204" pitchFamily="34" charset="0"/>
                  </a:rPr>
                  <a:t>, </a:t>
                </a:r>
                <a:r>
                  <a:rPr lang="en-US" sz="2000" err="1">
                    <a:latin typeface="Avenir Next" panose="020B0503020202020204" pitchFamily="34" charset="0"/>
                  </a:rPr>
                  <a:t>dann</a:t>
                </a:r>
                <a:r>
                  <a:rPr lang="en-US" sz="2000">
                    <a:latin typeface="Avenir Next" panose="020B0503020202020204" pitchFamily="34" charset="0"/>
                  </a:rPr>
                  <a:t> </a:t>
                </a:r>
                <a:r>
                  <a:rPr lang="en-US" sz="2000" err="1">
                    <a:latin typeface="Avenir Next" panose="020B0503020202020204" pitchFamily="34" charset="0"/>
                  </a:rPr>
                  <a:t>ist</a:t>
                </a:r>
                <a:r>
                  <a:rPr lang="en-US" sz="2000">
                    <a:latin typeface="Avenir Next" panose="020B0503020202020204" pitchFamily="34" charset="0"/>
                  </a:rPr>
                  <a:t> </a:t>
                </a:r>
                <a14:m>
                  <m:oMath xmlns:m="http://schemas.openxmlformats.org/officeDocument/2006/math">
                    <m:r>
                      <a:rPr lang="de-DE" sz="2000" b="0" i="1" smtClean="0">
                        <a:latin typeface="Cambria Math" panose="02040503050406030204" pitchFamily="18" charset="0"/>
                      </a:rPr>
                      <m:t>𝛾</m:t>
                    </m:r>
                    <m:r>
                      <a:rPr lang="de-DE" sz="2000" b="0" i="0" smtClean="0">
                        <a:latin typeface="Cambria Math" panose="02040503050406030204" pitchFamily="18" charset="0"/>
                      </a:rPr>
                      <m:t>=</m:t>
                    </m:r>
                  </m:oMath>
                </a14:m>
                <a:r>
                  <a:rPr lang="en-US" sz="2000">
                    <a:latin typeface="Avenir Next" panose="020B0503020202020204" pitchFamily="34" charset="0"/>
                  </a:rPr>
                  <a:t>90°.</a:t>
                </a:r>
              </a:p>
            </p:txBody>
          </p:sp>
        </mc:Choice>
        <mc:Fallback xmlns="">
          <p:sp>
            <p:nvSpPr>
              <p:cNvPr id="12" name="Textfeld 11">
                <a:extLst>
                  <a:ext uri="{FF2B5EF4-FFF2-40B4-BE49-F238E27FC236}">
                    <a16:creationId xmlns:a16="http://schemas.microsoft.com/office/drawing/2014/main" id="{0FFD7283-9C5C-A72F-DBDB-1F3A3D399637}"/>
                  </a:ext>
                </a:extLst>
              </p:cNvPr>
              <p:cNvSpPr txBox="1">
                <a:spLocks noRot="1" noChangeAspect="1" noMove="1" noResize="1" noEditPoints="1" noAdjustHandles="1" noChangeArrowheads="1" noChangeShapeType="1" noTextEdit="1"/>
              </p:cNvSpPr>
              <p:nvPr/>
            </p:nvSpPr>
            <p:spPr>
              <a:xfrm>
                <a:off x="6818112" y="3962548"/>
                <a:ext cx="5364208" cy="744178"/>
              </a:xfrm>
              <a:prstGeom prst="rect">
                <a:avLst/>
              </a:prstGeom>
              <a:blipFill>
                <a:blip r:embed="rId5"/>
                <a:stretch>
                  <a:fillRect l="-1136" t="-4098" b="-13934"/>
                </a:stretch>
              </a:blipFill>
            </p:spPr>
            <p:txBody>
              <a:bodyPr/>
              <a:lstStyle/>
              <a:p>
                <a:r>
                  <a:rPr lang="de-DE">
                    <a:noFill/>
                  </a:rPr>
                  <a:t> </a:t>
                </a:r>
              </a:p>
            </p:txBody>
          </p:sp>
        </mc:Fallback>
      </mc:AlternateContent>
      <p:sp>
        <p:nvSpPr>
          <p:cNvPr id="13" name="Titel 1">
            <a:extLst>
              <a:ext uri="{FF2B5EF4-FFF2-40B4-BE49-F238E27FC236}">
                <a16:creationId xmlns:a16="http://schemas.microsoft.com/office/drawing/2014/main" id="{19FD69AD-DAF8-5161-4EC3-D3265922B1D8}"/>
              </a:ext>
            </a:extLst>
          </p:cNvPr>
          <p:cNvSpPr>
            <a:spLocks noGrp="1"/>
          </p:cNvSpPr>
          <p:nvPr>
            <p:ph type="title"/>
          </p:nvPr>
        </p:nvSpPr>
        <p:spPr/>
        <p:txBody>
          <a:bodyPr>
            <a:normAutofit/>
          </a:bodyPr>
          <a:lstStyle/>
          <a:p>
            <a:r>
              <a:rPr lang="en-US" dirty="0"/>
              <a:t>Was </a:t>
            </a:r>
            <a:r>
              <a:rPr lang="en-US" dirty="0" err="1"/>
              <a:t>bisher</a:t>
            </a:r>
            <a:r>
              <a:rPr lang="en-US" dirty="0"/>
              <a:t> </a:t>
            </a:r>
            <a:r>
              <a:rPr lang="en-US" dirty="0" err="1"/>
              <a:t>geschah</a:t>
            </a:r>
            <a:r>
              <a:rPr lang="en-US" dirty="0"/>
              <a:t> … </a:t>
            </a:r>
          </a:p>
        </p:txBody>
      </p:sp>
      <p:sp>
        <p:nvSpPr>
          <p:cNvPr id="15" name="Foliennummernplatzhalter 14">
            <a:extLst>
              <a:ext uri="{FF2B5EF4-FFF2-40B4-BE49-F238E27FC236}">
                <a16:creationId xmlns:a16="http://schemas.microsoft.com/office/drawing/2014/main" id="{BAD08A6E-9A92-6475-20BC-8C0A60A05B6F}"/>
              </a:ext>
            </a:extLst>
          </p:cNvPr>
          <p:cNvSpPr>
            <a:spLocks noGrp="1"/>
          </p:cNvSpPr>
          <p:nvPr>
            <p:ph type="sldNum" sz="quarter" idx="12"/>
          </p:nvPr>
        </p:nvSpPr>
        <p:spPr/>
        <p:txBody>
          <a:bodyPr/>
          <a:lstStyle/>
          <a:p>
            <a:fld id="{69AFFE21-306B-104C-A652-3A8A92DE08D1}" type="slidenum">
              <a:rPr lang="de-DE" smtClean="0"/>
              <a:pPr/>
              <a:t>56</a:t>
            </a:fld>
            <a:endParaRPr lang="de-DE" dirty="0"/>
          </a:p>
        </p:txBody>
      </p:sp>
      <p:sp>
        <p:nvSpPr>
          <p:cNvPr id="14" name="Datumsplatzhalter 13">
            <a:extLst>
              <a:ext uri="{FF2B5EF4-FFF2-40B4-BE49-F238E27FC236}">
                <a16:creationId xmlns:a16="http://schemas.microsoft.com/office/drawing/2014/main" id="{AD1CDB6C-4652-397E-2BF3-AFFC023F5902}"/>
              </a:ext>
            </a:extLst>
          </p:cNvPr>
          <p:cNvSpPr>
            <a:spLocks noGrp="1"/>
          </p:cNvSpPr>
          <p:nvPr>
            <p:ph type="dt" sz="half" idx="2"/>
          </p:nvPr>
        </p:nvSpPr>
        <p:spPr/>
        <p:txBody>
          <a:bodyPr/>
          <a:lstStyle/>
          <a:p>
            <a:fld id="{C3A2BD68-355D-4DB2-A052-31207A784BFD}" type="datetime1">
              <a:rPr lang="de-DE" smtClean="0"/>
              <a:t>29.04.2024</a:t>
            </a:fld>
            <a:endParaRPr lang="de-DE" dirty="0"/>
          </a:p>
        </p:txBody>
      </p:sp>
      <p:sp>
        <p:nvSpPr>
          <p:cNvPr id="16" name="Fußzeilenplatzhalter 15">
            <a:extLst>
              <a:ext uri="{FF2B5EF4-FFF2-40B4-BE49-F238E27FC236}">
                <a16:creationId xmlns:a16="http://schemas.microsoft.com/office/drawing/2014/main" id="{5F62062C-0CF5-19BB-645A-C51B75B9B41C}"/>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1778758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par>
                                <p:cTn id="18" presetID="10" presetClass="entr" presetSubtype="0"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500"/>
                                        <p:tgtEl>
                                          <p:spTgt spid="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10" grpId="0" animBg="1"/>
      <p:bldP spid="11" grpId="0"/>
      <p:bldP spid="1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DF50F81E-0B1D-0114-5B4C-A869953591E5}"/>
              </a:ext>
            </a:extLst>
          </p:cNvPr>
          <p:cNvSpPr>
            <a:spLocks noGrp="1"/>
          </p:cNvSpPr>
          <p:nvPr>
            <p:ph type="title"/>
          </p:nvPr>
        </p:nvSpPr>
        <p:spPr/>
        <p:txBody>
          <a:bodyPr>
            <a:normAutofit/>
          </a:bodyPr>
          <a:lstStyle/>
          <a:p>
            <a:r>
              <a:rPr lang="en-US" dirty="0"/>
              <a:t>Der </a:t>
            </a:r>
            <a:r>
              <a:rPr lang="en-US" dirty="0" err="1"/>
              <a:t>Satz</a:t>
            </a:r>
            <a:r>
              <a:rPr lang="en-US" dirty="0"/>
              <a:t> des Thales und seine </a:t>
            </a:r>
            <a:r>
              <a:rPr lang="en-US" dirty="0" err="1"/>
              <a:t>Umkehrung</a:t>
            </a:r>
            <a:endParaRPr lang="en-US" dirty="0"/>
          </a:p>
        </p:txBody>
      </p:sp>
      <p:sp>
        <p:nvSpPr>
          <p:cNvPr id="5" name="Foliennummernplatzhalter 4">
            <a:extLst>
              <a:ext uri="{FF2B5EF4-FFF2-40B4-BE49-F238E27FC236}">
                <a16:creationId xmlns:a16="http://schemas.microsoft.com/office/drawing/2014/main" id="{6AC08A66-991D-C5D4-6180-FAF3AA7C2540}"/>
              </a:ext>
            </a:extLst>
          </p:cNvPr>
          <p:cNvSpPr>
            <a:spLocks noGrp="1"/>
          </p:cNvSpPr>
          <p:nvPr>
            <p:ph type="sldNum" sz="quarter" idx="12"/>
          </p:nvPr>
        </p:nvSpPr>
        <p:spPr/>
        <p:txBody>
          <a:bodyPr/>
          <a:lstStyle/>
          <a:p>
            <a:fld id="{69AFFE21-306B-104C-A652-3A8A92DE08D1}" type="slidenum">
              <a:rPr lang="de-DE" smtClean="0"/>
              <a:pPr/>
              <a:t>57</a:t>
            </a:fld>
            <a:endParaRPr lang="de-DE" dirty="0"/>
          </a:p>
        </p:txBody>
      </p:sp>
      <p:sp>
        <p:nvSpPr>
          <p:cNvPr id="3" name="Datumsplatzhalter 2">
            <a:extLst>
              <a:ext uri="{FF2B5EF4-FFF2-40B4-BE49-F238E27FC236}">
                <a16:creationId xmlns:a16="http://schemas.microsoft.com/office/drawing/2014/main" id="{B985D8BD-CB88-93D2-2251-979C28EDB389}"/>
              </a:ext>
            </a:extLst>
          </p:cNvPr>
          <p:cNvSpPr>
            <a:spLocks noGrp="1"/>
          </p:cNvSpPr>
          <p:nvPr>
            <p:ph type="dt" sz="half" idx="2"/>
          </p:nvPr>
        </p:nvSpPr>
        <p:spPr/>
        <p:txBody>
          <a:bodyPr/>
          <a:lstStyle/>
          <a:p>
            <a:fld id="{753CC8D2-4AC3-493D-8052-215F7176DE1B}" type="datetime1">
              <a:rPr lang="de-DE" smtClean="0"/>
              <a:t>29.04.2024</a:t>
            </a:fld>
            <a:endParaRPr lang="de-DE" dirty="0"/>
          </a:p>
        </p:txBody>
      </p:sp>
      <p:sp>
        <p:nvSpPr>
          <p:cNvPr id="6" name="Fußzeilenplatzhalter 5">
            <a:extLst>
              <a:ext uri="{FF2B5EF4-FFF2-40B4-BE49-F238E27FC236}">
                <a16:creationId xmlns:a16="http://schemas.microsoft.com/office/drawing/2014/main" id="{A9780670-5640-8A87-1DC8-1DD96E556D09}"/>
              </a:ext>
            </a:extLst>
          </p:cNvPr>
          <p:cNvSpPr>
            <a:spLocks noGrp="1"/>
          </p:cNvSpPr>
          <p:nvPr>
            <p:ph type="ftr" sz="quarter" idx="3"/>
          </p:nvPr>
        </p:nvSpPr>
        <p:spPr/>
        <p:txBody>
          <a:bodyPr/>
          <a:lstStyle/>
          <a:p>
            <a:r>
              <a:rPr lang="de-DE"/>
              <a:t>Ulrich Kortenkamp | Elise Stroetmann | Marcus Röhming</a:t>
            </a:r>
            <a:endParaRPr lang="de-DE" dirty="0"/>
          </a:p>
        </p:txBody>
      </p:sp>
      <mc:AlternateContent xmlns:mc="http://schemas.openxmlformats.org/markup-compatibility/2006">
        <mc:Choice xmlns:a14="http://schemas.microsoft.com/office/drawing/2010/main" Requires="a14">
          <p:sp>
            <p:nvSpPr>
              <p:cNvPr id="14" name="Rechteck 13">
                <a:extLst>
                  <a:ext uri="{FF2B5EF4-FFF2-40B4-BE49-F238E27FC236}">
                    <a16:creationId xmlns:a16="http://schemas.microsoft.com/office/drawing/2014/main" id="{240D05C5-3179-7E4B-5978-231A5B146762}"/>
                  </a:ext>
                </a:extLst>
              </p:cNvPr>
              <p:cNvSpPr/>
              <p:nvPr/>
            </p:nvSpPr>
            <p:spPr>
              <a:xfrm>
                <a:off x="693144" y="914061"/>
                <a:ext cx="8450856" cy="1720014"/>
              </a:xfrm>
              <a:prstGeom prst="rect">
                <a:avLst/>
              </a:prstGeom>
              <a:solidFill>
                <a:schemeClr val="accent2">
                  <a:lumMod val="20000"/>
                  <a:lumOff val="80000"/>
                  <a:alpha val="28198"/>
                </a:schemeClr>
              </a:solidFill>
              <a:ln>
                <a:solidFill>
                  <a:schemeClr val="accent2">
                    <a:alpha val="44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216000" tIns="216000" rIns="216000" bIns="216000" numCol="1" spcCol="0" rtlCol="0" fromWordArt="0" anchor="ctr" anchorCtr="0" forceAA="0" compatLnSpc="1">
                <a:prstTxWarp prst="textNoShape">
                  <a:avLst/>
                </a:prstTxWarp>
                <a:noAutofit/>
              </a:bodyPr>
              <a:lstStyle/>
              <a:p>
                <a:pPr>
                  <a:spcAft>
                    <a:spcPts val="400"/>
                  </a:spcAft>
                </a:pPr>
                <a:r>
                  <a:rPr lang="de-DE" sz="2000" b="1" dirty="0">
                    <a:solidFill>
                      <a:schemeClr val="accent2"/>
                    </a:solidFill>
                    <a:effectLst/>
                    <a:latin typeface="Avenir Next" panose="020B0503020202020204" pitchFamily="34" charset="0"/>
                    <a:ea typeface="MS Mincho" panose="02020609040205080304" pitchFamily="49" charset="-128"/>
                    <a:cs typeface="Times New Roman" panose="02020603050405020304" pitchFamily="18" charset="0"/>
                  </a:rPr>
                  <a:t>Satz des Thales</a:t>
                </a:r>
                <a:endParaRPr lang="de-DE" sz="2000" dirty="0">
                  <a:solidFill>
                    <a:schemeClr val="accent2"/>
                  </a:solidFill>
                  <a:effectLst/>
                  <a:latin typeface="Avenir Next" panose="020B0503020202020204" pitchFamily="34" charset="0"/>
                  <a:ea typeface="MS Mincho" panose="02020609040205080304" pitchFamily="49" charset="-128"/>
                  <a:cs typeface="Times New Roman" panose="02020603050405020304" pitchFamily="18" charset="0"/>
                </a:endParaRPr>
              </a:p>
              <a:p>
                <a:pPr>
                  <a:lnSpc>
                    <a:spcPct val="120000"/>
                  </a:lnSpc>
                </a:pPr>
                <a:r>
                  <a:rPr lang="de-DE" sz="2000" b="1" i="1"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Wenn</a:t>
                </a:r>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in einem Dreieck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𝐴𝐵𝐶</m:t>
                    </m:r>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der Punkt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𝐶</m:t>
                    </m:r>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auf dem </a:t>
                </a:r>
                <a:r>
                  <a:rPr lang="de-DE" sz="2000" dirty="0" err="1">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Thaleskreis</a:t>
                </a:r>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über dem Durchmesser </a:t>
                </a:r>
                <a14:m>
                  <m:oMath xmlns:m="http://schemas.openxmlformats.org/officeDocument/2006/math">
                    <m:acc>
                      <m:accPr>
                        <m:chr m:val="̅"/>
                        <m:ctrlP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ctrlPr>
                      </m:accPr>
                      <m:e>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𝐴𝐵</m:t>
                        </m:r>
                      </m:e>
                    </m:acc>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liegt, </a:t>
                </a:r>
                <a:r>
                  <a:rPr lang="de-DE" sz="2000" b="1" i="1"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dann</a:t>
                </a:r>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ist der Winkel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𝛾</m:t>
                    </m:r>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beim Punkt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𝐶</m:t>
                    </m:r>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ein rechter Winkel.</a:t>
                </a:r>
                <a:endParaRPr lang="de-DE" sz="2000" dirty="0">
                  <a:effectLst/>
                  <a:latin typeface="Avenir Next" panose="020B0503020202020204" pitchFamily="34" charset="0"/>
                  <a:ea typeface="MS Mincho" panose="02020609040205080304" pitchFamily="49" charset="-128"/>
                  <a:cs typeface="Times New Roman" panose="02020603050405020304" pitchFamily="18" charset="0"/>
                </a:endParaRPr>
              </a:p>
            </p:txBody>
          </p:sp>
        </mc:Choice>
        <mc:Fallback>
          <p:sp>
            <p:nvSpPr>
              <p:cNvPr id="14" name="Rechteck 13">
                <a:extLst>
                  <a:ext uri="{FF2B5EF4-FFF2-40B4-BE49-F238E27FC236}">
                    <a16:creationId xmlns:a16="http://schemas.microsoft.com/office/drawing/2014/main" id="{240D05C5-3179-7E4B-5978-231A5B146762}"/>
                  </a:ext>
                </a:extLst>
              </p:cNvPr>
              <p:cNvSpPr>
                <a:spLocks noRot="1" noChangeAspect="1" noMove="1" noResize="1" noEditPoints="1" noAdjustHandles="1" noChangeArrowheads="1" noChangeShapeType="1" noTextEdit="1"/>
              </p:cNvSpPr>
              <p:nvPr/>
            </p:nvSpPr>
            <p:spPr>
              <a:xfrm>
                <a:off x="693144" y="914061"/>
                <a:ext cx="8450856" cy="1720014"/>
              </a:xfrm>
              <a:prstGeom prst="rect">
                <a:avLst/>
              </a:prstGeom>
              <a:blipFill>
                <a:blip r:embed="rId2"/>
                <a:stretch>
                  <a:fillRect/>
                </a:stretch>
              </a:blipFill>
              <a:ln>
                <a:solidFill>
                  <a:schemeClr val="accent2">
                    <a:alpha val="44000"/>
                  </a:schemeClr>
                </a:solidFill>
              </a:ln>
            </p:spPr>
            <p:txBody>
              <a:bodyPr/>
              <a:lstStyle/>
              <a:p>
                <a:r>
                  <a:rPr lang="de-DE">
                    <a:noFill/>
                  </a:rPr>
                  <a:t> </a:t>
                </a:r>
              </a:p>
            </p:txBody>
          </p:sp>
        </mc:Fallback>
      </mc:AlternateContent>
      <p:pic>
        <p:nvPicPr>
          <p:cNvPr id="19" name="Grafik 18">
            <a:extLst>
              <a:ext uri="{FF2B5EF4-FFF2-40B4-BE49-F238E27FC236}">
                <a16:creationId xmlns:a16="http://schemas.microsoft.com/office/drawing/2014/main" id="{5841AB93-B9CA-C947-4E4D-2A47F7B76070}"/>
              </a:ext>
            </a:extLst>
          </p:cNvPr>
          <p:cNvPicPr>
            <a:picLocks noChangeAspect="1"/>
          </p:cNvPicPr>
          <p:nvPr/>
        </p:nvPicPr>
        <p:blipFill>
          <a:blip r:embed="rId3"/>
          <a:stretch>
            <a:fillRect/>
          </a:stretch>
        </p:blipFill>
        <p:spPr>
          <a:xfrm>
            <a:off x="1568161" y="3356560"/>
            <a:ext cx="2374900" cy="2197100"/>
          </a:xfrm>
          <a:prstGeom prst="rect">
            <a:avLst/>
          </a:prstGeom>
        </p:spPr>
      </p:pic>
      <p:pic>
        <p:nvPicPr>
          <p:cNvPr id="20" name="Grafik 19">
            <a:extLst>
              <a:ext uri="{FF2B5EF4-FFF2-40B4-BE49-F238E27FC236}">
                <a16:creationId xmlns:a16="http://schemas.microsoft.com/office/drawing/2014/main" id="{FC76B1A0-15BC-2BB2-869E-27B68AE0C2CB}"/>
              </a:ext>
            </a:extLst>
          </p:cNvPr>
          <p:cNvPicPr>
            <a:picLocks noChangeAspect="1"/>
          </p:cNvPicPr>
          <p:nvPr/>
        </p:nvPicPr>
        <p:blipFill>
          <a:blip r:embed="rId4"/>
          <a:stretch>
            <a:fillRect/>
          </a:stretch>
        </p:blipFill>
        <p:spPr>
          <a:xfrm>
            <a:off x="5815487" y="3429000"/>
            <a:ext cx="2374900" cy="2361993"/>
          </a:xfrm>
          <a:prstGeom prst="rect">
            <a:avLst/>
          </a:prstGeom>
        </p:spPr>
      </p:pic>
      <mc:AlternateContent xmlns:mc="http://schemas.openxmlformats.org/markup-compatibility/2006">
        <mc:Choice xmlns:a14="http://schemas.microsoft.com/office/drawing/2010/main" Requires="a14">
          <p:sp>
            <p:nvSpPr>
              <p:cNvPr id="21" name="Textfeld 18">
                <a:extLst>
                  <a:ext uri="{FF2B5EF4-FFF2-40B4-BE49-F238E27FC236}">
                    <a16:creationId xmlns:a16="http://schemas.microsoft.com/office/drawing/2014/main" id="{9EB45616-1DD5-0356-95EF-E91189D556AE}"/>
                  </a:ext>
                </a:extLst>
              </p:cNvPr>
              <p:cNvSpPr txBox="1"/>
              <p:nvPr/>
            </p:nvSpPr>
            <p:spPr>
              <a:xfrm>
                <a:off x="7605449" y="3709787"/>
                <a:ext cx="1077765" cy="365125"/>
              </a:xfrm>
              <a:prstGeom prst="rect">
                <a:avLst/>
              </a:prstGeom>
              <a:solidFill>
                <a:srgbClr val="C4D3D4"/>
              </a:solidFill>
              <a:ln w="6350">
                <a:noFill/>
              </a:ln>
            </p:spPr>
            <p:txBody>
              <a:bodyPr rot="0" spcFirstLastPara="0" vert="horz" wrap="square" lIns="0" tIns="0" rIns="0" bIns="0" numCol="1" spcCol="0" rtlCol="0" fromWordArt="0" anchor="ctr" anchorCtr="0" forceAA="0" compatLnSpc="1">
                <a:prstTxWarp prst="textNoShape">
                  <a:avLst/>
                </a:prstTxWarp>
                <a:noAutofit/>
              </a:bodyPr>
              <a:lstStyle/>
              <a:p>
                <a:pPr/>
                <a14:m>
                  <m:oMathPara xmlns:m="http://schemas.openxmlformats.org/officeDocument/2006/math">
                    <m:oMathParaPr>
                      <m:jc m:val="centerGroup"/>
                    </m:oMathParaPr>
                    <m:oMath xmlns:m="http://schemas.openxmlformats.org/officeDocument/2006/math">
                      <m:r>
                        <a:rPr lang="de-DE" b="1" i="1">
                          <a:effectLst/>
                          <a:latin typeface="Cambria Math" panose="02040503050406030204" pitchFamily="18" charset="0"/>
                          <a:ea typeface="MS Mincho" panose="02020609040205080304" pitchFamily="49" charset="-128"/>
                          <a:cs typeface="Times New Roman" panose="02020603050405020304" pitchFamily="18" charset="0"/>
                        </a:rPr>
                        <m:t>𝜸</m:t>
                      </m:r>
                      <m:r>
                        <a:rPr lang="de-DE" b="1" i="1">
                          <a:effectLst/>
                          <a:latin typeface="Cambria Math" panose="02040503050406030204" pitchFamily="18" charset="0"/>
                          <a:ea typeface="MS Mincho" panose="02020609040205080304" pitchFamily="49" charset="-128"/>
                          <a:cs typeface="Times New Roman" panose="02020603050405020304" pitchFamily="18" charset="0"/>
                        </a:rPr>
                        <m:t>=</m:t>
                      </m:r>
                      <m:r>
                        <a:rPr lang="de-DE" b="1" i="1">
                          <a:effectLst/>
                          <a:latin typeface="Cambria Math" panose="02040503050406030204" pitchFamily="18" charset="0"/>
                          <a:ea typeface="MS Mincho" panose="02020609040205080304" pitchFamily="49" charset="-128"/>
                          <a:cs typeface="Times New Roman" panose="02020603050405020304" pitchFamily="18" charset="0"/>
                        </a:rPr>
                        <m:t>𝟗𝟎</m:t>
                      </m:r>
                      <m:r>
                        <a:rPr lang="de-DE" b="1" i="1">
                          <a:effectLst/>
                          <a:latin typeface="Cambria Math" panose="02040503050406030204" pitchFamily="18" charset="0"/>
                          <a:ea typeface="MS Mincho" panose="02020609040205080304" pitchFamily="49" charset="-128"/>
                          <a:cs typeface="Times New Roman" panose="02020603050405020304" pitchFamily="18" charset="0"/>
                        </a:rPr>
                        <m:t>°</m:t>
                      </m:r>
                    </m:oMath>
                  </m:oMathPara>
                </a14:m>
                <a:endParaRPr lang="de-DE" sz="2400">
                  <a:effectLst/>
                  <a:latin typeface="Calibri" panose="020F0502020204030204" pitchFamily="34" charset="0"/>
                  <a:ea typeface="MS Mincho" panose="02020609040205080304" pitchFamily="49" charset="-128"/>
                  <a:cs typeface="Times New Roman" panose="02020603050405020304" pitchFamily="18" charset="0"/>
                </a:endParaRPr>
              </a:p>
            </p:txBody>
          </p:sp>
        </mc:Choice>
        <mc:Fallback>
          <p:sp>
            <p:nvSpPr>
              <p:cNvPr id="21" name="Textfeld 18">
                <a:extLst>
                  <a:ext uri="{FF2B5EF4-FFF2-40B4-BE49-F238E27FC236}">
                    <a16:creationId xmlns:a16="http://schemas.microsoft.com/office/drawing/2014/main" id="{9EB45616-1DD5-0356-95EF-E91189D556AE}"/>
                  </a:ext>
                </a:extLst>
              </p:cNvPr>
              <p:cNvSpPr txBox="1">
                <a:spLocks noRot="1" noChangeAspect="1" noMove="1" noResize="1" noEditPoints="1" noAdjustHandles="1" noChangeArrowheads="1" noChangeShapeType="1" noTextEdit="1"/>
              </p:cNvSpPr>
              <p:nvPr/>
            </p:nvSpPr>
            <p:spPr>
              <a:xfrm>
                <a:off x="7605449" y="3709787"/>
                <a:ext cx="1077765" cy="365125"/>
              </a:xfrm>
              <a:prstGeom prst="rect">
                <a:avLst/>
              </a:prstGeom>
              <a:blipFill>
                <a:blip r:embed="rId5"/>
                <a:stretch>
                  <a:fillRect b="-6780"/>
                </a:stretch>
              </a:blipFill>
              <a:ln w="6350">
                <a:noFill/>
              </a:ln>
            </p:spPr>
            <p:txBody>
              <a:bodyPr/>
              <a:lstStyle/>
              <a:p>
                <a:r>
                  <a:rPr lang="de-DE">
                    <a:noFill/>
                  </a:rPr>
                  <a:t> </a:t>
                </a:r>
              </a:p>
            </p:txBody>
          </p:sp>
        </mc:Fallback>
      </mc:AlternateContent>
      <p:pic>
        <p:nvPicPr>
          <p:cNvPr id="22" name="Grafik 21" descr="Pfeil nach rechts Silhouette">
            <a:extLst>
              <a:ext uri="{FF2B5EF4-FFF2-40B4-BE49-F238E27FC236}">
                <a16:creationId xmlns:a16="http://schemas.microsoft.com/office/drawing/2014/main" id="{1B395460-7C2B-F9E7-CBDD-42B44CA6DD44}"/>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385945" y="3710046"/>
            <a:ext cx="1116329" cy="1116329"/>
          </a:xfrm>
          <a:prstGeom prst="rect">
            <a:avLst/>
          </a:prstGeom>
        </p:spPr>
      </p:pic>
      <p:sp>
        <p:nvSpPr>
          <p:cNvPr id="23" name="Textfeld 22">
            <a:extLst>
              <a:ext uri="{FF2B5EF4-FFF2-40B4-BE49-F238E27FC236}">
                <a16:creationId xmlns:a16="http://schemas.microsoft.com/office/drawing/2014/main" id="{378E40CF-A49D-9AA4-8490-B8DBCF3C80F9}"/>
              </a:ext>
            </a:extLst>
          </p:cNvPr>
          <p:cNvSpPr txBox="1"/>
          <p:nvPr/>
        </p:nvSpPr>
        <p:spPr>
          <a:xfrm>
            <a:off x="813661" y="3028890"/>
            <a:ext cx="2018053" cy="400110"/>
          </a:xfrm>
          <a:prstGeom prst="rect">
            <a:avLst/>
          </a:prstGeom>
          <a:noFill/>
        </p:spPr>
        <p:txBody>
          <a:bodyPr wrap="none" rtlCol="0">
            <a:spAutoFit/>
          </a:bodyPr>
          <a:lstStyle/>
          <a:p>
            <a:r>
              <a:rPr lang="en-US" sz="2000" b="1" err="1">
                <a:solidFill>
                  <a:schemeClr val="tx2">
                    <a:lumMod val="75000"/>
                    <a:lumOff val="25000"/>
                  </a:schemeClr>
                </a:solidFill>
                <a:latin typeface="Avenir Next" panose="020B0503020202020204" pitchFamily="34" charset="0"/>
                <a:ea typeface="ScalaSans" pitchFamily="2" charset="0"/>
              </a:rPr>
              <a:t>Voraussetzung</a:t>
            </a:r>
            <a:endParaRPr lang="en-US" sz="2000" b="1">
              <a:solidFill>
                <a:schemeClr val="tx2">
                  <a:lumMod val="75000"/>
                  <a:lumOff val="25000"/>
                </a:schemeClr>
              </a:solidFill>
              <a:latin typeface="Avenir Next" panose="020B0503020202020204" pitchFamily="34" charset="0"/>
              <a:ea typeface="ScalaSans" pitchFamily="2" charset="0"/>
            </a:endParaRPr>
          </a:p>
        </p:txBody>
      </p:sp>
      <mc:AlternateContent xmlns:mc="http://schemas.openxmlformats.org/markup-compatibility/2006">
        <mc:Choice xmlns:a14="http://schemas.microsoft.com/office/drawing/2010/main" Requires="a14">
          <p:sp>
            <p:nvSpPr>
              <p:cNvPr id="25" name="Textfeld 24">
                <a:extLst>
                  <a:ext uri="{FF2B5EF4-FFF2-40B4-BE49-F238E27FC236}">
                    <a16:creationId xmlns:a16="http://schemas.microsoft.com/office/drawing/2014/main" id="{0DEC8341-0448-9906-1980-B266AF4EC006}"/>
                  </a:ext>
                </a:extLst>
              </p:cNvPr>
              <p:cNvSpPr txBox="1"/>
              <p:nvPr/>
            </p:nvSpPr>
            <p:spPr>
              <a:xfrm>
                <a:off x="813662" y="5621300"/>
                <a:ext cx="3800542" cy="744178"/>
              </a:xfrm>
              <a:prstGeom prst="rect">
                <a:avLst/>
              </a:prstGeom>
              <a:noFill/>
            </p:spPr>
            <p:txBody>
              <a:bodyPr wrap="square" rtlCol="0">
                <a:spAutoFit/>
              </a:bodyPr>
              <a:lstStyle/>
              <a:p>
                <a:r>
                  <a:rPr lang="en-US" sz="2000" dirty="0">
                    <a:solidFill>
                      <a:schemeClr val="tx2">
                        <a:lumMod val="75000"/>
                        <a:lumOff val="25000"/>
                      </a:schemeClr>
                    </a:solidFill>
                    <a:latin typeface="Avenir Next" panose="020B0503020202020204" pitchFamily="34" charset="0"/>
                  </a:rPr>
                  <a:t>C </a:t>
                </a:r>
                <a:r>
                  <a:rPr lang="en-US" sz="2000" dirty="0" err="1">
                    <a:solidFill>
                      <a:schemeClr val="tx2">
                        <a:lumMod val="75000"/>
                        <a:lumOff val="25000"/>
                      </a:schemeClr>
                    </a:solidFill>
                    <a:latin typeface="Avenir Next" panose="020B0503020202020204" pitchFamily="34" charset="0"/>
                  </a:rPr>
                  <a:t>liegt</a:t>
                </a:r>
                <a:r>
                  <a:rPr lang="en-US" sz="2000" dirty="0">
                    <a:solidFill>
                      <a:schemeClr val="tx2">
                        <a:lumMod val="75000"/>
                        <a:lumOff val="25000"/>
                      </a:schemeClr>
                    </a:solidFill>
                    <a:latin typeface="Avenir Next" panose="020B0503020202020204" pitchFamily="34" charset="0"/>
                  </a:rPr>
                  <a:t> auf dem </a:t>
                </a:r>
                <a:r>
                  <a:rPr lang="en-US" sz="2000" dirty="0" err="1">
                    <a:solidFill>
                      <a:schemeClr val="tx2">
                        <a:lumMod val="75000"/>
                        <a:lumOff val="25000"/>
                      </a:schemeClr>
                    </a:solidFill>
                    <a:latin typeface="Avenir Next" panose="020B0503020202020204" pitchFamily="34" charset="0"/>
                  </a:rPr>
                  <a:t>Thaleskreis</a:t>
                </a:r>
                <a:r>
                  <a:rPr lang="en-US" sz="2000" dirty="0">
                    <a:solidFill>
                      <a:schemeClr val="tx2">
                        <a:lumMod val="75000"/>
                        <a:lumOff val="25000"/>
                      </a:schemeClr>
                    </a:solidFill>
                    <a:latin typeface="Avenir Next" panose="020B0503020202020204" pitchFamily="34" charset="0"/>
                  </a:rPr>
                  <a:t> </a:t>
                </a:r>
                <a:r>
                  <a:rPr lang="en-US" sz="2000" dirty="0" err="1">
                    <a:solidFill>
                      <a:schemeClr val="tx2">
                        <a:lumMod val="75000"/>
                        <a:lumOff val="25000"/>
                      </a:schemeClr>
                    </a:solidFill>
                    <a:latin typeface="Avenir Next" panose="020B0503020202020204" pitchFamily="34" charset="0"/>
                  </a:rPr>
                  <a:t>über</a:t>
                </a:r>
                <a:r>
                  <a:rPr lang="en-US" sz="2000" dirty="0">
                    <a:solidFill>
                      <a:schemeClr val="tx2">
                        <a:lumMod val="75000"/>
                        <a:lumOff val="25000"/>
                      </a:schemeClr>
                    </a:solidFill>
                    <a:latin typeface="Avenir Next" panose="020B0503020202020204" pitchFamily="34" charset="0"/>
                  </a:rPr>
                  <a:t> dem </a:t>
                </a:r>
                <a:r>
                  <a:rPr lang="en-US" sz="2000" dirty="0" err="1">
                    <a:solidFill>
                      <a:schemeClr val="tx2">
                        <a:lumMod val="75000"/>
                        <a:lumOff val="25000"/>
                      </a:schemeClr>
                    </a:solidFill>
                    <a:latin typeface="Avenir Next" panose="020B0503020202020204" pitchFamily="34" charset="0"/>
                  </a:rPr>
                  <a:t>Durchmesser</a:t>
                </a:r>
                <a:r>
                  <a:rPr lang="en-US" sz="2000" dirty="0">
                    <a:solidFill>
                      <a:schemeClr val="tx2">
                        <a:lumMod val="75000"/>
                        <a:lumOff val="25000"/>
                      </a:schemeClr>
                    </a:solidFill>
                    <a:latin typeface="Avenir Next" panose="020B0503020202020204" pitchFamily="34" charset="0"/>
                  </a:rPr>
                  <a:t> </a:t>
                </a:r>
                <a14:m>
                  <m:oMath xmlns:m="http://schemas.openxmlformats.org/officeDocument/2006/math">
                    <m:bar>
                      <m:barPr>
                        <m:pos m:val="top"/>
                        <m:ctrlPr>
                          <a:rPr lang="de-DE" sz="2000" b="0" i="1" smtClean="0">
                            <a:solidFill>
                              <a:schemeClr val="tx2">
                                <a:lumMod val="75000"/>
                                <a:lumOff val="25000"/>
                              </a:schemeClr>
                            </a:solidFill>
                            <a:latin typeface="Cambria Math" panose="02040503050406030204" pitchFamily="18" charset="0"/>
                          </a:rPr>
                        </m:ctrlPr>
                      </m:barPr>
                      <m:e>
                        <m:r>
                          <a:rPr lang="de-DE" sz="2000" b="0" i="1" smtClean="0">
                            <a:solidFill>
                              <a:schemeClr val="tx2">
                                <a:lumMod val="75000"/>
                                <a:lumOff val="25000"/>
                              </a:schemeClr>
                            </a:solidFill>
                            <a:latin typeface="Cambria Math" panose="02040503050406030204" pitchFamily="18" charset="0"/>
                          </a:rPr>
                          <m:t>𝐴𝐵</m:t>
                        </m:r>
                      </m:e>
                    </m:bar>
                    <m:r>
                      <a:rPr lang="de-DE" sz="2000" b="0" i="1" smtClean="0">
                        <a:solidFill>
                          <a:schemeClr val="tx2">
                            <a:lumMod val="75000"/>
                            <a:lumOff val="25000"/>
                          </a:schemeClr>
                        </a:solidFill>
                        <a:latin typeface="Cambria Math" panose="02040503050406030204" pitchFamily="18" charset="0"/>
                      </a:rPr>
                      <m:t>.</m:t>
                    </m:r>
                  </m:oMath>
                </a14:m>
                <a:endParaRPr lang="en-US" sz="2000" dirty="0">
                  <a:solidFill>
                    <a:schemeClr val="tx2">
                      <a:lumMod val="75000"/>
                      <a:lumOff val="25000"/>
                    </a:schemeClr>
                  </a:solidFill>
                  <a:latin typeface="Avenir Next" panose="020B0503020202020204" pitchFamily="34" charset="0"/>
                </a:endParaRPr>
              </a:p>
            </p:txBody>
          </p:sp>
        </mc:Choice>
        <mc:Fallback>
          <p:sp>
            <p:nvSpPr>
              <p:cNvPr id="25" name="Textfeld 24">
                <a:extLst>
                  <a:ext uri="{FF2B5EF4-FFF2-40B4-BE49-F238E27FC236}">
                    <a16:creationId xmlns:a16="http://schemas.microsoft.com/office/drawing/2014/main" id="{0DEC8341-0448-9906-1980-B266AF4EC006}"/>
                  </a:ext>
                </a:extLst>
              </p:cNvPr>
              <p:cNvSpPr txBox="1">
                <a:spLocks noRot="1" noChangeAspect="1" noMove="1" noResize="1" noEditPoints="1" noAdjustHandles="1" noChangeArrowheads="1" noChangeShapeType="1" noTextEdit="1"/>
              </p:cNvSpPr>
              <p:nvPr/>
            </p:nvSpPr>
            <p:spPr>
              <a:xfrm>
                <a:off x="813662" y="5621300"/>
                <a:ext cx="3800542" cy="744178"/>
              </a:xfrm>
              <a:prstGeom prst="rect">
                <a:avLst/>
              </a:prstGeom>
              <a:blipFill>
                <a:blip r:embed="rId8"/>
                <a:stretch>
                  <a:fillRect l="-1603" t="-4098" b="-13934"/>
                </a:stretch>
              </a:blipFill>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26" name="Textfeld 25">
                <a:extLst>
                  <a:ext uri="{FF2B5EF4-FFF2-40B4-BE49-F238E27FC236}">
                    <a16:creationId xmlns:a16="http://schemas.microsoft.com/office/drawing/2014/main" id="{9D0174F3-D2D0-83E6-D6DB-E7D62083CFFE}"/>
                  </a:ext>
                </a:extLst>
              </p:cNvPr>
              <p:cNvSpPr txBox="1"/>
              <p:nvPr/>
            </p:nvSpPr>
            <p:spPr>
              <a:xfrm>
                <a:off x="5741076" y="5859489"/>
                <a:ext cx="3206446" cy="400110"/>
              </a:xfrm>
              <a:prstGeom prst="rect">
                <a:avLst/>
              </a:prstGeom>
              <a:noFill/>
            </p:spPr>
            <p:txBody>
              <a:bodyPr wrap="square" rtlCol="0">
                <a:spAutoFit/>
              </a:bodyPr>
              <a:lstStyle/>
              <a:p>
                <a:r>
                  <a:rPr lang="de-DE" sz="2000">
                    <a:solidFill>
                      <a:schemeClr val="accent6">
                        <a:lumMod val="75000"/>
                      </a:schemeClr>
                    </a:solidFill>
                    <a:latin typeface="Avenir Next" panose="020B0503020202020204" pitchFamily="34" charset="0"/>
                  </a:rPr>
                  <a:t>Der Winkel </a:t>
                </a:r>
                <a14:m>
                  <m:oMath xmlns:m="http://schemas.openxmlformats.org/officeDocument/2006/math">
                    <m:r>
                      <a:rPr lang="de-DE" sz="2000" b="0" i="1" smtClean="0">
                        <a:solidFill>
                          <a:schemeClr val="accent6">
                            <a:lumMod val="75000"/>
                          </a:schemeClr>
                        </a:solidFill>
                        <a:latin typeface="Cambria Math" panose="02040503050406030204" pitchFamily="18" charset="0"/>
                      </a:rPr>
                      <m:t>𝛾</m:t>
                    </m:r>
                  </m:oMath>
                </a14:m>
                <a:r>
                  <a:rPr lang="en-US" sz="2000">
                    <a:solidFill>
                      <a:schemeClr val="accent6">
                        <a:lumMod val="75000"/>
                      </a:schemeClr>
                    </a:solidFill>
                    <a:latin typeface="Avenir Next" panose="020B0503020202020204" pitchFamily="34" charset="0"/>
                  </a:rPr>
                  <a:t> </a:t>
                </a:r>
                <a:r>
                  <a:rPr lang="en-US" sz="2000" err="1">
                    <a:solidFill>
                      <a:schemeClr val="accent6">
                        <a:lumMod val="75000"/>
                      </a:schemeClr>
                    </a:solidFill>
                    <a:latin typeface="Avenir Next" panose="020B0503020202020204" pitchFamily="34" charset="0"/>
                  </a:rPr>
                  <a:t>ist</a:t>
                </a:r>
                <a:r>
                  <a:rPr lang="en-US" sz="2000">
                    <a:solidFill>
                      <a:schemeClr val="accent6">
                        <a:lumMod val="75000"/>
                      </a:schemeClr>
                    </a:solidFill>
                    <a:latin typeface="Avenir Next" panose="020B0503020202020204" pitchFamily="34" charset="0"/>
                  </a:rPr>
                  <a:t> 90° </a:t>
                </a:r>
                <a:r>
                  <a:rPr lang="en-US" sz="2000" err="1">
                    <a:solidFill>
                      <a:schemeClr val="accent6">
                        <a:lumMod val="75000"/>
                      </a:schemeClr>
                    </a:solidFill>
                    <a:latin typeface="Avenir Next" panose="020B0503020202020204" pitchFamily="34" charset="0"/>
                  </a:rPr>
                  <a:t>groß</a:t>
                </a:r>
                <a:r>
                  <a:rPr lang="en-US" sz="2000">
                    <a:solidFill>
                      <a:schemeClr val="accent6">
                        <a:lumMod val="75000"/>
                      </a:schemeClr>
                    </a:solidFill>
                    <a:latin typeface="Avenir Next" panose="020B0503020202020204" pitchFamily="34" charset="0"/>
                  </a:rPr>
                  <a:t>.</a:t>
                </a:r>
              </a:p>
            </p:txBody>
          </p:sp>
        </mc:Choice>
        <mc:Fallback>
          <p:sp>
            <p:nvSpPr>
              <p:cNvPr id="26" name="Textfeld 25">
                <a:extLst>
                  <a:ext uri="{FF2B5EF4-FFF2-40B4-BE49-F238E27FC236}">
                    <a16:creationId xmlns:a16="http://schemas.microsoft.com/office/drawing/2014/main" id="{9D0174F3-D2D0-83E6-D6DB-E7D62083CFFE}"/>
                  </a:ext>
                </a:extLst>
              </p:cNvPr>
              <p:cNvSpPr txBox="1">
                <a:spLocks noRot="1" noChangeAspect="1" noMove="1" noResize="1" noEditPoints="1" noAdjustHandles="1" noChangeArrowheads="1" noChangeShapeType="1" noTextEdit="1"/>
              </p:cNvSpPr>
              <p:nvPr/>
            </p:nvSpPr>
            <p:spPr>
              <a:xfrm>
                <a:off x="5741076" y="5859489"/>
                <a:ext cx="3206446" cy="400110"/>
              </a:xfrm>
              <a:prstGeom prst="rect">
                <a:avLst/>
              </a:prstGeom>
              <a:blipFill>
                <a:blip r:embed="rId9"/>
                <a:stretch>
                  <a:fillRect l="-2091" t="-7576" b="-25758"/>
                </a:stretch>
              </a:blipFill>
            </p:spPr>
            <p:txBody>
              <a:bodyPr/>
              <a:lstStyle/>
              <a:p>
                <a:r>
                  <a:rPr lang="de-DE">
                    <a:noFill/>
                  </a:rPr>
                  <a:t> </a:t>
                </a:r>
              </a:p>
            </p:txBody>
          </p:sp>
        </mc:Fallback>
      </mc:AlternateContent>
      <p:sp>
        <p:nvSpPr>
          <p:cNvPr id="27" name="Textfeld 26">
            <a:extLst>
              <a:ext uri="{FF2B5EF4-FFF2-40B4-BE49-F238E27FC236}">
                <a16:creationId xmlns:a16="http://schemas.microsoft.com/office/drawing/2014/main" id="{ABC0F9B6-5B49-6976-1B53-8A9788642253}"/>
              </a:ext>
            </a:extLst>
          </p:cNvPr>
          <p:cNvSpPr txBox="1"/>
          <p:nvPr/>
        </p:nvSpPr>
        <p:spPr>
          <a:xfrm>
            <a:off x="5519827" y="3078844"/>
            <a:ext cx="1717137" cy="400110"/>
          </a:xfrm>
          <a:prstGeom prst="rect">
            <a:avLst/>
          </a:prstGeom>
          <a:noFill/>
        </p:spPr>
        <p:txBody>
          <a:bodyPr wrap="none" rtlCol="0">
            <a:spAutoFit/>
          </a:bodyPr>
          <a:lstStyle/>
          <a:p>
            <a:r>
              <a:rPr lang="en-US" sz="2000" b="1" err="1">
                <a:solidFill>
                  <a:schemeClr val="accent6">
                    <a:lumMod val="75000"/>
                  </a:schemeClr>
                </a:solidFill>
                <a:latin typeface="Avenir Next" panose="020B0503020202020204" pitchFamily="34" charset="0"/>
                <a:ea typeface="ScalaSans" pitchFamily="2" charset="0"/>
              </a:rPr>
              <a:t>Behauptung</a:t>
            </a:r>
            <a:endParaRPr lang="en-US" sz="2000" b="1">
              <a:solidFill>
                <a:schemeClr val="accent6">
                  <a:lumMod val="75000"/>
                </a:schemeClr>
              </a:solidFill>
              <a:latin typeface="Avenir Next" panose="020B0503020202020204" pitchFamily="34" charset="0"/>
              <a:ea typeface="ScalaSans" pitchFamily="2" charset="0"/>
            </a:endParaRPr>
          </a:p>
        </p:txBody>
      </p:sp>
      <p:pic>
        <p:nvPicPr>
          <p:cNvPr id="29" name="Grafik 28">
            <a:extLst>
              <a:ext uri="{FF2B5EF4-FFF2-40B4-BE49-F238E27FC236}">
                <a16:creationId xmlns:a16="http://schemas.microsoft.com/office/drawing/2014/main" id="{D3DA8072-EFA3-84AA-305F-02939303168C}"/>
              </a:ext>
            </a:extLst>
          </p:cNvPr>
          <p:cNvPicPr>
            <a:picLocks noChangeAspect="1"/>
          </p:cNvPicPr>
          <p:nvPr/>
        </p:nvPicPr>
        <p:blipFill rotWithShape="1">
          <a:blip r:embed="rId10"/>
          <a:srcRect b="22666"/>
          <a:stretch/>
        </p:blipFill>
        <p:spPr>
          <a:xfrm>
            <a:off x="9496698" y="902565"/>
            <a:ext cx="2077871" cy="2526435"/>
          </a:xfrm>
          <a:prstGeom prst="rect">
            <a:avLst/>
          </a:prstGeom>
        </p:spPr>
      </p:pic>
      <p:sp>
        <p:nvSpPr>
          <p:cNvPr id="30" name="Textfeld 29">
            <a:extLst>
              <a:ext uri="{FF2B5EF4-FFF2-40B4-BE49-F238E27FC236}">
                <a16:creationId xmlns:a16="http://schemas.microsoft.com/office/drawing/2014/main" id="{6D2D6A0F-ECF2-62DE-DE59-EDF21B1C3F12}"/>
              </a:ext>
            </a:extLst>
          </p:cNvPr>
          <p:cNvSpPr txBox="1"/>
          <p:nvPr/>
        </p:nvSpPr>
        <p:spPr>
          <a:xfrm>
            <a:off x="9686138" y="3478954"/>
            <a:ext cx="1698990" cy="600164"/>
          </a:xfrm>
          <a:prstGeom prst="rect">
            <a:avLst/>
          </a:prstGeom>
          <a:noFill/>
        </p:spPr>
        <p:txBody>
          <a:bodyPr wrap="none" rtlCol="0">
            <a:spAutoFit/>
          </a:bodyPr>
          <a:lstStyle/>
          <a:p>
            <a:pPr algn="ctr">
              <a:spcAft>
                <a:spcPts val="600"/>
              </a:spcAft>
            </a:pPr>
            <a:r>
              <a:rPr lang="en-US" sz="1600">
                <a:latin typeface="Avenir Next" panose="020B0503020202020204" pitchFamily="34" charset="0"/>
              </a:rPr>
              <a:t>Thales von </a:t>
            </a:r>
            <a:r>
              <a:rPr lang="en-US" sz="1600" err="1">
                <a:latin typeface="Avenir Next" panose="020B0503020202020204" pitchFamily="34" charset="0"/>
              </a:rPr>
              <a:t>Milet</a:t>
            </a:r>
            <a:endParaRPr lang="en-US" sz="1600">
              <a:latin typeface="Avenir Next" panose="020B0503020202020204" pitchFamily="34" charset="0"/>
            </a:endParaRPr>
          </a:p>
          <a:p>
            <a:pPr algn="ctr"/>
            <a:r>
              <a:rPr lang="en-US" sz="1200" i="1" err="1">
                <a:latin typeface="Avenir Next" panose="020B0503020202020204" pitchFamily="34" charset="0"/>
              </a:rPr>
              <a:t>Griech</a:t>
            </a:r>
            <a:r>
              <a:rPr lang="en-US" sz="1200" i="1">
                <a:latin typeface="Avenir Next" panose="020B0503020202020204" pitchFamily="34" charset="0"/>
              </a:rPr>
              <a:t>. </a:t>
            </a:r>
            <a:r>
              <a:rPr lang="en-US" sz="1200" i="1" err="1">
                <a:latin typeface="Avenir Next" panose="020B0503020202020204" pitchFamily="34" charset="0"/>
              </a:rPr>
              <a:t>Mathematiker</a:t>
            </a:r>
            <a:endParaRPr lang="en-US" sz="1200" i="1">
              <a:latin typeface="Avenir Next" panose="020B0503020202020204" pitchFamily="34" charset="0"/>
            </a:endParaRPr>
          </a:p>
        </p:txBody>
      </p:sp>
    </p:spTree>
    <p:extLst>
      <p:ext uri="{BB962C8B-B14F-4D97-AF65-F5344CB8AC3E}">
        <p14:creationId xmlns:p14="http://schemas.microsoft.com/office/powerpoint/2010/main" val="29371999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nodeType="click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nodeType="with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1" grpId="0" animBg="1"/>
      <p:bldP spid="23" grpId="0"/>
      <p:bldP spid="25" grpId="0"/>
      <p:bldP spid="26" grpId="0"/>
      <p:bldP spid="27" grpId="0"/>
      <p:bldP spid="3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el 12">
            <a:extLst>
              <a:ext uri="{FF2B5EF4-FFF2-40B4-BE49-F238E27FC236}">
                <a16:creationId xmlns:a16="http://schemas.microsoft.com/office/drawing/2014/main" id="{DF50F81E-0B1D-0114-5B4C-A869953591E5}"/>
              </a:ext>
            </a:extLst>
          </p:cNvPr>
          <p:cNvSpPr>
            <a:spLocks noGrp="1"/>
          </p:cNvSpPr>
          <p:nvPr>
            <p:ph type="title"/>
          </p:nvPr>
        </p:nvSpPr>
        <p:spPr/>
        <p:txBody>
          <a:bodyPr>
            <a:normAutofit/>
          </a:bodyPr>
          <a:lstStyle/>
          <a:p>
            <a:r>
              <a:rPr lang="en-US" dirty="0"/>
              <a:t>Der </a:t>
            </a:r>
            <a:r>
              <a:rPr lang="en-US" dirty="0" err="1"/>
              <a:t>Satz</a:t>
            </a:r>
            <a:r>
              <a:rPr lang="en-US" dirty="0"/>
              <a:t> des Thales und seine </a:t>
            </a:r>
            <a:r>
              <a:rPr lang="en-US" dirty="0" err="1"/>
              <a:t>Umkehrung</a:t>
            </a:r>
            <a:endParaRPr lang="en-US" dirty="0"/>
          </a:p>
        </p:txBody>
      </p:sp>
      <p:sp>
        <p:nvSpPr>
          <p:cNvPr id="17" name="Foliennummernplatzhalter 16">
            <a:extLst>
              <a:ext uri="{FF2B5EF4-FFF2-40B4-BE49-F238E27FC236}">
                <a16:creationId xmlns:a16="http://schemas.microsoft.com/office/drawing/2014/main" id="{351D51A5-47C4-95B4-CA20-2A2D196ABF90}"/>
              </a:ext>
            </a:extLst>
          </p:cNvPr>
          <p:cNvSpPr>
            <a:spLocks noGrp="1"/>
          </p:cNvSpPr>
          <p:nvPr>
            <p:ph type="sldNum" sz="quarter" idx="12"/>
          </p:nvPr>
        </p:nvSpPr>
        <p:spPr/>
        <p:txBody>
          <a:bodyPr/>
          <a:lstStyle/>
          <a:p>
            <a:fld id="{69AFFE21-306B-104C-A652-3A8A92DE08D1}" type="slidenum">
              <a:rPr lang="de-DE" smtClean="0"/>
              <a:pPr/>
              <a:t>58</a:t>
            </a:fld>
            <a:endParaRPr lang="de-DE" dirty="0"/>
          </a:p>
        </p:txBody>
      </p:sp>
      <p:sp>
        <p:nvSpPr>
          <p:cNvPr id="11" name="Datumsplatzhalter 10">
            <a:extLst>
              <a:ext uri="{FF2B5EF4-FFF2-40B4-BE49-F238E27FC236}">
                <a16:creationId xmlns:a16="http://schemas.microsoft.com/office/drawing/2014/main" id="{55B7858E-292C-A4CC-BDF2-3F44D1E922BC}"/>
              </a:ext>
            </a:extLst>
          </p:cNvPr>
          <p:cNvSpPr>
            <a:spLocks noGrp="1"/>
          </p:cNvSpPr>
          <p:nvPr>
            <p:ph type="dt" sz="half" idx="2"/>
          </p:nvPr>
        </p:nvSpPr>
        <p:spPr/>
        <p:txBody>
          <a:bodyPr/>
          <a:lstStyle/>
          <a:p>
            <a:fld id="{1F5FF4C3-758D-4617-ABCC-AA932AFB3167}" type="datetime1">
              <a:rPr lang="de-DE" smtClean="0"/>
              <a:t>29.04.2024</a:t>
            </a:fld>
            <a:endParaRPr lang="de-DE" dirty="0"/>
          </a:p>
        </p:txBody>
      </p:sp>
      <p:sp>
        <p:nvSpPr>
          <p:cNvPr id="19" name="Fußzeilenplatzhalter 18">
            <a:extLst>
              <a:ext uri="{FF2B5EF4-FFF2-40B4-BE49-F238E27FC236}">
                <a16:creationId xmlns:a16="http://schemas.microsoft.com/office/drawing/2014/main" id="{B6EA2C09-77B3-0F45-18B2-4919C559DBA7}"/>
              </a:ext>
            </a:extLst>
          </p:cNvPr>
          <p:cNvSpPr>
            <a:spLocks noGrp="1"/>
          </p:cNvSpPr>
          <p:nvPr>
            <p:ph type="ftr" sz="quarter" idx="3"/>
          </p:nvPr>
        </p:nvSpPr>
        <p:spPr/>
        <p:txBody>
          <a:bodyPr/>
          <a:lstStyle/>
          <a:p>
            <a:r>
              <a:rPr lang="de-DE"/>
              <a:t>Ulrich Kortenkamp | Elise Stroetmann | Marcus Röhming</a:t>
            </a:r>
            <a:endParaRPr lang="de-DE" dirty="0"/>
          </a:p>
        </p:txBody>
      </p:sp>
      <mc:AlternateContent xmlns:mc="http://schemas.openxmlformats.org/markup-compatibility/2006">
        <mc:Choice xmlns:a14="http://schemas.microsoft.com/office/drawing/2010/main" Requires="a14">
          <p:sp>
            <p:nvSpPr>
              <p:cNvPr id="44" name="Rechteck 43">
                <a:extLst>
                  <a:ext uri="{FF2B5EF4-FFF2-40B4-BE49-F238E27FC236}">
                    <a16:creationId xmlns:a16="http://schemas.microsoft.com/office/drawing/2014/main" id="{240D05C5-3179-7E4B-5978-231A5B146762}"/>
                  </a:ext>
                </a:extLst>
              </p:cNvPr>
              <p:cNvSpPr/>
              <p:nvPr/>
            </p:nvSpPr>
            <p:spPr>
              <a:xfrm>
                <a:off x="693144" y="914061"/>
                <a:ext cx="8450856" cy="1720014"/>
              </a:xfrm>
              <a:prstGeom prst="rect">
                <a:avLst/>
              </a:prstGeom>
              <a:solidFill>
                <a:schemeClr val="accent2">
                  <a:lumMod val="20000"/>
                  <a:lumOff val="80000"/>
                  <a:alpha val="28198"/>
                </a:schemeClr>
              </a:solidFill>
              <a:ln>
                <a:solidFill>
                  <a:schemeClr val="accent2">
                    <a:alpha val="44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216000" tIns="216000" rIns="216000" bIns="216000" numCol="1" spcCol="0" rtlCol="0" fromWordArt="0" anchor="ctr" anchorCtr="0" forceAA="0" compatLnSpc="1">
                <a:prstTxWarp prst="textNoShape">
                  <a:avLst/>
                </a:prstTxWarp>
                <a:noAutofit/>
              </a:bodyPr>
              <a:lstStyle/>
              <a:p>
                <a:pPr>
                  <a:spcAft>
                    <a:spcPts val="400"/>
                  </a:spcAft>
                </a:pPr>
                <a:r>
                  <a:rPr lang="de-DE" sz="2000" b="1">
                    <a:solidFill>
                      <a:schemeClr val="accent2"/>
                    </a:solidFill>
                    <a:effectLst/>
                    <a:latin typeface="Avenir Next" panose="020B0503020202020204" pitchFamily="34" charset="0"/>
                    <a:ea typeface="MS Mincho" panose="02020609040205080304" pitchFamily="49" charset="-128"/>
                    <a:cs typeface="Times New Roman" panose="02020603050405020304" pitchFamily="18" charset="0"/>
                  </a:rPr>
                  <a:t>Satz des Thales</a:t>
                </a:r>
                <a:endParaRPr lang="de-DE" sz="2000">
                  <a:solidFill>
                    <a:schemeClr val="accent2"/>
                  </a:solidFill>
                  <a:effectLst/>
                  <a:latin typeface="Avenir Next" panose="020B0503020202020204" pitchFamily="34" charset="0"/>
                  <a:ea typeface="MS Mincho" panose="02020609040205080304" pitchFamily="49" charset="-128"/>
                  <a:cs typeface="Times New Roman" panose="02020603050405020304" pitchFamily="18" charset="0"/>
                </a:endParaRPr>
              </a:p>
              <a:p>
                <a:pPr>
                  <a:lnSpc>
                    <a:spcPct val="120000"/>
                  </a:lnSpc>
                </a:pPr>
                <a:r>
                  <a:rPr lang="de-DE" sz="2000" b="1" i="1">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Wenn</a:t>
                </a:r>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in einem Dreieck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𝐴𝐵𝐶</m:t>
                    </m:r>
                  </m:oMath>
                </a14:m>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der Punkt </a:t>
                </a:r>
                <a14:m>
                  <m:oMath xmlns:m="http://schemas.openxmlformats.org/officeDocument/2006/math">
                    <m:r>
                      <a:rPr lang="de-DE" sz="2000" b="0" i="1" smtClean="0">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𝐵</m:t>
                    </m:r>
                  </m:oMath>
                </a14:m>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auf dem </a:t>
                </a:r>
                <a:r>
                  <a:rPr lang="de-DE" sz="2000" err="1">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Thaleskreis</a:t>
                </a:r>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über dem Durchmesser </a:t>
                </a:r>
                <a14:m>
                  <m:oMath xmlns:m="http://schemas.openxmlformats.org/officeDocument/2006/math">
                    <m:acc>
                      <m:accPr>
                        <m:chr m:val="̅"/>
                        <m:ctrlP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ctrlPr>
                      </m:accPr>
                      <m:e>
                        <m:r>
                          <a:rPr lang="de-DE" sz="2000" b="0" i="1" smtClean="0">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𝐶𝐴</m:t>
                        </m:r>
                      </m:e>
                    </m:acc>
                  </m:oMath>
                </a14:m>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liegt, </a:t>
                </a:r>
                <a:r>
                  <a:rPr lang="de-DE" sz="2000" b="1" i="1">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dann</a:t>
                </a:r>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ist der Winkel </a:t>
                </a:r>
                <a14:m>
                  <m:oMath xmlns:m="http://schemas.openxmlformats.org/officeDocument/2006/math">
                    <m:r>
                      <a:rPr lang="de-DE" sz="2000" b="0" i="1" smtClean="0">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𝛽</m:t>
                    </m:r>
                  </m:oMath>
                </a14:m>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beim Punkt </a:t>
                </a:r>
                <a14:m>
                  <m:oMath xmlns:m="http://schemas.openxmlformats.org/officeDocument/2006/math">
                    <m:r>
                      <a:rPr lang="de-DE" sz="2000" b="0" i="1" smtClean="0">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𝐵</m:t>
                    </m:r>
                  </m:oMath>
                </a14:m>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ein rechter Winkel.</a:t>
                </a:r>
                <a:endParaRPr lang="de-DE" sz="2000">
                  <a:effectLst/>
                  <a:latin typeface="Avenir Next" panose="020B0503020202020204" pitchFamily="34" charset="0"/>
                  <a:ea typeface="MS Mincho" panose="02020609040205080304" pitchFamily="49" charset="-128"/>
                  <a:cs typeface="Times New Roman" panose="02020603050405020304" pitchFamily="18" charset="0"/>
                </a:endParaRPr>
              </a:p>
            </p:txBody>
          </p:sp>
        </mc:Choice>
        <mc:Fallback>
          <p:sp>
            <p:nvSpPr>
              <p:cNvPr id="44" name="Rechteck 43">
                <a:extLst>
                  <a:ext uri="{FF2B5EF4-FFF2-40B4-BE49-F238E27FC236}">
                    <a16:creationId xmlns:a16="http://schemas.microsoft.com/office/drawing/2014/main" id="{240D05C5-3179-7E4B-5978-231A5B146762}"/>
                  </a:ext>
                </a:extLst>
              </p:cNvPr>
              <p:cNvSpPr>
                <a:spLocks noRot="1" noChangeAspect="1" noMove="1" noResize="1" noEditPoints="1" noAdjustHandles="1" noChangeArrowheads="1" noChangeShapeType="1" noTextEdit="1"/>
              </p:cNvSpPr>
              <p:nvPr/>
            </p:nvSpPr>
            <p:spPr>
              <a:xfrm>
                <a:off x="693144" y="914061"/>
                <a:ext cx="8450856" cy="1720014"/>
              </a:xfrm>
              <a:prstGeom prst="rect">
                <a:avLst/>
              </a:prstGeom>
              <a:blipFill>
                <a:blip r:embed="rId2"/>
                <a:stretch>
                  <a:fillRect/>
                </a:stretch>
              </a:blipFill>
              <a:ln>
                <a:solidFill>
                  <a:schemeClr val="accent2">
                    <a:alpha val="44000"/>
                  </a:schemeClr>
                </a:solidFill>
              </a:ln>
            </p:spPr>
            <p:txBody>
              <a:bodyPr/>
              <a:lstStyle/>
              <a:p>
                <a:r>
                  <a:rPr lang="de-DE">
                    <a:noFill/>
                  </a:rPr>
                  <a:t> </a:t>
                </a:r>
              </a:p>
            </p:txBody>
          </p:sp>
        </mc:Fallback>
      </mc:AlternateContent>
      <p:pic>
        <p:nvPicPr>
          <p:cNvPr id="45" name="Grafik 44">
            <a:extLst>
              <a:ext uri="{FF2B5EF4-FFF2-40B4-BE49-F238E27FC236}">
                <a16:creationId xmlns:a16="http://schemas.microsoft.com/office/drawing/2014/main" id="{D3DA8072-EFA3-84AA-305F-02939303168C}"/>
              </a:ext>
            </a:extLst>
          </p:cNvPr>
          <p:cNvPicPr>
            <a:picLocks noChangeAspect="1"/>
          </p:cNvPicPr>
          <p:nvPr/>
        </p:nvPicPr>
        <p:blipFill rotWithShape="1">
          <a:blip r:embed="rId3"/>
          <a:srcRect b="22666"/>
          <a:stretch/>
        </p:blipFill>
        <p:spPr>
          <a:xfrm>
            <a:off x="9496698" y="902565"/>
            <a:ext cx="2077871" cy="2526435"/>
          </a:xfrm>
          <a:prstGeom prst="rect">
            <a:avLst/>
          </a:prstGeom>
        </p:spPr>
      </p:pic>
      <p:sp>
        <p:nvSpPr>
          <p:cNvPr id="46" name="Textfeld 45">
            <a:extLst>
              <a:ext uri="{FF2B5EF4-FFF2-40B4-BE49-F238E27FC236}">
                <a16:creationId xmlns:a16="http://schemas.microsoft.com/office/drawing/2014/main" id="{6D2D6A0F-ECF2-62DE-DE59-EDF21B1C3F12}"/>
              </a:ext>
            </a:extLst>
          </p:cNvPr>
          <p:cNvSpPr txBox="1"/>
          <p:nvPr/>
        </p:nvSpPr>
        <p:spPr>
          <a:xfrm>
            <a:off x="9686138" y="3478954"/>
            <a:ext cx="1698990" cy="600164"/>
          </a:xfrm>
          <a:prstGeom prst="rect">
            <a:avLst/>
          </a:prstGeom>
          <a:noFill/>
        </p:spPr>
        <p:txBody>
          <a:bodyPr wrap="none" rtlCol="0">
            <a:spAutoFit/>
          </a:bodyPr>
          <a:lstStyle/>
          <a:p>
            <a:pPr algn="ctr">
              <a:spcAft>
                <a:spcPts val="600"/>
              </a:spcAft>
            </a:pPr>
            <a:r>
              <a:rPr lang="en-US" sz="1600">
                <a:latin typeface="Avenir Next" panose="020B0503020202020204" pitchFamily="34" charset="0"/>
              </a:rPr>
              <a:t>Thales von </a:t>
            </a:r>
            <a:r>
              <a:rPr lang="en-US" sz="1600" err="1">
                <a:latin typeface="Avenir Next" panose="020B0503020202020204" pitchFamily="34" charset="0"/>
              </a:rPr>
              <a:t>Milet</a:t>
            </a:r>
            <a:endParaRPr lang="en-US" sz="1600">
              <a:latin typeface="Avenir Next" panose="020B0503020202020204" pitchFamily="34" charset="0"/>
            </a:endParaRPr>
          </a:p>
          <a:p>
            <a:pPr algn="ctr"/>
            <a:r>
              <a:rPr lang="en-US" sz="1200" i="1" err="1">
                <a:latin typeface="Avenir Next" panose="020B0503020202020204" pitchFamily="34" charset="0"/>
              </a:rPr>
              <a:t>Griech</a:t>
            </a:r>
            <a:r>
              <a:rPr lang="en-US" sz="1200" i="1">
                <a:latin typeface="Avenir Next" panose="020B0503020202020204" pitchFamily="34" charset="0"/>
              </a:rPr>
              <a:t>. </a:t>
            </a:r>
            <a:r>
              <a:rPr lang="en-US" sz="1200" i="1" err="1">
                <a:latin typeface="Avenir Next" panose="020B0503020202020204" pitchFamily="34" charset="0"/>
              </a:rPr>
              <a:t>Mathematiker</a:t>
            </a:r>
            <a:endParaRPr lang="en-US" sz="1200" i="1">
              <a:latin typeface="Avenir Next" panose="020B0503020202020204" pitchFamily="34" charset="0"/>
            </a:endParaRPr>
          </a:p>
        </p:txBody>
      </p:sp>
      <p:pic>
        <p:nvPicPr>
          <p:cNvPr id="47" name="Grafik 46">
            <a:extLst>
              <a:ext uri="{FF2B5EF4-FFF2-40B4-BE49-F238E27FC236}">
                <a16:creationId xmlns:a16="http://schemas.microsoft.com/office/drawing/2014/main" id="{6D6A9784-3995-F508-E9B4-1820EDEA7FB8}"/>
              </a:ext>
            </a:extLst>
          </p:cNvPr>
          <p:cNvPicPr>
            <a:picLocks noChangeAspect="1"/>
          </p:cNvPicPr>
          <p:nvPr/>
        </p:nvPicPr>
        <p:blipFill>
          <a:blip r:embed="rId4"/>
          <a:stretch>
            <a:fillRect/>
          </a:stretch>
        </p:blipFill>
        <p:spPr>
          <a:xfrm>
            <a:off x="1568161" y="3356560"/>
            <a:ext cx="2374900" cy="2197100"/>
          </a:xfrm>
          <a:prstGeom prst="rect">
            <a:avLst/>
          </a:prstGeom>
        </p:spPr>
      </p:pic>
      <p:pic>
        <p:nvPicPr>
          <p:cNvPr id="48" name="Grafik 47">
            <a:extLst>
              <a:ext uri="{FF2B5EF4-FFF2-40B4-BE49-F238E27FC236}">
                <a16:creationId xmlns:a16="http://schemas.microsoft.com/office/drawing/2014/main" id="{D0D5DCCE-08CF-2A2E-F12E-5FF5B2480146}"/>
              </a:ext>
            </a:extLst>
          </p:cNvPr>
          <p:cNvPicPr>
            <a:picLocks noChangeAspect="1"/>
          </p:cNvPicPr>
          <p:nvPr/>
        </p:nvPicPr>
        <p:blipFill>
          <a:blip r:embed="rId5"/>
          <a:stretch>
            <a:fillRect/>
          </a:stretch>
        </p:blipFill>
        <p:spPr>
          <a:xfrm>
            <a:off x="5815487" y="3429000"/>
            <a:ext cx="2374900" cy="2361993"/>
          </a:xfrm>
          <a:prstGeom prst="rect">
            <a:avLst/>
          </a:prstGeom>
        </p:spPr>
      </p:pic>
      <mc:AlternateContent xmlns:mc="http://schemas.openxmlformats.org/markup-compatibility/2006">
        <mc:Choice xmlns:a14="http://schemas.microsoft.com/office/drawing/2010/main" Requires="a14">
          <p:sp>
            <p:nvSpPr>
              <p:cNvPr id="49" name="Textfeld 18">
                <a:extLst>
                  <a:ext uri="{FF2B5EF4-FFF2-40B4-BE49-F238E27FC236}">
                    <a16:creationId xmlns:a16="http://schemas.microsoft.com/office/drawing/2014/main" id="{DBDA5B64-D735-C2FA-F00B-58D6A5B8C0CA}"/>
                  </a:ext>
                </a:extLst>
              </p:cNvPr>
              <p:cNvSpPr txBox="1"/>
              <p:nvPr/>
            </p:nvSpPr>
            <p:spPr>
              <a:xfrm>
                <a:off x="7626134" y="3641239"/>
                <a:ext cx="1077765" cy="365125"/>
              </a:xfrm>
              <a:prstGeom prst="rect">
                <a:avLst/>
              </a:prstGeom>
              <a:solidFill>
                <a:srgbClr val="C4D3D4"/>
              </a:solidFill>
              <a:ln w="6350">
                <a:noFill/>
              </a:ln>
            </p:spPr>
            <p:txBody>
              <a:bodyPr rot="0" spcFirstLastPara="0" vert="horz" wrap="square" lIns="0" tIns="0" rIns="0" bIns="0" numCol="1" spcCol="0" rtlCol="0" fromWordArt="0" anchor="ctr" anchorCtr="0" forceAA="0" compatLnSpc="1">
                <a:prstTxWarp prst="textNoShape">
                  <a:avLst/>
                </a:prstTxWarp>
                <a:noAutofit/>
              </a:bodyPr>
              <a:lstStyle/>
              <a:p>
                <a:pPr/>
                <a14:m>
                  <m:oMathPara xmlns:m="http://schemas.openxmlformats.org/officeDocument/2006/math">
                    <m:oMathParaPr>
                      <m:jc m:val="centerGroup"/>
                    </m:oMathParaPr>
                    <m:oMath xmlns:m="http://schemas.openxmlformats.org/officeDocument/2006/math">
                      <m:r>
                        <a:rPr lang="de-DE" b="1" i="1" smtClean="0">
                          <a:effectLst/>
                          <a:latin typeface="Cambria Math" panose="02040503050406030204" pitchFamily="18" charset="0"/>
                          <a:ea typeface="MS Mincho" panose="02020609040205080304" pitchFamily="49" charset="-128"/>
                          <a:cs typeface="Times New Roman" panose="02020603050405020304" pitchFamily="18" charset="0"/>
                        </a:rPr>
                        <m:t>𝜷</m:t>
                      </m:r>
                      <m:r>
                        <a:rPr lang="de-DE" b="1" i="1">
                          <a:effectLst/>
                          <a:latin typeface="Cambria Math" panose="02040503050406030204" pitchFamily="18" charset="0"/>
                          <a:ea typeface="MS Mincho" panose="02020609040205080304" pitchFamily="49" charset="-128"/>
                          <a:cs typeface="Times New Roman" panose="02020603050405020304" pitchFamily="18" charset="0"/>
                        </a:rPr>
                        <m:t>=</m:t>
                      </m:r>
                      <m:r>
                        <a:rPr lang="de-DE" b="1" i="1">
                          <a:effectLst/>
                          <a:latin typeface="Cambria Math" panose="02040503050406030204" pitchFamily="18" charset="0"/>
                          <a:ea typeface="MS Mincho" panose="02020609040205080304" pitchFamily="49" charset="-128"/>
                          <a:cs typeface="Times New Roman" panose="02020603050405020304" pitchFamily="18" charset="0"/>
                        </a:rPr>
                        <m:t>𝟗𝟎</m:t>
                      </m:r>
                      <m:r>
                        <a:rPr lang="de-DE" b="1" i="1">
                          <a:effectLst/>
                          <a:latin typeface="Cambria Math" panose="02040503050406030204" pitchFamily="18" charset="0"/>
                          <a:ea typeface="MS Mincho" panose="02020609040205080304" pitchFamily="49" charset="-128"/>
                          <a:cs typeface="Times New Roman" panose="02020603050405020304" pitchFamily="18" charset="0"/>
                        </a:rPr>
                        <m:t>°</m:t>
                      </m:r>
                    </m:oMath>
                  </m:oMathPara>
                </a14:m>
                <a:endParaRPr lang="de-DE" sz="2400">
                  <a:effectLst/>
                  <a:latin typeface="Calibri" panose="020F0502020204030204" pitchFamily="34" charset="0"/>
                  <a:ea typeface="MS Mincho" panose="02020609040205080304" pitchFamily="49" charset="-128"/>
                  <a:cs typeface="Times New Roman" panose="02020603050405020304" pitchFamily="18" charset="0"/>
                </a:endParaRPr>
              </a:p>
            </p:txBody>
          </p:sp>
        </mc:Choice>
        <mc:Fallback>
          <p:sp>
            <p:nvSpPr>
              <p:cNvPr id="49" name="Textfeld 18">
                <a:extLst>
                  <a:ext uri="{FF2B5EF4-FFF2-40B4-BE49-F238E27FC236}">
                    <a16:creationId xmlns:a16="http://schemas.microsoft.com/office/drawing/2014/main" id="{DBDA5B64-D735-C2FA-F00B-58D6A5B8C0CA}"/>
                  </a:ext>
                </a:extLst>
              </p:cNvPr>
              <p:cNvSpPr txBox="1">
                <a:spLocks noRot="1" noChangeAspect="1" noMove="1" noResize="1" noEditPoints="1" noAdjustHandles="1" noChangeArrowheads="1" noChangeShapeType="1" noTextEdit="1"/>
              </p:cNvSpPr>
              <p:nvPr/>
            </p:nvSpPr>
            <p:spPr>
              <a:xfrm>
                <a:off x="7626134" y="3641239"/>
                <a:ext cx="1077765" cy="365125"/>
              </a:xfrm>
              <a:prstGeom prst="rect">
                <a:avLst/>
              </a:prstGeom>
              <a:blipFill>
                <a:blip r:embed="rId6"/>
                <a:stretch>
                  <a:fillRect b="-15000"/>
                </a:stretch>
              </a:blipFill>
              <a:ln w="6350">
                <a:noFill/>
              </a:ln>
            </p:spPr>
            <p:txBody>
              <a:bodyPr/>
              <a:lstStyle/>
              <a:p>
                <a:r>
                  <a:rPr lang="de-DE">
                    <a:noFill/>
                  </a:rPr>
                  <a:t> </a:t>
                </a:r>
              </a:p>
            </p:txBody>
          </p:sp>
        </mc:Fallback>
      </mc:AlternateContent>
      <p:pic>
        <p:nvPicPr>
          <p:cNvPr id="50" name="Grafik 49" descr="Pfeil nach rechts Silhouette">
            <a:extLst>
              <a:ext uri="{FF2B5EF4-FFF2-40B4-BE49-F238E27FC236}">
                <a16:creationId xmlns:a16="http://schemas.microsoft.com/office/drawing/2014/main" id="{E413A5FC-1667-47E2-77B6-E7A6A52E5D5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385945" y="3710046"/>
            <a:ext cx="1116329" cy="1116329"/>
          </a:xfrm>
          <a:prstGeom prst="rect">
            <a:avLst/>
          </a:prstGeom>
        </p:spPr>
      </p:pic>
      <p:sp>
        <p:nvSpPr>
          <p:cNvPr id="51" name="Textfeld 50">
            <a:extLst>
              <a:ext uri="{FF2B5EF4-FFF2-40B4-BE49-F238E27FC236}">
                <a16:creationId xmlns:a16="http://schemas.microsoft.com/office/drawing/2014/main" id="{3DC45D6D-B390-108E-C4DD-4010BF5714C2}"/>
              </a:ext>
            </a:extLst>
          </p:cNvPr>
          <p:cNvSpPr txBox="1"/>
          <p:nvPr/>
        </p:nvSpPr>
        <p:spPr>
          <a:xfrm>
            <a:off x="813661" y="3028890"/>
            <a:ext cx="2018053" cy="400110"/>
          </a:xfrm>
          <a:prstGeom prst="rect">
            <a:avLst/>
          </a:prstGeom>
          <a:noFill/>
        </p:spPr>
        <p:txBody>
          <a:bodyPr wrap="none" rtlCol="0">
            <a:spAutoFit/>
          </a:bodyPr>
          <a:lstStyle/>
          <a:p>
            <a:r>
              <a:rPr lang="en-US" sz="2000" b="1" err="1">
                <a:solidFill>
                  <a:schemeClr val="tx2">
                    <a:lumMod val="75000"/>
                    <a:lumOff val="25000"/>
                  </a:schemeClr>
                </a:solidFill>
                <a:latin typeface="Avenir Next" panose="020B0503020202020204" pitchFamily="34" charset="0"/>
                <a:ea typeface="ScalaSans" pitchFamily="2" charset="0"/>
              </a:rPr>
              <a:t>Voraussetzung</a:t>
            </a:r>
            <a:endParaRPr lang="en-US" sz="2000" b="1">
              <a:solidFill>
                <a:schemeClr val="tx2">
                  <a:lumMod val="75000"/>
                  <a:lumOff val="25000"/>
                </a:schemeClr>
              </a:solidFill>
              <a:latin typeface="Avenir Next" panose="020B0503020202020204" pitchFamily="34" charset="0"/>
              <a:ea typeface="ScalaSans" pitchFamily="2" charset="0"/>
            </a:endParaRPr>
          </a:p>
        </p:txBody>
      </p:sp>
      <mc:AlternateContent xmlns:mc="http://schemas.openxmlformats.org/markup-compatibility/2006">
        <mc:Choice xmlns:a14="http://schemas.microsoft.com/office/drawing/2010/main" Requires="a14">
          <p:sp>
            <p:nvSpPr>
              <p:cNvPr id="52" name="Textfeld 51">
                <a:extLst>
                  <a:ext uri="{FF2B5EF4-FFF2-40B4-BE49-F238E27FC236}">
                    <a16:creationId xmlns:a16="http://schemas.microsoft.com/office/drawing/2014/main" id="{13B4CEE5-B550-9798-6865-5F1BB11D9C2A}"/>
                  </a:ext>
                </a:extLst>
              </p:cNvPr>
              <p:cNvSpPr txBox="1"/>
              <p:nvPr/>
            </p:nvSpPr>
            <p:spPr>
              <a:xfrm>
                <a:off x="813662" y="5621300"/>
                <a:ext cx="3800542" cy="770724"/>
              </a:xfrm>
              <a:prstGeom prst="rect">
                <a:avLst/>
              </a:prstGeom>
              <a:noFill/>
            </p:spPr>
            <p:txBody>
              <a:bodyPr wrap="square" rtlCol="0">
                <a:spAutoFit/>
              </a:bodyPr>
              <a:lstStyle/>
              <a:p>
                <a:r>
                  <a:rPr lang="en-US" sz="2000" dirty="0">
                    <a:solidFill>
                      <a:schemeClr val="tx2">
                        <a:lumMod val="75000"/>
                        <a:lumOff val="25000"/>
                      </a:schemeClr>
                    </a:solidFill>
                    <a:latin typeface="Avenir Next" panose="020B0503020202020204" pitchFamily="34" charset="0"/>
                  </a:rPr>
                  <a:t>B </a:t>
                </a:r>
                <a:r>
                  <a:rPr lang="en-US" sz="2000" dirty="0" err="1">
                    <a:solidFill>
                      <a:schemeClr val="tx2">
                        <a:lumMod val="75000"/>
                        <a:lumOff val="25000"/>
                      </a:schemeClr>
                    </a:solidFill>
                    <a:latin typeface="Avenir Next" panose="020B0503020202020204" pitchFamily="34" charset="0"/>
                  </a:rPr>
                  <a:t>liegt</a:t>
                </a:r>
                <a:r>
                  <a:rPr lang="en-US" sz="2000" dirty="0">
                    <a:solidFill>
                      <a:schemeClr val="tx2">
                        <a:lumMod val="75000"/>
                        <a:lumOff val="25000"/>
                      </a:schemeClr>
                    </a:solidFill>
                    <a:latin typeface="Avenir Next" panose="020B0503020202020204" pitchFamily="34" charset="0"/>
                  </a:rPr>
                  <a:t> auf dem </a:t>
                </a:r>
                <a:r>
                  <a:rPr lang="en-US" sz="2000" dirty="0" err="1">
                    <a:solidFill>
                      <a:schemeClr val="tx2">
                        <a:lumMod val="75000"/>
                        <a:lumOff val="25000"/>
                      </a:schemeClr>
                    </a:solidFill>
                    <a:latin typeface="Avenir Next" panose="020B0503020202020204" pitchFamily="34" charset="0"/>
                  </a:rPr>
                  <a:t>Thaleskreis</a:t>
                </a:r>
                <a:r>
                  <a:rPr lang="en-US" sz="2000" dirty="0">
                    <a:solidFill>
                      <a:schemeClr val="tx2">
                        <a:lumMod val="75000"/>
                        <a:lumOff val="25000"/>
                      </a:schemeClr>
                    </a:solidFill>
                    <a:latin typeface="Avenir Next" panose="020B0503020202020204" pitchFamily="34" charset="0"/>
                  </a:rPr>
                  <a:t> </a:t>
                </a:r>
                <a:r>
                  <a:rPr lang="en-US" sz="2000" dirty="0" err="1">
                    <a:solidFill>
                      <a:schemeClr val="tx2">
                        <a:lumMod val="75000"/>
                        <a:lumOff val="25000"/>
                      </a:schemeClr>
                    </a:solidFill>
                    <a:latin typeface="Avenir Next" panose="020B0503020202020204" pitchFamily="34" charset="0"/>
                  </a:rPr>
                  <a:t>über</a:t>
                </a:r>
                <a:r>
                  <a:rPr lang="en-US" sz="2000" dirty="0">
                    <a:solidFill>
                      <a:schemeClr val="tx2">
                        <a:lumMod val="75000"/>
                        <a:lumOff val="25000"/>
                      </a:schemeClr>
                    </a:solidFill>
                    <a:latin typeface="Avenir Next" panose="020B0503020202020204" pitchFamily="34" charset="0"/>
                  </a:rPr>
                  <a:t> dem </a:t>
                </a:r>
                <a:r>
                  <a:rPr lang="en-US" sz="2000" dirty="0" err="1">
                    <a:solidFill>
                      <a:schemeClr val="tx2">
                        <a:lumMod val="75000"/>
                        <a:lumOff val="25000"/>
                      </a:schemeClr>
                    </a:solidFill>
                    <a:latin typeface="Avenir Next" panose="020B0503020202020204" pitchFamily="34" charset="0"/>
                  </a:rPr>
                  <a:t>Durchmesser</a:t>
                </a:r>
                <a:r>
                  <a:rPr lang="en-US" sz="2000" dirty="0">
                    <a:solidFill>
                      <a:schemeClr val="tx2">
                        <a:lumMod val="75000"/>
                        <a:lumOff val="25000"/>
                      </a:schemeClr>
                    </a:solidFill>
                    <a:latin typeface="Avenir Next" panose="020B0503020202020204" pitchFamily="34" charset="0"/>
                  </a:rPr>
                  <a:t> </a:t>
                </a:r>
                <a14:m>
                  <m:oMath xmlns:m="http://schemas.openxmlformats.org/officeDocument/2006/math">
                    <m:bar>
                      <m:barPr>
                        <m:pos m:val="top"/>
                        <m:ctrlPr>
                          <a:rPr lang="de-DE" sz="2000" b="0" i="1" smtClean="0">
                            <a:solidFill>
                              <a:schemeClr val="tx2">
                                <a:lumMod val="75000"/>
                                <a:lumOff val="25000"/>
                              </a:schemeClr>
                            </a:solidFill>
                            <a:latin typeface="Cambria Math" panose="02040503050406030204" pitchFamily="18" charset="0"/>
                          </a:rPr>
                        </m:ctrlPr>
                      </m:barPr>
                      <m:e>
                        <m:r>
                          <a:rPr lang="de-DE" sz="2000" b="0" i="1" smtClean="0">
                            <a:solidFill>
                              <a:schemeClr val="tx2">
                                <a:lumMod val="75000"/>
                                <a:lumOff val="25000"/>
                              </a:schemeClr>
                            </a:solidFill>
                            <a:latin typeface="Cambria Math" panose="02040503050406030204" pitchFamily="18" charset="0"/>
                          </a:rPr>
                          <m:t>𝐶𝐴</m:t>
                        </m:r>
                      </m:e>
                    </m:bar>
                    <m:r>
                      <a:rPr lang="de-DE" sz="2000" b="0" i="1" smtClean="0">
                        <a:solidFill>
                          <a:schemeClr val="tx2">
                            <a:lumMod val="75000"/>
                            <a:lumOff val="25000"/>
                          </a:schemeClr>
                        </a:solidFill>
                        <a:latin typeface="Cambria Math" panose="02040503050406030204" pitchFamily="18" charset="0"/>
                      </a:rPr>
                      <m:t>.</m:t>
                    </m:r>
                  </m:oMath>
                </a14:m>
                <a:endParaRPr lang="en-US" sz="2000" dirty="0">
                  <a:solidFill>
                    <a:schemeClr val="tx2">
                      <a:lumMod val="75000"/>
                      <a:lumOff val="25000"/>
                    </a:schemeClr>
                  </a:solidFill>
                  <a:latin typeface="Avenir Next" panose="020B0503020202020204" pitchFamily="34" charset="0"/>
                </a:endParaRPr>
              </a:p>
            </p:txBody>
          </p:sp>
        </mc:Choice>
        <mc:Fallback>
          <p:sp>
            <p:nvSpPr>
              <p:cNvPr id="52" name="Textfeld 51">
                <a:extLst>
                  <a:ext uri="{FF2B5EF4-FFF2-40B4-BE49-F238E27FC236}">
                    <a16:creationId xmlns:a16="http://schemas.microsoft.com/office/drawing/2014/main" id="{13B4CEE5-B550-9798-6865-5F1BB11D9C2A}"/>
                  </a:ext>
                </a:extLst>
              </p:cNvPr>
              <p:cNvSpPr txBox="1">
                <a:spLocks noRot="1" noChangeAspect="1" noMove="1" noResize="1" noEditPoints="1" noAdjustHandles="1" noChangeArrowheads="1" noChangeShapeType="1" noTextEdit="1"/>
              </p:cNvSpPr>
              <p:nvPr/>
            </p:nvSpPr>
            <p:spPr>
              <a:xfrm>
                <a:off x="813662" y="5621300"/>
                <a:ext cx="3800542" cy="770724"/>
              </a:xfrm>
              <a:prstGeom prst="rect">
                <a:avLst/>
              </a:prstGeom>
              <a:blipFill>
                <a:blip r:embed="rId9"/>
                <a:stretch>
                  <a:fillRect l="-1603" t="-3937" b="-9449"/>
                </a:stretch>
              </a:blipFill>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53" name="Textfeld 52">
                <a:extLst>
                  <a:ext uri="{FF2B5EF4-FFF2-40B4-BE49-F238E27FC236}">
                    <a16:creationId xmlns:a16="http://schemas.microsoft.com/office/drawing/2014/main" id="{A90E9DF7-64A2-83FD-F6A6-BC7FEC185452}"/>
                  </a:ext>
                </a:extLst>
              </p:cNvPr>
              <p:cNvSpPr txBox="1"/>
              <p:nvPr/>
            </p:nvSpPr>
            <p:spPr>
              <a:xfrm>
                <a:off x="5741076" y="5859489"/>
                <a:ext cx="3206446" cy="400110"/>
              </a:xfrm>
              <a:prstGeom prst="rect">
                <a:avLst/>
              </a:prstGeom>
              <a:noFill/>
            </p:spPr>
            <p:txBody>
              <a:bodyPr wrap="square" rtlCol="0">
                <a:spAutoFit/>
              </a:bodyPr>
              <a:lstStyle/>
              <a:p>
                <a:r>
                  <a:rPr lang="de-DE" sz="2000">
                    <a:solidFill>
                      <a:schemeClr val="accent6">
                        <a:lumMod val="75000"/>
                      </a:schemeClr>
                    </a:solidFill>
                    <a:latin typeface="Avenir Next" panose="020B0503020202020204" pitchFamily="34" charset="0"/>
                  </a:rPr>
                  <a:t>Der Winkel </a:t>
                </a:r>
                <a14:m>
                  <m:oMath xmlns:m="http://schemas.openxmlformats.org/officeDocument/2006/math">
                    <m:r>
                      <a:rPr lang="de-DE" sz="2000" b="0" i="1" smtClean="0">
                        <a:solidFill>
                          <a:schemeClr val="accent6">
                            <a:lumMod val="75000"/>
                          </a:schemeClr>
                        </a:solidFill>
                        <a:latin typeface="Cambria Math" panose="02040503050406030204" pitchFamily="18" charset="0"/>
                      </a:rPr>
                      <m:t>𝛽</m:t>
                    </m:r>
                  </m:oMath>
                </a14:m>
                <a:r>
                  <a:rPr lang="en-US" sz="2000">
                    <a:solidFill>
                      <a:schemeClr val="accent6">
                        <a:lumMod val="75000"/>
                      </a:schemeClr>
                    </a:solidFill>
                    <a:latin typeface="Avenir Next" panose="020B0503020202020204" pitchFamily="34" charset="0"/>
                  </a:rPr>
                  <a:t> </a:t>
                </a:r>
                <a:r>
                  <a:rPr lang="en-US" sz="2000" err="1">
                    <a:solidFill>
                      <a:schemeClr val="accent6">
                        <a:lumMod val="75000"/>
                      </a:schemeClr>
                    </a:solidFill>
                    <a:latin typeface="Avenir Next" panose="020B0503020202020204" pitchFamily="34" charset="0"/>
                  </a:rPr>
                  <a:t>ist</a:t>
                </a:r>
                <a:r>
                  <a:rPr lang="en-US" sz="2000">
                    <a:solidFill>
                      <a:schemeClr val="accent6">
                        <a:lumMod val="75000"/>
                      </a:schemeClr>
                    </a:solidFill>
                    <a:latin typeface="Avenir Next" panose="020B0503020202020204" pitchFamily="34" charset="0"/>
                  </a:rPr>
                  <a:t> 90° </a:t>
                </a:r>
                <a:r>
                  <a:rPr lang="en-US" sz="2000" err="1">
                    <a:solidFill>
                      <a:schemeClr val="accent6">
                        <a:lumMod val="75000"/>
                      </a:schemeClr>
                    </a:solidFill>
                    <a:latin typeface="Avenir Next" panose="020B0503020202020204" pitchFamily="34" charset="0"/>
                  </a:rPr>
                  <a:t>groß</a:t>
                </a:r>
                <a:r>
                  <a:rPr lang="en-US" sz="2000">
                    <a:solidFill>
                      <a:schemeClr val="accent6">
                        <a:lumMod val="75000"/>
                      </a:schemeClr>
                    </a:solidFill>
                    <a:latin typeface="Avenir Next" panose="020B0503020202020204" pitchFamily="34" charset="0"/>
                  </a:rPr>
                  <a:t>.</a:t>
                </a:r>
              </a:p>
            </p:txBody>
          </p:sp>
        </mc:Choice>
        <mc:Fallback>
          <p:sp>
            <p:nvSpPr>
              <p:cNvPr id="53" name="Textfeld 52">
                <a:extLst>
                  <a:ext uri="{FF2B5EF4-FFF2-40B4-BE49-F238E27FC236}">
                    <a16:creationId xmlns:a16="http://schemas.microsoft.com/office/drawing/2014/main" id="{A90E9DF7-64A2-83FD-F6A6-BC7FEC185452}"/>
                  </a:ext>
                </a:extLst>
              </p:cNvPr>
              <p:cNvSpPr txBox="1">
                <a:spLocks noRot="1" noChangeAspect="1" noMove="1" noResize="1" noEditPoints="1" noAdjustHandles="1" noChangeArrowheads="1" noChangeShapeType="1" noTextEdit="1"/>
              </p:cNvSpPr>
              <p:nvPr/>
            </p:nvSpPr>
            <p:spPr>
              <a:xfrm>
                <a:off x="5741076" y="5859489"/>
                <a:ext cx="3206446" cy="400110"/>
              </a:xfrm>
              <a:prstGeom prst="rect">
                <a:avLst/>
              </a:prstGeom>
              <a:blipFill>
                <a:blip r:embed="rId10"/>
                <a:stretch>
                  <a:fillRect l="-2091" t="-7576" b="-25758"/>
                </a:stretch>
              </a:blipFill>
            </p:spPr>
            <p:txBody>
              <a:bodyPr/>
              <a:lstStyle/>
              <a:p>
                <a:r>
                  <a:rPr lang="de-DE">
                    <a:noFill/>
                  </a:rPr>
                  <a:t> </a:t>
                </a:r>
              </a:p>
            </p:txBody>
          </p:sp>
        </mc:Fallback>
      </mc:AlternateContent>
      <p:sp>
        <p:nvSpPr>
          <p:cNvPr id="54" name="Textfeld 53">
            <a:extLst>
              <a:ext uri="{FF2B5EF4-FFF2-40B4-BE49-F238E27FC236}">
                <a16:creationId xmlns:a16="http://schemas.microsoft.com/office/drawing/2014/main" id="{F580EFA9-15A2-8AFB-477B-92195B84D1B7}"/>
              </a:ext>
            </a:extLst>
          </p:cNvPr>
          <p:cNvSpPr txBox="1"/>
          <p:nvPr/>
        </p:nvSpPr>
        <p:spPr>
          <a:xfrm>
            <a:off x="5519827" y="3078844"/>
            <a:ext cx="1717137" cy="400110"/>
          </a:xfrm>
          <a:prstGeom prst="rect">
            <a:avLst/>
          </a:prstGeom>
          <a:noFill/>
        </p:spPr>
        <p:txBody>
          <a:bodyPr wrap="none" rtlCol="0">
            <a:spAutoFit/>
          </a:bodyPr>
          <a:lstStyle/>
          <a:p>
            <a:r>
              <a:rPr lang="en-US" sz="2000" b="1" err="1">
                <a:solidFill>
                  <a:schemeClr val="accent6">
                    <a:lumMod val="75000"/>
                  </a:schemeClr>
                </a:solidFill>
                <a:latin typeface="Avenir Next" panose="020B0503020202020204" pitchFamily="34" charset="0"/>
                <a:ea typeface="ScalaSans" pitchFamily="2" charset="0"/>
              </a:rPr>
              <a:t>Behauptung</a:t>
            </a:r>
            <a:endParaRPr lang="en-US" sz="2000" b="1">
              <a:solidFill>
                <a:schemeClr val="accent6">
                  <a:lumMod val="75000"/>
                </a:schemeClr>
              </a:solidFill>
              <a:latin typeface="Avenir Next" panose="020B0503020202020204" pitchFamily="34" charset="0"/>
              <a:ea typeface="ScalaSans" pitchFamily="2" charset="0"/>
            </a:endParaRPr>
          </a:p>
        </p:txBody>
      </p:sp>
      <p:sp>
        <p:nvSpPr>
          <p:cNvPr id="55" name="Textfeld 54">
            <a:extLst>
              <a:ext uri="{FF2B5EF4-FFF2-40B4-BE49-F238E27FC236}">
                <a16:creationId xmlns:a16="http://schemas.microsoft.com/office/drawing/2014/main" id="{15E14BE9-D0E5-F277-25DE-9219E9D15973}"/>
              </a:ext>
            </a:extLst>
          </p:cNvPr>
          <p:cNvSpPr txBox="1"/>
          <p:nvPr/>
        </p:nvSpPr>
        <p:spPr>
          <a:xfrm>
            <a:off x="3638011" y="3889093"/>
            <a:ext cx="164315" cy="215444"/>
          </a:xfrm>
          <a:prstGeom prst="rect">
            <a:avLst/>
          </a:prstGeom>
          <a:solidFill>
            <a:schemeClr val="bg1"/>
          </a:solidFill>
        </p:spPr>
        <p:txBody>
          <a:bodyPr wrap="square" lIns="0" tIns="0" rIns="0" bIns="0" rtlCol="0">
            <a:spAutoFit/>
          </a:bodyPr>
          <a:lstStyle/>
          <a:p>
            <a:pPr algn="ctr"/>
            <a:r>
              <a:rPr lang="en-US" sz="1400" b="1"/>
              <a:t>A</a:t>
            </a:r>
          </a:p>
        </p:txBody>
      </p:sp>
      <p:sp>
        <p:nvSpPr>
          <p:cNvPr id="56" name="Textfeld 55">
            <a:extLst>
              <a:ext uri="{FF2B5EF4-FFF2-40B4-BE49-F238E27FC236}">
                <a16:creationId xmlns:a16="http://schemas.microsoft.com/office/drawing/2014/main" id="{81055F23-8CDA-CAF7-CC77-64FB312B1B03}"/>
              </a:ext>
            </a:extLst>
          </p:cNvPr>
          <p:cNvSpPr txBox="1"/>
          <p:nvPr/>
        </p:nvSpPr>
        <p:spPr>
          <a:xfrm>
            <a:off x="2065783" y="3465592"/>
            <a:ext cx="164315" cy="215444"/>
          </a:xfrm>
          <a:prstGeom prst="rect">
            <a:avLst/>
          </a:prstGeom>
          <a:solidFill>
            <a:schemeClr val="bg1"/>
          </a:solidFill>
        </p:spPr>
        <p:txBody>
          <a:bodyPr wrap="square" lIns="0" tIns="0" rIns="0" bIns="0" rtlCol="0">
            <a:spAutoFit/>
          </a:bodyPr>
          <a:lstStyle/>
          <a:p>
            <a:pPr algn="ctr"/>
            <a:r>
              <a:rPr lang="en-US" sz="1400" b="1"/>
              <a:t>B</a:t>
            </a:r>
          </a:p>
        </p:txBody>
      </p:sp>
      <p:sp>
        <p:nvSpPr>
          <p:cNvPr id="57" name="Textfeld 56">
            <a:extLst>
              <a:ext uri="{FF2B5EF4-FFF2-40B4-BE49-F238E27FC236}">
                <a16:creationId xmlns:a16="http://schemas.microsoft.com/office/drawing/2014/main" id="{EA8EE191-29D0-5493-313A-846F23124CCF}"/>
              </a:ext>
            </a:extLst>
          </p:cNvPr>
          <p:cNvSpPr txBox="1"/>
          <p:nvPr/>
        </p:nvSpPr>
        <p:spPr>
          <a:xfrm>
            <a:off x="1906957" y="4648374"/>
            <a:ext cx="164315" cy="215444"/>
          </a:xfrm>
          <a:prstGeom prst="rect">
            <a:avLst/>
          </a:prstGeom>
          <a:solidFill>
            <a:schemeClr val="bg1"/>
          </a:solidFill>
        </p:spPr>
        <p:txBody>
          <a:bodyPr wrap="square" lIns="0" tIns="0" rIns="0" bIns="0" rtlCol="0">
            <a:spAutoFit/>
          </a:bodyPr>
          <a:lstStyle/>
          <a:p>
            <a:pPr algn="ctr"/>
            <a:r>
              <a:rPr lang="en-US" sz="1400" b="1"/>
              <a:t>C</a:t>
            </a:r>
          </a:p>
        </p:txBody>
      </p:sp>
      <p:sp>
        <p:nvSpPr>
          <p:cNvPr id="58" name="Textfeld 57">
            <a:extLst>
              <a:ext uri="{FF2B5EF4-FFF2-40B4-BE49-F238E27FC236}">
                <a16:creationId xmlns:a16="http://schemas.microsoft.com/office/drawing/2014/main" id="{837D9E99-63CB-2157-EBC2-493E7CAA372A}"/>
              </a:ext>
            </a:extLst>
          </p:cNvPr>
          <p:cNvSpPr txBox="1"/>
          <p:nvPr/>
        </p:nvSpPr>
        <p:spPr>
          <a:xfrm>
            <a:off x="7841550" y="4041493"/>
            <a:ext cx="164315" cy="215444"/>
          </a:xfrm>
          <a:prstGeom prst="rect">
            <a:avLst/>
          </a:prstGeom>
          <a:solidFill>
            <a:schemeClr val="bg1"/>
          </a:solidFill>
        </p:spPr>
        <p:txBody>
          <a:bodyPr wrap="square" lIns="0" tIns="0" rIns="0" bIns="0" rtlCol="0">
            <a:spAutoFit/>
          </a:bodyPr>
          <a:lstStyle/>
          <a:p>
            <a:pPr algn="ctr"/>
            <a:r>
              <a:rPr lang="en-US" sz="1400" b="1"/>
              <a:t>A</a:t>
            </a:r>
          </a:p>
        </p:txBody>
      </p:sp>
      <p:sp>
        <p:nvSpPr>
          <p:cNvPr id="59" name="Textfeld 58">
            <a:extLst>
              <a:ext uri="{FF2B5EF4-FFF2-40B4-BE49-F238E27FC236}">
                <a16:creationId xmlns:a16="http://schemas.microsoft.com/office/drawing/2014/main" id="{A7B85825-9AE3-1815-5F25-3E32CF0C9B3D}"/>
              </a:ext>
            </a:extLst>
          </p:cNvPr>
          <p:cNvSpPr txBox="1"/>
          <p:nvPr/>
        </p:nvSpPr>
        <p:spPr>
          <a:xfrm>
            <a:off x="6269322" y="3617992"/>
            <a:ext cx="164315" cy="215444"/>
          </a:xfrm>
          <a:prstGeom prst="rect">
            <a:avLst/>
          </a:prstGeom>
          <a:solidFill>
            <a:schemeClr val="bg1"/>
          </a:solidFill>
        </p:spPr>
        <p:txBody>
          <a:bodyPr wrap="square" lIns="0" tIns="0" rIns="0" bIns="0" rtlCol="0">
            <a:spAutoFit/>
          </a:bodyPr>
          <a:lstStyle/>
          <a:p>
            <a:pPr algn="ctr"/>
            <a:r>
              <a:rPr lang="en-US" sz="1400" b="1"/>
              <a:t>B</a:t>
            </a:r>
          </a:p>
        </p:txBody>
      </p:sp>
      <p:sp>
        <p:nvSpPr>
          <p:cNvPr id="60" name="Textfeld 59">
            <a:extLst>
              <a:ext uri="{FF2B5EF4-FFF2-40B4-BE49-F238E27FC236}">
                <a16:creationId xmlns:a16="http://schemas.microsoft.com/office/drawing/2014/main" id="{460A6FCA-205E-26BE-A614-A432F94938AA}"/>
              </a:ext>
            </a:extLst>
          </p:cNvPr>
          <p:cNvSpPr txBox="1"/>
          <p:nvPr/>
        </p:nvSpPr>
        <p:spPr>
          <a:xfrm>
            <a:off x="6110496" y="4800774"/>
            <a:ext cx="164315" cy="215444"/>
          </a:xfrm>
          <a:prstGeom prst="rect">
            <a:avLst/>
          </a:prstGeom>
          <a:solidFill>
            <a:schemeClr val="bg1"/>
          </a:solidFill>
        </p:spPr>
        <p:txBody>
          <a:bodyPr wrap="square" lIns="0" tIns="0" rIns="0" bIns="0" rtlCol="0">
            <a:spAutoFit/>
          </a:bodyPr>
          <a:lstStyle/>
          <a:p>
            <a:pPr algn="ctr"/>
            <a:r>
              <a:rPr lang="en-US" sz="1400" b="1"/>
              <a:t>C</a:t>
            </a:r>
          </a:p>
        </p:txBody>
      </p:sp>
    </p:spTree>
    <p:extLst>
      <p:ext uri="{BB962C8B-B14F-4D97-AF65-F5344CB8AC3E}">
        <p14:creationId xmlns:p14="http://schemas.microsoft.com/office/powerpoint/2010/main" val="43791730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14" name="Rechteck 13">
                <a:extLst>
                  <a:ext uri="{FF2B5EF4-FFF2-40B4-BE49-F238E27FC236}">
                    <a16:creationId xmlns:a16="http://schemas.microsoft.com/office/drawing/2014/main" id="{240D05C5-3179-7E4B-5978-231A5B146762}"/>
                  </a:ext>
                </a:extLst>
              </p:cNvPr>
              <p:cNvSpPr/>
              <p:nvPr/>
            </p:nvSpPr>
            <p:spPr>
              <a:xfrm>
                <a:off x="693144" y="914061"/>
                <a:ext cx="9294918" cy="1647315"/>
              </a:xfrm>
              <a:prstGeom prst="rect">
                <a:avLst/>
              </a:prstGeom>
              <a:solidFill>
                <a:schemeClr val="accent2">
                  <a:lumMod val="20000"/>
                  <a:lumOff val="80000"/>
                  <a:alpha val="28198"/>
                </a:schemeClr>
              </a:solidFill>
              <a:ln>
                <a:solidFill>
                  <a:schemeClr val="accent2">
                    <a:alpha val="44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216000" tIns="216000" rIns="216000" bIns="216000" numCol="1" spcCol="0" rtlCol="0" fromWordArt="0" anchor="ctr" anchorCtr="0" forceAA="0" compatLnSpc="1">
                <a:prstTxWarp prst="textNoShape">
                  <a:avLst/>
                </a:prstTxWarp>
                <a:noAutofit/>
              </a:bodyPr>
              <a:lstStyle/>
              <a:p>
                <a:pPr>
                  <a:spcAft>
                    <a:spcPts val="400"/>
                  </a:spcAft>
                </a:pPr>
                <a:r>
                  <a:rPr lang="de-DE" sz="2000" b="1" dirty="0">
                    <a:solidFill>
                      <a:schemeClr val="accent2"/>
                    </a:solidFill>
                    <a:effectLst/>
                    <a:latin typeface="Avenir Next" panose="020B0503020202020204" pitchFamily="34" charset="0"/>
                    <a:ea typeface="MS Mincho" panose="02020609040205080304" pitchFamily="49" charset="-128"/>
                    <a:cs typeface="Times New Roman" panose="02020603050405020304" pitchFamily="18" charset="0"/>
                  </a:rPr>
                  <a:t>Umkehrung des Satzes Thales</a:t>
                </a:r>
                <a:endParaRPr lang="de-DE" sz="2000" dirty="0">
                  <a:solidFill>
                    <a:schemeClr val="accent2"/>
                  </a:solidFill>
                  <a:effectLst/>
                  <a:latin typeface="Avenir Next" panose="020B0503020202020204" pitchFamily="34" charset="0"/>
                  <a:ea typeface="MS Mincho" panose="02020609040205080304" pitchFamily="49" charset="-128"/>
                  <a:cs typeface="Times New Roman" panose="02020603050405020304" pitchFamily="18" charset="0"/>
                </a:endParaRPr>
              </a:p>
              <a:p>
                <a:pPr>
                  <a:lnSpc>
                    <a:spcPct val="120000"/>
                  </a:lnSpc>
                </a:pPr>
                <a:r>
                  <a:rPr lang="de-DE" sz="2000" b="1" i="1"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Wenn</a:t>
                </a:r>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in einem Dreieck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𝐴𝐵𝐶</m:t>
                    </m:r>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a:t>
                </a:r>
                <a:r>
                  <a:rPr lang="de-DE" sz="2000" dirty="0">
                    <a:solidFill>
                      <a:srgbClr val="000000"/>
                    </a:solidFill>
                    <a:latin typeface="Avenir Next" panose="020B0503020202020204" pitchFamily="34" charset="0"/>
                    <a:ea typeface="MS Mincho" panose="02020609040205080304" pitchFamily="49" charset="-128"/>
                    <a:cs typeface="Times New Roman" panose="02020603050405020304" pitchFamily="18" charset="0"/>
                  </a:rPr>
                  <a:t>der Winkel </a:t>
                </a:r>
                <a14:m>
                  <m:oMath xmlns:m="http://schemas.openxmlformats.org/officeDocument/2006/math">
                    <m:r>
                      <a:rPr lang="de-DE" sz="2000" i="1">
                        <a:solidFill>
                          <a:srgbClr val="000000"/>
                        </a:solidFill>
                        <a:latin typeface="Cambria Math" panose="02040503050406030204" pitchFamily="18" charset="0"/>
                        <a:ea typeface="MS Mincho" panose="02020609040205080304" pitchFamily="49" charset="-128"/>
                        <a:cs typeface="Times New Roman" panose="02020603050405020304" pitchFamily="18" charset="0"/>
                      </a:rPr>
                      <m:t>𝛾</m:t>
                    </m:r>
                  </m:oMath>
                </a14:m>
                <a:r>
                  <a:rPr lang="de-DE" sz="2000" dirty="0">
                    <a:solidFill>
                      <a:srgbClr val="000000"/>
                    </a:solidFill>
                    <a:latin typeface="Avenir Next" panose="020B0503020202020204" pitchFamily="34" charset="0"/>
                    <a:ea typeface="MS Mincho" panose="02020609040205080304" pitchFamily="49" charset="-128"/>
                    <a:cs typeface="Times New Roman" panose="02020603050405020304" pitchFamily="18" charset="0"/>
                  </a:rPr>
                  <a:t> beim Punkt </a:t>
                </a:r>
                <a14:m>
                  <m:oMath xmlns:m="http://schemas.openxmlformats.org/officeDocument/2006/math">
                    <m:r>
                      <a:rPr lang="de-DE" sz="2000" i="1">
                        <a:solidFill>
                          <a:srgbClr val="000000"/>
                        </a:solidFill>
                        <a:latin typeface="Cambria Math" panose="02040503050406030204" pitchFamily="18" charset="0"/>
                        <a:ea typeface="MS Mincho" panose="02020609040205080304" pitchFamily="49" charset="-128"/>
                        <a:cs typeface="Times New Roman" panose="02020603050405020304" pitchFamily="18" charset="0"/>
                      </a:rPr>
                      <m:t>𝐶</m:t>
                    </m:r>
                  </m:oMath>
                </a14:m>
                <a:r>
                  <a:rPr lang="de-DE" sz="2000" dirty="0">
                    <a:solidFill>
                      <a:srgbClr val="000000"/>
                    </a:solidFill>
                    <a:latin typeface="Avenir Next" panose="020B0503020202020204" pitchFamily="34" charset="0"/>
                    <a:ea typeface="MS Mincho" panose="02020609040205080304" pitchFamily="49" charset="-128"/>
                    <a:cs typeface="Times New Roman" panose="02020603050405020304" pitchFamily="18" charset="0"/>
                  </a:rPr>
                  <a:t> ein rechter Winkel ist, </a:t>
                </a:r>
                <a:r>
                  <a:rPr lang="de-DE" sz="2000" b="1" i="1" dirty="0">
                    <a:solidFill>
                      <a:srgbClr val="000000"/>
                    </a:solidFill>
                    <a:latin typeface="Avenir Next" panose="020B0503020202020204" pitchFamily="34" charset="0"/>
                    <a:ea typeface="MS Mincho" panose="02020609040205080304" pitchFamily="49" charset="-128"/>
                    <a:cs typeface="Times New Roman" panose="02020603050405020304" pitchFamily="18" charset="0"/>
                  </a:rPr>
                  <a:t>dann</a:t>
                </a:r>
                <a:r>
                  <a:rPr lang="de-DE" sz="2000" dirty="0">
                    <a:solidFill>
                      <a:srgbClr val="000000"/>
                    </a:solidFill>
                    <a:latin typeface="Avenir Next" panose="020B0503020202020204" pitchFamily="34" charset="0"/>
                    <a:ea typeface="MS Mincho" panose="02020609040205080304" pitchFamily="49" charset="-128"/>
                    <a:cs typeface="Times New Roman" panose="02020603050405020304" pitchFamily="18" charset="0"/>
                  </a:rPr>
                  <a:t> liegt der Punkt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𝐶</m:t>
                    </m:r>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auf dem </a:t>
                </a:r>
                <a:r>
                  <a:rPr lang="de-DE" sz="2000" dirty="0" err="1">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Thaleskreis</a:t>
                </a:r>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über dem Durchmesser </a:t>
                </a:r>
                <a14:m>
                  <m:oMath xmlns:m="http://schemas.openxmlformats.org/officeDocument/2006/math">
                    <m:acc>
                      <m:accPr>
                        <m:chr m:val="̅"/>
                        <m:ctrlP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ctrlPr>
                      </m:accPr>
                      <m:e>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𝐴𝐵</m:t>
                        </m:r>
                      </m:e>
                    </m:acc>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a:t>
                </a:r>
                <a:endParaRPr lang="de-DE" sz="2000" dirty="0">
                  <a:effectLst/>
                  <a:latin typeface="Avenir Next" panose="020B0503020202020204" pitchFamily="34" charset="0"/>
                  <a:ea typeface="MS Mincho" panose="02020609040205080304" pitchFamily="49" charset="-128"/>
                  <a:cs typeface="Times New Roman" panose="02020603050405020304" pitchFamily="18" charset="0"/>
                </a:endParaRPr>
              </a:p>
            </p:txBody>
          </p:sp>
        </mc:Choice>
        <mc:Fallback>
          <p:sp>
            <p:nvSpPr>
              <p:cNvPr id="14" name="Rechteck 13">
                <a:extLst>
                  <a:ext uri="{FF2B5EF4-FFF2-40B4-BE49-F238E27FC236}">
                    <a16:creationId xmlns:a16="http://schemas.microsoft.com/office/drawing/2014/main" id="{240D05C5-3179-7E4B-5978-231A5B146762}"/>
                  </a:ext>
                </a:extLst>
              </p:cNvPr>
              <p:cNvSpPr>
                <a:spLocks noRot="1" noChangeAspect="1" noMove="1" noResize="1" noEditPoints="1" noAdjustHandles="1" noChangeArrowheads="1" noChangeShapeType="1" noTextEdit="1"/>
              </p:cNvSpPr>
              <p:nvPr/>
            </p:nvSpPr>
            <p:spPr>
              <a:xfrm>
                <a:off x="693144" y="914061"/>
                <a:ext cx="9294918" cy="1647315"/>
              </a:xfrm>
              <a:prstGeom prst="rect">
                <a:avLst/>
              </a:prstGeom>
              <a:blipFill>
                <a:blip r:embed="rId2"/>
                <a:stretch>
                  <a:fillRect/>
                </a:stretch>
              </a:blipFill>
              <a:ln>
                <a:solidFill>
                  <a:schemeClr val="accent2">
                    <a:alpha val="44000"/>
                  </a:schemeClr>
                </a:solidFill>
              </a:ln>
            </p:spPr>
            <p:txBody>
              <a:bodyPr/>
              <a:lstStyle/>
              <a:p>
                <a:r>
                  <a:rPr lang="de-DE">
                    <a:noFill/>
                  </a:rPr>
                  <a:t> </a:t>
                </a:r>
              </a:p>
            </p:txBody>
          </p:sp>
        </mc:Fallback>
      </mc:AlternateContent>
      <p:pic>
        <p:nvPicPr>
          <p:cNvPr id="9" name="Grafik 8">
            <a:extLst>
              <a:ext uri="{FF2B5EF4-FFF2-40B4-BE49-F238E27FC236}">
                <a16:creationId xmlns:a16="http://schemas.microsoft.com/office/drawing/2014/main" id="{BC5C2F8E-217F-9AB7-2944-F2C02B8BF608}"/>
              </a:ext>
            </a:extLst>
          </p:cNvPr>
          <p:cNvPicPr>
            <a:picLocks noChangeAspect="1"/>
          </p:cNvPicPr>
          <p:nvPr/>
        </p:nvPicPr>
        <p:blipFill>
          <a:blip r:embed="rId3"/>
          <a:stretch>
            <a:fillRect/>
          </a:stretch>
        </p:blipFill>
        <p:spPr>
          <a:xfrm>
            <a:off x="5855460" y="3402116"/>
            <a:ext cx="2334927" cy="2274475"/>
          </a:xfrm>
          <a:prstGeom prst="rect">
            <a:avLst/>
          </a:prstGeom>
        </p:spPr>
      </p:pic>
      <p:sp>
        <p:nvSpPr>
          <p:cNvPr id="13" name="Titel 12">
            <a:extLst>
              <a:ext uri="{FF2B5EF4-FFF2-40B4-BE49-F238E27FC236}">
                <a16:creationId xmlns:a16="http://schemas.microsoft.com/office/drawing/2014/main" id="{DF50F81E-0B1D-0114-5B4C-A869953591E5}"/>
              </a:ext>
            </a:extLst>
          </p:cNvPr>
          <p:cNvSpPr>
            <a:spLocks noGrp="1"/>
          </p:cNvSpPr>
          <p:nvPr>
            <p:ph type="title"/>
          </p:nvPr>
        </p:nvSpPr>
        <p:spPr/>
        <p:txBody>
          <a:bodyPr>
            <a:normAutofit/>
          </a:bodyPr>
          <a:lstStyle/>
          <a:p>
            <a:r>
              <a:rPr lang="en-US" dirty="0"/>
              <a:t>Der </a:t>
            </a:r>
            <a:r>
              <a:rPr lang="en-US" dirty="0" err="1"/>
              <a:t>Satz</a:t>
            </a:r>
            <a:r>
              <a:rPr lang="en-US" dirty="0"/>
              <a:t> des Thales und seine </a:t>
            </a:r>
            <a:r>
              <a:rPr lang="en-US" dirty="0" err="1"/>
              <a:t>Umkehrung</a:t>
            </a:r>
            <a:endParaRPr lang="en-US" dirty="0"/>
          </a:p>
        </p:txBody>
      </p:sp>
      <p:sp>
        <p:nvSpPr>
          <p:cNvPr id="16" name="Foliennummernplatzhalter 15">
            <a:extLst>
              <a:ext uri="{FF2B5EF4-FFF2-40B4-BE49-F238E27FC236}">
                <a16:creationId xmlns:a16="http://schemas.microsoft.com/office/drawing/2014/main" id="{6AE211FF-6AD3-2C0E-0284-F3D5C1D55A5F}"/>
              </a:ext>
            </a:extLst>
          </p:cNvPr>
          <p:cNvSpPr>
            <a:spLocks noGrp="1"/>
          </p:cNvSpPr>
          <p:nvPr>
            <p:ph type="sldNum" sz="quarter" idx="12"/>
          </p:nvPr>
        </p:nvSpPr>
        <p:spPr/>
        <p:txBody>
          <a:bodyPr/>
          <a:lstStyle/>
          <a:p>
            <a:fld id="{69AFFE21-306B-104C-A652-3A8A92DE08D1}" type="slidenum">
              <a:rPr lang="de-DE" smtClean="0"/>
              <a:pPr/>
              <a:t>59</a:t>
            </a:fld>
            <a:endParaRPr lang="de-DE" dirty="0"/>
          </a:p>
        </p:txBody>
      </p:sp>
      <p:sp>
        <p:nvSpPr>
          <p:cNvPr id="8" name="Datumsplatzhalter 7">
            <a:extLst>
              <a:ext uri="{FF2B5EF4-FFF2-40B4-BE49-F238E27FC236}">
                <a16:creationId xmlns:a16="http://schemas.microsoft.com/office/drawing/2014/main" id="{2F8A8740-1CF1-1908-1915-F855FC301B94}"/>
              </a:ext>
            </a:extLst>
          </p:cNvPr>
          <p:cNvSpPr>
            <a:spLocks noGrp="1"/>
          </p:cNvSpPr>
          <p:nvPr>
            <p:ph type="dt" sz="half" idx="2"/>
          </p:nvPr>
        </p:nvSpPr>
        <p:spPr/>
        <p:txBody>
          <a:bodyPr/>
          <a:lstStyle/>
          <a:p>
            <a:fld id="{37310A15-7465-4041-B758-8C19A01F5743}" type="datetime1">
              <a:rPr lang="de-DE" smtClean="0"/>
              <a:t>29.04.2024</a:t>
            </a:fld>
            <a:endParaRPr lang="de-DE" dirty="0"/>
          </a:p>
        </p:txBody>
      </p:sp>
      <p:sp>
        <p:nvSpPr>
          <p:cNvPr id="17" name="Fußzeilenplatzhalter 16">
            <a:extLst>
              <a:ext uri="{FF2B5EF4-FFF2-40B4-BE49-F238E27FC236}">
                <a16:creationId xmlns:a16="http://schemas.microsoft.com/office/drawing/2014/main" id="{CCEDFB61-61B6-CC30-62E6-3AB278DA38FD}"/>
              </a:ext>
            </a:extLst>
          </p:cNvPr>
          <p:cNvSpPr>
            <a:spLocks noGrp="1"/>
          </p:cNvSpPr>
          <p:nvPr>
            <p:ph type="ftr" sz="quarter" idx="3"/>
          </p:nvPr>
        </p:nvSpPr>
        <p:spPr/>
        <p:txBody>
          <a:bodyPr/>
          <a:lstStyle/>
          <a:p>
            <a:r>
              <a:rPr lang="de-DE"/>
              <a:t>Ulrich Kortenkamp | Elise Stroetmann | Marcus Röhming</a:t>
            </a:r>
            <a:endParaRPr lang="de-DE" dirty="0"/>
          </a:p>
        </p:txBody>
      </p:sp>
      <mc:AlternateContent xmlns:mc="http://schemas.openxmlformats.org/markup-compatibility/2006">
        <mc:Choice xmlns:a14="http://schemas.microsoft.com/office/drawing/2010/main" Requires="a14">
          <p:sp>
            <p:nvSpPr>
              <p:cNvPr id="25" name="Textfeld 24">
                <a:extLst>
                  <a:ext uri="{FF2B5EF4-FFF2-40B4-BE49-F238E27FC236}">
                    <a16:creationId xmlns:a16="http://schemas.microsoft.com/office/drawing/2014/main" id="{0DEC8341-0448-9906-1980-B266AF4EC006}"/>
                  </a:ext>
                </a:extLst>
              </p:cNvPr>
              <p:cNvSpPr txBox="1"/>
              <p:nvPr/>
            </p:nvSpPr>
            <p:spPr>
              <a:xfrm>
                <a:off x="5519827" y="5554883"/>
                <a:ext cx="4144678" cy="744178"/>
              </a:xfrm>
              <a:prstGeom prst="rect">
                <a:avLst/>
              </a:prstGeom>
              <a:noFill/>
            </p:spPr>
            <p:txBody>
              <a:bodyPr wrap="square" rtlCol="0">
                <a:spAutoFit/>
              </a:bodyPr>
              <a:lstStyle/>
              <a:p>
                <a:r>
                  <a:rPr lang="en-US" sz="2000">
                    <a:solidFill>
                      <a:schemeClr val="accent6">
                        <a:lumMod val="75000"/>
                      </a:schemeClr>
                    </a:solidFill>
                    <a:latin typeface="Avenir Next" panose="020B0503020202020204" pitchFamily="34" charset="0"/>
                  </a:rPr>
                  <a:t>C </a:t>
                </a:r>
                <a:r>
                  <a:rPr lang="en-US" sz="2000" err="1">
                    <a:solidFill>
                      <a:schemeClr val="accent6">
                        <a:lumMod val="75000"/>
                      </a:schemeClr>
                    </a:solidFill>
                    <a:latin typeface="Avenir Next" panose="020B0503020202020204" pitchFamily="34" charset="0"/>
                  </a:rPr>
                  <a:t>liegt</a:t>
                </a:r>
                <a:r>
                  <a:rPr lang="en-US" sz="2000">
                    <a:solidFill>
                      <a:schemeClr val="accent6">
                        <a:lumMod val="75000"/>
                      </a:schemeClr>
                    </a:solidFill>
                    <a:latin typeface="Avenir Next" panose="020B0503020202020204" pitchFamily="34" charset="0"/>
                  </a:rPr>
                  <a:t> auf dem </a:t>
                </a:r>
                <a:r>
                  <a:rPr lang="en-US" sz="2000" err="1">
                    <a:solidFill>
                      <a:schemeClr val="accent6">
                        <a:lumMod val="75000"/>
                      </a:schemeClr>
                    </a:solidFill>
                    <a:latin typeface="Avenir Next" panose="020B0503020202020204" pitchFamily="34" charset="0"/>
                  </a:rPr>
                  <a:t>Thaleskreis</a:t>
                </a:r>
                <a:r>
                  <a:rPr lang="en-US" sz="2000">
                    <a:solidFill>
                      <a:schemeClr val="accent6">
                        <a:lumMod val="75000"/>
                      </a:schemeClr>
                    </a:solidFill>
                    <a:latin typeface="Avenir Next" panose="020B0503020202020204" pitchFamily="34" charset="0"/>
                  </a:rPr>
                  <a:t> </a:t>
                </a:r>
                <a:r>
                  <a:rPr lang="en-US" sz="2000" err="1">
                    <a:solidFill>
                      <a:schemeClr val="accent6">
                        <a:lumMod val="75000"/>
                      </a:schemeClr>
                    </a:solidFill>
                    <a:latin typeface="Avenir Next" panose="020B0503020202020204" pitchFamily="34" charset="0"/>
                  </a:rPr>
                  <a:t>über</a:t>
                </a:r>
                <a:r>
                  <a:rPr lang="en-US" sz="2000">
                    <a:solidFill>
                      <a:schemeClr val="accent6">
                        <a:lumMod val="75000"/>
                      </a:schemeClr>
                    </a:solidFill>
                    <a:latin typeface="Avenir Next" panose="020B0503020202020204" pitchFamily="34" charset="0"/>
                  </a:rPr>
                  <a:t> dem </a:t>
                </a:r>
                <a:r>
                  <a:rPr lang="en-US" sz="2000" err="1">
                    <a:solidFill>
                      <a:schemeClr val="accent6">
                        <a:lumMod val="75000"/>
                      </a:schemeClr>
                    </a:solidFill>
                    <a:latin typeface="Avenir Next" panose="020B0503020202020204" pitchFamily="34" charset="0"/>
                  </a:rPr>
                  <a:t>Durchmesser</a:t>
                </a:r>
                <a:r>
                  <a:rPr lang="en-US" sz="2000">
                    <a:solidFill>
                      <a:schemeClr val="accent6">
                        <a:lumMod val="75000"/>
                      </a:schemeClr>
                    </a:solidFill>
                    <a:latin typeface="Avenir Next" panose="020B0503020202020204" pitchFamily="34" charset="0"/>
                  </a:rPr>
                  <a:t> </a:t>
                </a:r>
                <a14:m>
                  <m:oMath xmlns:m="http://schemas.openxmlformats.org/officeDocument/2006/math">
                    <m:bar>
                      <m:barPr>
                        <m:pos m:val="top"/>
                        <m:ctrlPr>
                          <a:rPr lang="de-DE" sz="2000" b="0" i="1" smtClean="0">
                            <a:solidFill>
                              <a:schemeClr val="accent6">
                                <a:lumMod val="75000"/>
                              </a:schemeClr>
                            </a:solidFill>
                            <a:latin typeface="Cambria Math" panose="02040503050406030204" pitchFamily="18" charset="0"/>
                          </a:rPr>
                        </m:ctrlPr>
                      </m:barPr>
                      <m:e>
                        <m:r>
                          <a:rPr lang="de-DE" sz="2000" b="0" i="1" smtClean="0">
                            <a:solidFill>
                              <a:schemeClr val="accent6">
                                <a:lumMod val="75000"/>
                              </a:schemeClr>
                            </a:solidFill>
                            <a:latin typeface="Cambria Math" panose="02040503050406030204" pitchFamily="18" charset="0"/>
                          </a:rPr>
                          <m:t>𝐴𝐵</m:t>
                        </m:r>
                      </m:e>
                    </m:bar>
                    <m:r>
                      <a:rPr lang="de-DE" sz="2000" b="0" i="1" smtClean="0">
                        <a:solidFill>
                          <a:schemeClr val="accent6">
                            <a:lumMod val="75000"/>
                          </a:schemeClr>
                        </a:solidFill>
                        <a:latin typeface="Cambria Math" panose="02040503050406030204" pitchFamily="18" charset="0"/>
                      </a:rPr>
                      <m:t>.</m:t>
                    </m:r>
                  </m:oMath>
                </a14:m>
                <a:endParaRPr lang="en-US" sz="2000">
                  <a:solidFill>
                    <a:schemeClr val="accent6">
                      <a:lumMod val="75000"/>
                    </a:schemeClr>
                  </a:solidFill>
                  <a:latin typeface="Avenir Next" panose="020B0503020202020204" pitchFamily="34" charset="0"/>
                </a:endParaRPr>
              </a:p>
            </p:txBody>
          </p:sp>
        </mc:Choice>
        <mc:Fallback>
          <p:sp>
            <p:nvSpPr>
              <p:cNvPr id="25" name="Textfeld 24">
                <a:extLst>
                  <a:ext uri="{FF2B5EF4-FFF2-40B4-BE49-F238E27FC236}">
                    <a16:creationId xmlns:a16="http://schemas.microsoft.com/office/drawing/2014/main" id="{0DEC8341-0448-9906-1980-B266AF4EC006}"/>
                  </a:ext>
                </a:extLst>
              </p:cNvPr>
              <p:cNvSpPr txBox="1">
                <a:spLocks noRot="1" noChangeAspect="1" noMove="1" noResize="1" noEditPoints="1" noAdjustHandles="1" noChangeArrowheads="1" noChangeShapeType="1" noTextEdit="1"/>
              </p:cNvSpPr>
              <p:nvPr/>
            </p:nvSpPr>
            <p:spPr>
              <a:xfrm>
                <a:off x="5519827" y="5554883"/>
                <a:ext cx="4144678" cy="744178"/>
              </a:xfrm>
              <a:prstGeom prst="rect">
                <a:avLst/>
              </a:prstGeom>
              <a:blipFill>
                <a:blip r:embed="rId4"/>
                <a:stretch>
                  <a:fillRect l="-1471" t="-4098" b="-13934"/>
                </a:stretch>
              </a:blipFill>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26" name="Textfeld 25">
                <a:extLst>
                  <a:ext uri="{FF2B5EF4-FFF2-40B4-BE49-F238E27FC236}">
                    <a16:creationId xmlns:a16="http://schemas.microsoft.com/office/drawing/2014/main" id="{9D0174F3-D2D0-83E6-D6DB-E7D62083CFFE}"/>
                  </a:ext>
                </a:extLst>
              </p:cNvPr>
              <p:cNvSpPr txBox="1"/>
              <p:nvPr/>
            </p:nvSpPr>
            <p:spPr>
              <a:xfrm>
                <a:off x="802642" y="5622299"/>
                <a:ext cx="3206446" cy="400110"/>
              </a:xfrm>
              <a:prstGeom prst="rect">
                <a:avLst/>
              </a:prstGeom>
              <a:noFill/>
            </p:spPr>
            <p:txBody>
              <a:bodyPr wrap="square" rtlCol="0">
                <a:spAutoFit/>
              </a:bodyPr>
              <a:lstStyle/>
              <a:p>
                <a:r>
                  <a:rPr lang="de-DE" sz="2000">
                    <a:solidFill>
                      <a:schemeClr val="tx2">
                        <a:lumMod val="75000"/>
                        <a:lumOff val="25000"/>
                      </a:schemeClr>
                    </a:solidFill>
                    <a:latin typeface="Avenir Next" panose="020B0503020202020204" pitchFamily="34" charset="0"/>
                  </a:rPr>
                  <a:t>Der Winkel </a:t>
                </a:r>
                <a14:m>
                  <m:oMath xmlns:m="http://schemas.openxmlformats.org/officeDocument/2006/math">
                    <m:r>
                      <a:rPr lang="de-DE" sz="2000" b="0" i="1" smtClean="0">
                        <a:solidFill>
                          <a:schemeClr val="tx2">
                            <a:lumMod val="75000"/>
                            <a:lumOff val="25000"/>
                          </a:schemeClr>
                        </a:solidFill>
                        <a:latin typeface="Cambria Math" panose="02040503050406030204" pitchFamily="18" charset="0"/>
                      </a:rPr>
                      <m:t>𝛾</m:t>
                    </m:r>
                  </m:oMath>
                </a14:m>
                <a:r>
                  <a:rPr lang="en-US" sz="2000">
                    <a:solidFill>
                      <a:schemeClr val="tx2">
                        <a:lumMod val="75000"/>
                        <a:lumOff val="25000"/>
                      </a:schemeClr>
                    </a:solidFill>
                    <a:latin typeface="Avenir Next" panose="020B0503020202020204" pitchFamily="34" charset="0"/>
                  </a:rPr>
                  <a:t> </a:t>
                </a:r>
                <a:r>
                  <a:rPr lang="en-US" sz="2000" err="1">
                    <a:solidFill>
                      <a:schemeClr val="tx2">
                        <a:lumMod val="75000"/>
                        <a:lumOff val="25000"/>
                      </a:schemeClr>
                    </a:solidFill>
                    <a:latin typeface="Avenir Next" panose="020B0503020202020204" pitchFamily="34" charset="0"/>
                  </a:rPr>
                  <a:t>ist</a:t>
                </a:r>
                <a:r>
                  <a:rPr lang="en-US" sz="2000">
                    <a:solidFill>
                      <a:schemeClr val="tx2">
                        <a:lumMod val="75000"/>
                        <a:lumOff val="25000"/>
                      </a:schemeClr>
                    </a:solidFill>
                    <a:latin typeface="Avenir Next" panose="020B0503020202020204" pitchFamily="34" charset="0"/>
                  </a:rPr>
                  <a:t> 90° </a:t>
                </a:r>
                <a:r>
                  <a:rPr lang="en-US" sz="2000" err="1">
                    <a:solidFill>
                      <a:schemeClr val="tx2">
                        <a:lumMod val="75000"/>
                        <a:lumOff val="25000"/>
                      </a:schemeClr>
                    </a:solidFill>
                    <a:latin typeface="Avenir Next" panose="020B0503020202020204" pitchFamily="34" charset="0"/>
                  </a:rPr>
                  <a:t>groß</a:t>
                </a:r>
                <a:r>
                  <a:rPr lang="en-US" sz="2000">
                    <a:solidFill>
                      <a:schemeClr val="tx2">
                        <a:lumMod val="75000"/>
                        <a:lumOff val="25000"/>
                      </a:schemeClr>
                    </a:solidFill>
                    <a:latin typeface="Avenir Next" panose="020B0503020202020204" pitchFamily="34" charset="0"/>
                  </a:rPr>
                  <a:t>.</a:t>
                </a:r>
              </a:p>
            </p:txBody>
          </p:sp>
        </mc:Choice>
        <mc:Fallback>
          <p:sp>
            <p:nvSpPr>
              <p:cNvPr id="26" name="Textfeld 25">
                <a:extLst>
                  <a:ext uri="{FF2B5EF4-FFF2-40B4-BE49-F238E27FC236}">
                    <a16:creationId xmlns:a16="http://schemas.microsoft.com/office/drawing/2014/main" id="{9D0174F3-D2D0-83E6-D6DB-E7D62083CFFE}"/>
                  </a:ext>
                </a:extLst>
              </p:cNvPr>
              <p:cNvSpPr txBox="1">
                <a:spLocks noRot="1" noChangeAspect="1" noMove="1" noResize="1" noEditPoints="1" noAdjustHandles="1" noChangeArrowheads="1" noChangeShapeType="1" noTextEdit="1"/>
              </p:cNvSpPr>
              <p:nvPr/>
            </p:nvSpPr>
            <p:spPr>
              <a:xfrm>
                <a:off x="802642" y="5622299"/>
                <a:ext cx="3206446" cy="400110"/>
              </a:xfrm>
              <a:prstGeom prst="rect">
                <a:avLst/>
              </a:prstGeom>
              <a:blipFill>
                <a:blip r:embed="rId5"/>
                <a:stretch>
                  <a:fillRect l="-2091" t="-7576" b="-25758"/>
                </a:stretch>
              </a:blipFill>
            </p:spPr>
            <p:txBody>
              <a:bodyPr/>
              <a:lstStyle/>
              <a:p>
                <a:r>
                  <a:rPr lang="de-DE">
                    <a:noFill/>
                  </a:rPr>
                  <a:t> </a:t>
                </a:r>
              </a:p>
            </p:txBody>
          </p:sp>
        </mc:Fallback>
      </mc:AlternateContent>
      <p:grpSp>
        <p:nvGrpSpPr>
          <p:cNvPr id="7" name="Gruppieren 6">
            <a:extLst>
              <a:ext uri="{FF2B5EF4-FFF2-40B4-BE49-F238E27FC236}">
                <a16:creationId xmlns:a16="http://schemas.microsoft.com/office/drawing/2014/main" id="{3DF890E0-790A-2E90-1C7B-3877C70D9F76}"/>
              </a:ext>
            </a:extLst>
          </p:cNvPr>
          <p:cNvGrpSpPr/>
          <p:nvPr/>
        </p:nvGrpSpPr>
        <p:grpSpPr>
          <a:xfrm>
            <a:off x="966217" y="3429000"/>
            <a:ext cx="3206446" cy="2080800"/>
            <a:chOff x="1090286" y="3569850"/>
            <a:chExt cx="3768068" cy="2345738"/>
          </a:xfrm>
        </p:grpSpPr>
        <p:grpSp>
          <p:nvGrpSpPr>
            <p:cNvPr id="2" name="Gruppieren 1">
              <a:extLst>
                <a:ext uri="{FF2B5EF4-FFF2-40B4-BE49-F238E27FC236}">
                  <a16:creationId xmlns:a16="http://schemas.microsoft.com/office/drawing/2014/main" id="{63B0A252-3EA1-EA01-8FB4-E31E5721DD74}"/>
                </a:ext>
              </a:extLst>
            </p:cNvPr>
            <p:cNvGrpSpPr>
              <a:grpSpLocks noChangeAspect="1"/>
            </p:cNvGrpSpPr>
            <p:nvPr/>
          </p:nvGrpSpPr>
          <p:grpSpPr>
            <a:xfrm>
              <a:off x="1090286" y="3569850"/>
              <a:ext cx="3768068" cy="2345738"/>
              <a:chOff x="0" y="0"/>
              <a:chExt cx="2379126" cy="1480820"/>
            </a:xfrm>
          </p:grpSpPr>
          <p:pic>
            <p:nvPicPr>
              <p:cNvPr id="3" name="Grafik 2" descr="Ein Bild, das Reihe enthält.&#10;&#10;Automatisch generierte Beschreibung">
                <a:extLst>
                  <a:ext uri="{FF2B5EF4-FFF2-40B4-BE49-F238E27FC236}">
                    <a16:creationId xmlns:a16="http://schemas.microsoft.com/office/drawing/2014/main" id="{49BFACF3-7989-7A0D-9990-4581018287D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07146" y="0"/>
                <a:ext cx="1871980" cy="1480820"/>
              </a:xfrm>
              <a:prstGeom prst="rect">
                <a:avLst/>
              </a:prstGeom>
            </p:spPr>
          </p:pic>
          <mc:AlternateContent xmlns:mc="http://schemas.openxmlformats.org/markup-compatibility/2006" xmlns:a14="http://schemas.microsoft.com/office/drawing/2010/main">
            <mc:Choice Requires="a14">
              <p:sp>
                <p:nvSpPr>
                  <p:cNvPr id="4" name="Textfeld 18">
                    <a:extLst>
                      <a:ext uri="{FF2B5EF4-FFF2-40B4-BE49-F238E27FC236}">
                        <a16:creationId xmlns:a16="http://schemas.microsoft.com/office/drawing/2014/main" id="{BE568375-2E11-4523-6F3F-A658A7091E6B}"/>
                      </a:ext>
                    </a:extLst>
                  </p:cNvPr>
                  <p:cNvSpPr txBox="1"/>
                  <p:nvPr/>
                </p:nvSpPr>
                <p:spPr>
                  <a:xfrm>
                    <a:off x="0" y="207469"/>
                    <a:ext cx="660826" cy="192101"/>
                  </a:xfrm>
                  <a:prstGeom prst="rect">
                    <a:avLst/>
                  </a:prstGeom>
                  <a:solidFill>
                    <a:srgbClr val="C4D3D4"/>
                  </a:solidFill>
                  <a:ln w="6350">
                    <a:noFill/>
                  </a:ln>
                </p:spPr>
                <p:txBody>
                  <a:bodyPr rot="0" spcFirstLastPara="0" vert="horz" wrap="square" lIns="0" tIns="0" rIns="0" bIns="0" numCol="1" spcCol="0" rtlCol="0" fromWordArt="0" anchor="ctr" anchorCtr="0" forceAA="0" compatLnSpc="1">
                    <a:prstTxWarp prst="textNoShape">
                      <a:avLst/>
                    </a:prstTxWarp>
                    <a:noAutofit/>
                  </a:bodyPr>
                  <a:lstStyle/>
                  <a:p>
                    <a:pPr/>
                    <a14:m>
                      <m:oMathPara xmlns:m="http://schemas.openxmlformats.org/officeDocument/2006/math">
                        <m:oMathParaPr>
                          <m:jc m:val="centerGroup"/>
                        </m:oMathParaPr>
                        <m:oMath xmlns:m="http://schemas.openxmlformats.org/officeDocument/2006/math">
                          <m:r>
                            <a:rPr lang="de-DE" sz="1400" b="1" i="1">
                              <a:effectLst/>
                              <a:latin typeface="Cambria Math" panose="02040503050406030204" pitchFamily="18" charset="0"/>
                              <a:ea typeface="MS Mincho" panose="02020609040205080304" pitchFamily="49" charset="-128"/>
                              <a:cs typeface="Times New Roman" panose="02020603050405020304" pitchFamily="18" charset="0"/>
                            </a:rPr>
                            <m:t>𝜸</m:t>
                          </m:r>
                          <m:r>
                            <a:rPr lang="de-DE" sz="1400" b="1" i="1">
                              <a:effectLst/>
                              <a:latin typeface="Cambria Math" panose="02040503050406030204" pitchFamily="18" charset="0"/>
                              <a:ea typeface="MS Mincho" panose="02020609040205080304" pitchFamily="49" charset="-128"/>
                              <a:cs typeface="Times New Roman" panose="02020603050405020304" pitchFamily="18" charset="0"/>
                            </a:rPr>
                            <m:t>=</m:t>
                          </m:r>
                          <m:r>
                            <a:rPr lang="de-DE" sz="1400" b="1" i="1">
                              <a:effectLst/>
                              <a:latin typeface="Cambria Math" panose="02040503050406030204" pitchFamily="18" charset="0"/>
                              <a:ea typeface="MS Mincho" panose="02020609040205080304" pitchFamily="49" charset="-128"/>
                              <a:cs typeface="Times New Roman" panose="02020603050405020304" pitchFamily="18" charset="0"/>
                            </a:rPr>
                            <m:t>𝟗𝟎</m:t>
                          </m:r>
                          <m:r>
                            <a:rPr lang="de-DE" sz="1400" b="1" i="1">
                              <a:effectLst/>
                              <a:latin typeface="Cambria Math" panose="02040503050406030204" pitchFamily="18" charset="0"/>
                              <a:ea typeface="MS Mincho" panose="02020609040205080304" pitchFamily="49" charset="-128"/>
                              <a:cs typeface="Times New Roman" panose="02020603050405020304" pitchFamily="18" charset="0"/>
                            </a:rPr>
                            <m:t>°</m:t>
                          </m:r>
                        </m:oMath>
                      </m:oMathPara>
                    </a14:m>
                    <a:endParaRPr lang="de-DE">
                      <a:effectLst/>
                      <a:latin typeface="Calibri" panose="020F0502020204030204" pitchFamily="34" charset="0"/>
                      <a:ea typeface="MS Mincho" panose="02020609040205080304" pitchFamily="49" charset="-128"/>
                      <a:cs typeface="Times New Roman" panose="02020603050405020304" pitchFamily="18" charset="0"/>
                    </a:endParaRPr>
                  </a:p>
                </p:txBody>
              </p:sp>
            </mc:Choice>
            <mc:Fallback xmlns="">
              <p:sp>
                <p:nvSpPr>
                  <p:cNvPr id="4" name="Textfeld 18">
                    <a:extLst>
                      <a:ext uri="{FF2B5EF4-FFF2-40B4-BE49-F238E27FC236}">
                        <a16:creationId xmlns:a16="http://schemas.microsoft.com/office/drawing/2014/main" id="{BE568375-2E11-4523-6F3F-A658A7091E6B}"/>
                      </a:ext>
                    </a:extLst>
                  </p:cNvPr>
                  <p:cNvSpPr txBox="1">
                    <a:spLocks noRot="1" noChangeAspect="1" noMove="1" noResize="1" noEditPoints="1" noAdjustHandles="1" noChangeArrowheads="1" noChangeShapeType="1" noTextEdit="1"/>
                  </p:cNvSpPr>
                  <p:nvPr/>
                </p:nvSpPr>
                <p:spPr>
                  <a:xfrm>
                    <a:off x="0" y="207469"/>
                    <a:ext cx="660826" cy="192101"/>
                  </a:xfrm>
                  <a:prstGeom prst="rect">
                    <a:avLst/>
                  </a:prstGeom>
                  <a:blipFill>
                    <a:blip r:embed="rId7"/>
                    <a:stretch>
                      <a:fillRect b="-8889"/>
                    </a:stretch>
                  </a:blipFill>
                  <a:ln w="6350">
                    <a:noFill/>
                  </a:ln>
                </p:spPr>
                <p:txBody>
                  <a:bodyPr/>
                  <a:lstStyle/>
                  <a:p>
                    <a:r>
                      <a:rPr lang="de-DE">
                        <a:noFill/>
                      </a:rPr>
                      <a:t> </a:t>
                    </a:r>
                  </a:p>
                </p:txBody>
              </p:sp>
            </mc:Fallback>
          </mc:AlternateContent>
        </p:grpSp>
        <p:pic>
          <p:nvPicPr>
            <p:cNvPr id="6" name="Grafik 5" descr="Pfeil mit einer Linie: Kurve im Uhrzeigersinn mit einfarbiger Füllung">
              <a:extLst>
                <a:ext uri="{FF2B5EF4-FFF2-40B4-BE49-F238E27FC236}">
                  <a16:creationId xmlns:a16="http://schemas.microsoft.com/office/drawing/2014/main" id="{44D9F91C-0DA7-BE72-83EC-910A89EB25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9133351" flipV="1">
              <a:off x="2453393" y="4481810"/>
              <a:ext cx="532494" cy="532494"/>
            </a:xfrm>
            <a:prstGeom prst="rect">
              <a:avLst/>
            </a:prstGeom>
          </p:spPr>
        </p:pic>
      </p:grpSp>
      <p:pic>
        <p:nvPicPr>
          <p:cNvPr id="10" name="Grafik 9" descr="Pfeil nach rechts Silhouette">
            <a:extLst>
              <a:ext uri="{FF2B5EF4-FFF2-40B4-BE49-F238E27FC236}">
                <a16:creationId xmlns:a16="http://schemas.microsoft.com/office/drawing/2014/main" id="{B8AB89DE-1524-062F-AAA4-C2F23BCB2C85}"/>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4385945" y="3710046"/>
            <a:ext cx="1116329" cy="1116329"/>
          </a:xfrm>
          <a:prstGeom prst="rect">
            <a:avLst/>
          </a:prstGeom>
        </p:spPr>
      </p:pic>
      <p:sp>
        <p:nvSpPr>
          <p:cNvPr id="11" name="Textfeld 10">
            <a:extLst>
              <a:ext uri="{FF2B5EF4-FFF2-40B4-BE49-F238E27FC236}">
                <a16:creationId xmlns:a16="http://schemas.microsoft.com/office/drawing/2014/main" id="{E249EF95-0541-122A-DD62-B09B70DB4FB4}"/>
              </a:ext>
            </a:extLst>
          </p:cNvPr>
          <p:cNvSpPr txBox="1"/>
          <p:nvPr/>
        </p:nvSpPr>
        <p:spPr>
          <a:xfrm>
            <a:off x="813661" y="3028890"/>
            <a:ext cx="2018053" cy="400110"/>
          </a:xfrm>
          <a:prstGeom prst="rect">
            <a:avLst/>
          </a:prstGeom>
          <a:noFill/>
        </p:spPr>
        <p:txBody>
          <a:bodyPr wrap="none" rtlCol="0">
            <a:spAutoFit/>
          </a:bodyPr>
          <a:lstStyle/>
          <a:p>
            <a:r>
              <a:rPr lang="en-US" sz="2000" b="1" err="1">
                <a:solidFill>
                  <a:schemeClr val="tx2">
                    <a:lumMod val="75000"/>
                    <a:lumOff val="25000"/>
                  </a:schemeClr>
                </a:solidFill>
                <a:latin typeface="Avenir Next" panose="020B0503020202020204" pitchFamily="34" charset="0"/>
                <a:ea typeface="ScalaSans" pitchFamily="2" charset="0"/>
              </a:rPr>
              <a:t>Voraussetzung</a:t>
            </a:r>
            <a:endParaRPr lang="en-US" sz="2000" b="1">
              <a:solidFill>
                <a:schemeClr val="tx2">
                  <a:lumMod val="75000"/>
                  <a:lumOff val="25000"/>
                </a:schemeClr>
              </a:solidFill>
              <a:latin typeface="Avenir Next" panose="020B0503020202020204" pitchFamily="34" charset="0"/>
              <a:ea typeface="ScalaSans" pitchFamily="2" charset="0"/>
            </a:endParaRPr>
          </a:p>
        </p:txBody>
      </p:sp>
      <p:sp>
        <p:nvSpPr>
          <p:cNvPr id="12" name="Textfeld 11">
            <a:extLst>
              <a:ext uri="{FF2B5EF4-FFF2-40B4-BE49-F238E27FC236}">
                <a16:creationId xmlns:a16="http://schemas.microsoft.com/office/drawing/2014/main" id="{F398D7B5-4573-3CF8-2D3E-C3C29C693DC1}"/>
              </a:ext>
            </a:extLst>
          </p:cNvPr>
          <p:cNvSpPr txBox="1"/>
          <p:nvPr/>
        </p:nvSpPr>
        <p:spPr>
          <a:xfrm>
            <a:off x="5519827" y="3078844"/>
            <a:ext cx="1717137" cy="400110"/>
          </a:xfrm>
          <a:prstGeom prst="rect">
            <a:avLst/>
          </a:prstGeom>
          <a:noFill/>
        </p:spPr>
        <p:txBody>
          <a:bodyPr wrap="none" rtlCol="0">
            <a:spAutoFit/>
          </a:bodyPr>
          <a:lstStyle/>
          <a:p>
            <a:r>
              <a:rPr lang="en-US" sz="2000" b="1" err="1">
                <a:solidFill>
                  <a:schemeClr val="accent6">
                    <a:lumMod val="75000"/>
                  </a:schemeClr>
                </a:solidFill>
                <a:latin typeface="Avenir Next" panose="020B0503020202020204" pitchFamily="34" charset="0"/>
                <a:ea typeface="ScalaSans" pitchFamily="2" charset="0"/>
              </a:rPr>
              <a:t>Behauptung</a:t>
            </a:r>
            <a:endParaRPr lang="en-US" sz="2000" b="1">
              <a:solidFill>
                <a:schemeClr val="accent6">
                  <a:lumMod val="75000"/>
                </a:schemeClr>
              </a:solidFill>
              <a:latin typeface="Avenir Next" panose="020B0503020202020204" pitchFamily="34" charset="0"/>
              <a:ea typeface="ScalaSans" pitchFamily="2" charset="0"/>
            </a:endParaRPr>
          </a:p>
        </p:txBody>
      </p:sp>
    </p:spTree>
    <p:extLst>
      <p:ext uri="{BB962C8B-B14F-4D97-AF65-F5344CB8AC3E}">
        <p14:creationId xmlns:p14="http://schemas.microsoft.com/office/powerpoint/2010/main" val="3688936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Grafik 13" descr="Ein Bild, das Diagramm, Text, Reihe, parallel enthält.&#10;&#10;Automatisch generierte Beschreibung">
            <a:extLst>
              <a:ext uri="{FF2B5EF4-FFF2-40B4-BE49-F238E27FC236}">
                <a16:creationId xmlns:a16="http://schemas.microsoft.com/office/drawing/2014/main" id="{438170CF-44FA-4225-31CE-C0E043C304F8}"/>
              </a:ext>
            </a:extLst>
          </p:cNvPr>
          <p:cNvPicPr>
            <a:picLocks noChangeAspect="1"/>
          </p:cNvPicPr>
          <p:nvPr/>
        </p:nvPicPr>
        <p:blipFill>
          <a:blip r:embed="rId3"/>
          <a:stretch>
            <a:fillRect/>
          </a:stretch>
        </p:blipFill>
        <p:spPr>
          <a:xfrm>
            <a:off x="270619" y="734170"/>
            <a:ext cx="7202599" cy="5650158"/>
          </a:xfrm>
          <a:prstGeom prst="rect">
            <a:avLst/>
          </a:prstGeom>
        </p:spPr>
      </p:pic>
      <p:sp>
        <p:nvSpPr>
          <p:cNvPr id="15" name="Textfeld 14">
            <a:extLst>
              <a:ext uri="{FF2B5EF4-FFF2-40B4-BE49-F238E27FC236}">
                <a16:creationId xmlns:a16="http://schemas.microsoft.com/office/drawing/2014/main" id="{61C17EF4-C25C-7F39-D0A9-353F5FB44534}"/>
              </a:ext>
            </a:extLst>
          </p:cNvPr>
          <p:cNvSpPr txBox="1"/>
          <p:nvPr/>
        </p:nvSpPr>
        <p:spPr>
          <a:xfrm>
            <a:off x="8141466" y="2996588"/>
            <a:ext cx="3038396" cy="707886"/>
          </a:xfrm>
          <a:prstGeom prst="rect">
            <a:avLst/>
          </a:prstGeom>
          <a:noFill/>
        </p:spPr>
        <p:txBody>
          <a:bodyPr wrap="none" rtlCol="0">
            <a:spAutoFit/>
          </a:bodyPr>
          <a:lstStyle/>
          <a:p>
            <a:r>
              <a:rPr lang="de-DE" sz="4000" b="1">
                <a:latin typeface="Avenir Next" panose="020B0503020202020204" pitchFamily="34" charset="0"/>
              </a:rPr>
              <a:t>„Kreislinie“</a:t>
            </a:r>
          </a:p>
        </p:txBody>
      </p:sp>
      <p:sp>
        <p:nvSpPr>
          <p:cNvPr id="7" name="Titel 6">
            <a:extLst>
              <a:ext uri="{FF2B5EF4-FFF2-40B4-BE49-F238E27FC236}">
                <a16:creationId xmlns:a16="http://schemas.microsoft.com/office/drawing/2014/main" id="{FC75D826-32B8-CFA2-2333-DB415AADBFB9}"/>
              </a:ext>
            </a:extLst>
          </p:cNvPr>
          <p:cNvSpPr>
            <a:spLocks noGrp="1"/>
          </p:cNvSpPr>
          <p:nvPr>
            <p:ph type="title"/>
          </p:nvPr>
        </p:nvSpPr>
        <p:spPr/>
        <p:txBody>
          <a:bodyPr/>
          <a:lstStyle/>
          <a:p>
            <a:r>
              <a:rPr lang="de-DE" dirty="0"/>
              <a:t>Domino: Lösung</a:t>
            </a:r>
          </a:p>
        </p:txBody>
      </p:sp>
      <p:sp>
        <p:nvSpPr>
          <p:cNvPr id="6" name="Foliennummernplatzhalter 5">
            <a:extLst>
              <a:ext uri="{FF2B5EF4-FFF2-40B4-BE49-F238E27FC236}">
                <a16:creationId xmlns:a16="http://schemas.microsoft.com/office/drawing/2014/main" id="{E93F6F85-C3C1-0476-73AB-6E633FB1D8AA}"/>
              </a:ext>
            </a:extLst>
          </p:cNvPr>
          <p:cNvSpPr>
            <a:spLocks noGrp="1"/>
          </p:cNvSpPr>
          <p:nvPr>
            <p:ph type="sldNum" sz="quarter" idx="12"/>
          </p:nvPr>
        </p:nvSpPr>
        <p:spPr/>
        <p:txBody>
          <a:bodyPr/>
          <a:lstStyle/>
          <a:p>
            <a:fld id="{69AFFE21-306B-104C-A652-3A8A92DE08D1}" type="slidenum">
              <a:rPr lang="de-DE" smtClean="0"/>
              <a:pPr/>
              <a:t>6</a:t>
            </a:fld>
            <a:endParaRPr lang="de-DE" dirty="0"/>
          </a:p>
        </p:txBody>
      </p:sp>
      <p:sp>
        <p:nvSpPr>
          <p:cNvPr id="3" name="Datumsplatzhalter 2">
            <a:extLst>
              <a:ext uri="{FF2B5EF4-FFF2-40B4-BE49-F238E27FC236}">
                <a16:creationId xmlns:a16="http://schemas.microsoft.com/office/drawing/2014/main" id="{EE566667-2503-D281-FEE3-2C0C986480F2}"/>
              </a:ext>
            </a:extLst>
          </p:cNvPr>
          <p:cNvSpPr>
            <a:spLocks noGrp="1"/>
          </p:cNvSpPr>
          <p:nvPr>
            <p:ph type="dt" sz="half" idx="2"/>
          </p:nvPr>
        </p:nvSpPr>
        <p:spPr/>
        <p:txBody>
          <a:bodyPr/>
          <a:lstStyle/>
          <a:p>
            <a:fld id="{7FBD87E9-D962-4BF3-B99E-774FE9BBDC82}" type="datetime1">
              <a:rPr lang="de-DE" smtClean="0"/>
              <a:t>29.04.2024</a:t>
            </a:fld>
            <a:endParaRPr lang="de-DE" dirty="0"/>
          </a:p>
        </p:txBody>
      </p:sp>
      <p:sp>
        <p:nvSpPr>
          <p:cNvPr id="10" name="Fußzeilenplatzhalter 9">
            <a:extLst>
              <a:ext uri="{FF2B5EF4-FFF2-40B4-BE49-F238E27FC236}">
                <a16:creationId xmlns:a16="http://schemas.microsoft.com/office/drawing/2014/main" id="{E7149AB2-1CB1-B7DB-3A7A-22C7BE6B5AAB}"/>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265153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7" name="Rechteck 6">
                <a:extLst>
                  <a:ext uri="{FF2B5EF4-FFF2-40B4-BE49-F238E27FC236}">
                    <a16:creationId xmlns:a16="http://schemas.microsoft.com/office/drawing/2014/main" id="{9DC72755-CD46-CFF4-B728-591F490FED7E}"/>
                  </a:ext>
                </a:extLst>
              </p:cNvPr>
              <p:cNvSpPr/>
              <p:nvPr/>
            </p:nvSpPr>
            <p:spPr>
              <a:xfrm>
                <a:off x="693144" y="3384257"/>
                <a:ext cx="8155433" cy="1992716"/>
              </a:xfrm>
              <a:prstGeom prst="rect">
                <a:avLst/>
              </a:prstGeom>
              <a:solidFill>
                <a:schemeClr val="accent2">
                  <a:lumMod val="20000"/>
                  <a:lumOff val="80000"/>
                  <a:alpha val="28198"/>
                </a:schemeClr>
              </a:solidFill>
              <a:ln>
                <a:solidFill>
                  <a:schemeClr val="accent2">
                    <a:alpha val="44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216000" tIns="216000" rIns="216000" bIns="216000" numCol="1" spcCol="0" rtlCol="0" fromWordArt="0" anchor="ctr" anchorCtr="0" forceAA="0" compatLnSpc="1">
                <a:prstTxWarp prst="textNoShape">
                  <a:avLst/>
                </a:prstTxWarp>
                <a:noAutofit/>
              </a:bodyPr>
              <a:lstStyle/>
              <a:p>
                <a:pPr>
                  <a:spcAft>
                    <a:spcPts val="400"/>
                  </a:spcAft>
                </a:pPr>
                <a:r>
                  <a:rPr lang="de-DE" sz="2000" b="1">
                    <a:solidFill>
                      <a:schemeClr val="accent2"/>
                    </a:solidFill>
                    <a:effectLst/>
                    <a:latin typeface="Avenir Next" panose="020B0503020202020204" pitchFamily="34" charset="0"/>
                    <a:ea typeface="MS Mincho" panose="02020609040205080304" pitchFamily="49" charset="-128"/>
                    <a:cs typeface="Times New Roman" panose="02020603050405020304" pitchFamily="18" charset="0"/>
                  </a:rPr>
                  <a:t>Satz des Thales</a:t>
                </a:r>
                <a:endParaRPr lang="de-DE" sz="2000">
                  <a:solidFill>
                    <a:schemeClr val="accent2"/>
                  </a:solidFill>
                  <a:effectLst/>
                  <a:latin typeface="Avenir Next" panose="020B0503020202020204" pitchFamily="34" charset="0"/>
                  <a:ea typeface="MS Mincho" panose="02020609040205080304" pitchFamily="49" charset="-128"/>
                  <a:cs typeface="Times New Roman" panose="02020603050405020304" pitchFamily="18" charset="0"/>
                </a:endParaRPr>
              </a:p>
              <a:p>
                <a:pPr>
                  <a:lnSpc>
                    <a:spcPct val="120000"/>
                  </a:lnSpc>
                </a:pPr>
                <a:r>
                  <a:rPr lang="de-DE" sz="2000" b="1" i="1">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Wenn</a:t>
                </a:r>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in einem Dreieck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𝐴𝐵𝐶</m:t>
                    </m:r>
                  </m:oMath>
                </a14:m>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der Punkt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𝐶</m:t>
                    </m:r>
                  </m:oMath>
                </a14:m>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auf dem </a:t>
                </a:r>
                <a:r>
                  <a:rPr lang="de-DE" sz="2000" err="1">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Thaleskreis</a:t>
                </a:r>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über dem Durchmesser </a:t>
                </a:r>
                <a14:m>
                  <m:oMath xmlns:m="http://schemas.openxmlformats.org/officeDocument/2006/math">
                    <m:acc>
                      <m:accPr>
                        <m:chr m:val="̅"/>
                        <m:ctrlP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ctrlPr>
                      </m:accPr>
                      <m:e>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𝐴𝐵</m:t>
                        </m:r>
                      </m:e>
                    </m:acc>
                  </m:oMath>
                </a14:m>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liegt, </a:t>
                </a:r>
                <a:r>
                  <a:rPr lang="de-DE" sz="2000" b="1" i="1">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dann</a:t>
                </a:r>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ist der Winkel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𝛾</m:t>
                    </m:r>
                  </m:oMath>
                </a14:m>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beim Punkt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𝐶</m:t>
                    </m:r>
                  </m:oMath>
                </a14:m>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ein rechter Winkel.</a:t>
                </a:r>
                <a:endParaRPr lang="de-DE" sz="2000">
                  <a:effectLst/>
                  <a:latin typeface="Avenir Next" panose="020B0503020202020204" pitchFamily="34" charset="0"/>
                  <a:ea typeface="MS Mincho" panose="02020609040205080304" pitchFamily="49" charset="-128"/>
                  <a:cs typeface="Times New Roman" panose="02020603050405020304" pitchFamily="18" charset="0"/>
                </a:endParaRPr>
              </a:p>
            </p:txBody>
          </p:sp>
        </mc:Choice>
        <mc:Fallback xmlns="">
          <p:sp>
            <p:nvSpPr>
              <p:cNvPr id="7" name="Rechteck 6">
                <a:extLst>
                  <a:ext uri="{FF2B5EF4-FFF2-40B4-BE49-F238E27FC236}">
                    <a16:creationId xmlns:a16="http://schemas.microsoft.com/office/drawing/2014/main" id="{9DC72755-CD46-CFF4-B728-591F490FED7E}"/>
                  </a:ext>
                </a:extLst>
              </p:cNvPr>
              <p:cNvSpPr>
                <a:spLocks noRot="1" noChangeAspect="1" noMove="1" noResize="1" noEditPoints="1" noAdjustHandles="1" noChangeArrowheads="1" noChangeShapeType="1" noTextEdit="1"/>
              </p:cNvSpPr>
              <p:nvPr/>
            </p:nvSpPr>
            <p:spPr>
              <a:xfrm>
                <a:off x="693144" y="3384257"/>
                <a:ext cx="8155433" cy="1992716"/>
              </a:xfrm>
              <a:prstGeom prst="rect">
                <a:avLst/>
              </a:prstGeom>
              <a:blipFill>
                <a:blip r:embed="rId3"/>
                <a:stretch>
                  <a:fillRect/>
                </a:stretch>
              </a:blipFill>
              <a:ln>
                <a:solidFill>
                  <a:schemeClr val="accent2">
                    <a:alpha val="44000"/>
                  </a:schemeClr>
                </a:solidFill>
              </a:ln>
            </p:spPr>
            <p:txBody>
              <a:bodyPr/>
              <a:lstStyle/>
              <a:p>
                <a:r>
                  <a:rPr lang="de-DE">
                    <a:noFill/>
                  </a:rPr>
                  <a:t> </a:t>
                </a:r>
              </a:p>
            </p:txBody>
          </p:sp>
        </mc:Fallback>
      </mc:AlternateContent>
      <p:pic>
        <p:nvPicPr>
          <p:cNvPr id="10" name="Grafik 9">
            <a:extLst>
              <a:ext uri="{FF2B5EF4-FFF2-40B4-BE49-F238E27FC236}">
                <a16:creationId xmlns:a16="http://schemas.microsoft.com/office/drawing/2014/main" id="{13B0734B-1C39-1C24-DA66-23C3BC5B853C}"/>
              </a:ext>
            </a:extLst>
          </p:cNvPr>
          <p:cNvPicPr>
            <a:picLocks noChangeAspect="1"/>
          </p:cNvPicPr>
          <p:nvPr/>
        </p:nvPicPr>
        <p:blipFill>
          <a:blip r:embed="rId4"/>
          <a:stretch>
            <a:fillRect/>
          </a:stretch>
        </p:blipFill>
        <p:spPr>
          <a:xfrm>
            <a:off x="9123956" y="3200599"/>
            <a:ext cx="2374900" cy="2361993"/>
          </a:xfrm>
          <a:prstGeom prst="rect">
            <a:avLst/>
          </a:prstGeom>
        </p:spPr>
      </p:pic>
      <p:sp>
        <p:nvSpPr>
          <p:cNvPr id="11" name="Textfeld 10">
            <a:extLst>
              <a:ext uri="{FF2B5EF4-FFF2-40B4-BE49-F238E27FC236}">
                <a16:creationId xmlns:a16="http://schemas.microsoft.com/office/drawing/2014/main" id="{FFA55483-6E86-0A09-CF03-1E1BC6091817}"/>
              </a:ext>
            </a:extLst>
          </p:cNvPr>
          <p:cNvSpPr txBox="1"/>
          <p:nvPr/>
        </p:nvSpPr>
        <p:spPr>
          <a:xfrm>
            <a:off x="693144" y="1254799"/>
            <a:ext cx="10805712" cy="1692771"/>
          </a:xfrm>
          <a:prstGeom prst="rect">
            <a:avLst/>
          </a:prstGeom>
          <a:noFill/>
        </p:spPr>
        <p:txBody>
          <a:bodyPr wrap="square" rtlCol="0">
            <a:spAutoFit/>
          </a:bodyPr>
          <a:lstStyle/>
          <a:p>
            <a:pPr>
              <a:spcAft>
                <a:spcPts val="1200"/>
              </a:spcAft>
            </a:pPr>
            <a:r>
              <a:rPr lang="de-DE" sz="2800" b="1" dirty="0">
                <a:latin typeface="Avenir Next" panose="020B0503020202020204" pitchFamily="34" charset="0"/>
              </a:rPr>
              <a:t>Arbeitsauftrag: </a:t>
            </a:r>
          </a:p>
          <a:p>
            <a:pPr>
              <a:spcAft>
                <a:spcPts val="1200"/>
              </a:spcAft>
            </a:pPr>
            <a:r>
              <a:rPr lang="de-DE" sz="2800" dirty="0">
                <a:latin typeface="Avenir Next" panose="020B0503020202020204" pitchFamily="34" charset="0"/>
              </a:rPr>
              <a:t>Arbeite alleine.</a:t>
            </a:r>
          </a:p>
          <a:p>
            <a:pPr>
              <a:spcAft>
                <a:spcPts val="1200"/>
              </a:spcAft>
            </a:pPr>
            <a:r>
              <a:rPr lang="de-DE" sz="2800" dirty="0">
                <a:latin typeface="Avenir Next" panose="020B0503020202020204" pitchFamily="34" charset="0"/>
              </a:rPr>
              <a:t>Bearbeite die Übungsaufgaben 5 und 6.  </a:t>
            </a:r>
            <a:endParaRPr lang="de-DE" sz="2200" dirty="0">
              <a:latin typeface="Avenir Next" panose="020B0503020202020204" pitchFamily="34" charset="0"/>
            </a:endParaRPr>
          </a:p>
        </p:txBody>
      </p:sp>
      <p:sp>
        <p:nvSpPr>
          <p:cNvPr id="14" name="Titel 13">
            <a:extLst>
              <a:ext uri="{FF2B5EF4-FFF2-40B4-BE49-F238E27FC236}">
                <a16:creationId xmlns:a16="http://schemas.microsoft.com/office/drawing/2014/main" id="{11ED5095-14E0-5764-55E3-49D8FBA1A888}"/>
              </a:ext>
            </a:extLst>
          </p:cNvPr>
          <p:cNvSpPr>
            <a:spLocks noGrp="1"/>
          </p:cNvSpPr>
          <p:nvPr>
            <p:ph type="title"/>
          </p:nvPr>
        </p:nvSpPr>
        <p:spPr/>
        <p:txBody>
          <a:bodyPr/>
          <a:lstStyle/>
          <a:p>
            <a:r>
              <a:rPr lang="de-DE" dirty="0"/>
              <a:t>Arbeitsauftrag</a:t>
            </a:r>
          </a:p>
        </p:txBody>
      </p:sp>
      <p:sp>
        <p:nvSpPr>
          <p:cNvPr id="6" name="Foliennummernplatzhalter 5">
            <a:extLst>
              <a:ext uri="{FF2B5EF4-FFF2-40B4-BE49-F238E27FC236}">
                <a16:creationId xmlns:a16="http://schemas.microsoft.com/office/drawing/2014/main" id="{7E36941B-406B-380D-D12B-423A5748DB04}"/>
              </a:ext>
            </a:extLst>
          </p:cNvPr>
          <p:cNvSpPr>
            <a:spLocks noGrp="1"/>
          </p:cNvSpPr>
          <p:nvPr>
            <p:ph type="sldNum" sz="quarter" idx="12"/>
          </p:nvPr>
        </p:nvSpPr>
        <p:spPr/>
        <p:txBody>
          <a:bodyPr/>
          <a:lstStyle/>
          <a:p>
            <a:fld id="{69AFFE21-306B-104C-A652-3A8A92DE08D1}" type="slidenum">
              <a:rPr lang="de-DE" smtClean="0"/>
              <a:pPr/>
              <a:t>60</a:t>
            </a:fld>
            <a:endParaRPr lang="de-DE" dirty="0"/>
          </a:p>
        </p:txBody>
      </p:sp>
      <p:sp>
        <p:nvSpPr>
          <p:cNvPr id="5" name="Datumsplatzhalter 4">
            <a:extLst>
              <a:ext uri="{FF2B5EF4-FFF2-40B4-BE49-F238E27FC236}">
                <a16:creationId xmlns:a16="http://schemas.microsoft.com/office/drawing/2014/main" id="{B75F6B0C-B2F0-0699-9AD5-0ADED74D4A13}"/>
              </a:ext>
            </a:extLst>
          </p:cNvPr>
          <p:cNvSpPr>
            <a:spLocks noGrp="1"/>
          </p:cNvSpPr>
          <p:nvPr>
            <p:ph type="dt" sz="half" idx="2"/>
          </p:nvPr>
        </p:nvSpPr>
        <p:spPr/>
        <p:txBody>
          <a:bodyPr/>
          <a:lstStyle/>
          <a:p>
            <a:fld id="{DA99689F-7642-4D20-A896-6D35E25FB680}" type="datetime1">
              <a:rPr lang="de-DE" smtClean="0"/>
              <a:t>29.04.2024</a:t>
            </a:fld>
            <a:endParaRPr lang="de-DE" dirty="0"/>
          </a:p>
        </p:txBody>
      </p:sp>
      <p:sp>
        <p:nvSpPr>
          <p:cNvPr id="8" name="Fußzeilenplatzhalter 7">
            <a:extLst>
              <a:ext uri="{FF2B5EF4-FFF2-40B4-BE49-F238E27FC236}">
                <a16:creationId xmlns:a16="http://schemas.microsoft.com/office/drawing/2014/main" id="{E1465BB0-BA8A-0508-DFD8-9EC932657853}"/>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1025700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C8D74A0E-D325-BD33-B563-E45C429D242F}"/>
              </a:ext>
            </a:extLst>
          </p:cNvPr>
          <p:cNvPicPr>
            <a:picLocks noChangeAspect="1"/>
          </p:cNvPicPr>
          <p:nvPr/>
        </p:nvPicPr>
        <p:blipFill>
          <a:blip r:embed="rId2"/>
          <a:stretch>
            <a:fillRect/>
          </a:stretch>
        </p:blipFill>
        <p:spPr>
          <a:xfrm>
            <a:off x="4446453" y="1541367"/>
            <a:ext cx="2747834" cy="2491289"/>
          </a:xfrm>
          <a:prstGeom prst="rect">
            <a:avLst/>
          </a:prstGeom>
        </p:spPr>
      </p:pic>
      <p:pic>
        <p:nvPicPr>
          <p:cNvPr id="6" name="Grafik 5">
            <a:extLst>
              <a:ext uri="{FF2B5EF4-FFF2-40B4-BE49-F238E27FC236}">
                <a16:creationId xmlns:a16="http://schemas.microsoft.com/office/drawing/2014/main" id="{3D6FC63C-36A8-6F1D-064E-4BA0B02181B3}"/>
              </a:ext>
            </a:extLst>
          </p:cNvPr>
          <p:cNvPicPr>
            <a:picLocks noChangeAspect="1"/>
          </p:cNvPicPr>
          <p:nvPr/>
        </p:nvPicPr>
        <p:blipFill>
          <a:blip r:embed="rId3"/>
          <a:stretch>
            <a:fillRect/>
          </a:stretch>
        </p:blipFill>
        <p:spPr>
          <a:xfrm>
            <a:off x="693144" y="1450067"/>
            <a:ext cx="2600847" cy="2575265"/>
          </a:xfrm>
          <a:prstGeom prst="rect">
            <a:avLst/>
          </a:prstGeom>
        </p:spPr>
      </p:pic>
      <p:pic>
        <p:nvPicPr>
          <p:cNvPr id="7" name="Grafik 6">
            <a:extLst>
              <a:ext uri="{FF2B5EF4-FFF2-40B4-BE49-F238E27FC236}">
                <a16:creationId xmlns:a16="http://schemas.microsoft.com/office/drawing/2014/main" id="{3CA65514-C46F-A4EB-880B-77ADF6046E54}"/>
              </a:ext>
            </a:extLst>
          </p:cNvPr>
          <p:cNvPicPr>
            <a:picLocks noChangeAspect="1"/>
          </p:cNvPicPr>
          <p:nvPr/>
        </p:nvPicPr>
        <p:blipFill rotWithShape="1">
          <a:blip r:embed="rId4"/>
          <a:srcRect b="9961"/>
          <a:stretch/>
        </p:blipFill>
        <p:spPr>
          <a:xfrm>
            <a:off x="4590569" y="4140435"/>
            <a:ext cx="2746458" cy="2295863"/>
          </a:xfrm>
          <a:prstGeom prst="rect">
            <a:avLst/>
          </a:prstGeom>
        </p:spPr>
      </p:pic>
      <p:pic>
        <p:nvPicPr>
          <p:cNvPr id="10" name="Grafik 9">
            <a:extLst>
              <a:ext uri="{FF2B5EF4-FFF2-40B4-BE49-F238E27FC236}">
                <a16:creationId xmlns:a16="http://schemas.microsoft.com/office/drawing/2014/main" id="{8BDC81A4-D7E4-1029-544E-85391327DDC6}"/>
              </a:ext>
            </a:extLst>
          </p:cNvPr>
          <p:cNvPicPr>
            <a:picLocks noChangeAspect="1"/>
          </p:cNvPicPr>
          <p:nvPr/>
        </p:nvPicPr>
        <p:blipFill rotWithShape="1">
          <a:blip r:embed="rId5"/>
          <a:srcRect b="5631"/>
          <a:stretch/>
        </p:blipFill>
        <p:spPr>
          <a:xfrm>
            <a:off x="8248305" y="3986027"/>
            <a:ext cx="2664244" cy="2450272"/>
          </a:xfrm>
          <a:prstGeom prst="rect">
            <a:avLst/>
          </a:prstGeom>
        </p:spPr>
      </p:pic>
      <p:pic>
        <p:nvPicPr>
          <p:cNvPr id="11" name="Grafik 10">
            <a:extLst>
              <a:ext uri="{FF2B5EF4-FFF2-40B4-BE49-F238E27FC236}">
                <a16:creationId xmlns:a16="http://schemas.microsoft.com/office/drawing/2014/main" id="{594A9CDE-DE33-4DC4-2C66-905AF18D9018}"/>
              </a:ext>
            </a:extLst>
          </p:cNvPr>
          <p:cNvPicPr>
            <a:picLocks noChangeAspect="1"/>
          </p:cNvPicPr>
          <p:nvPr/>
        </p:nvPicPr>
        <p:blipFill>
          <a:blip r:embed="rId6"/>
          <a:stretch>
            <a:fillRect/>
          </a:stretch>
        </p:blipFill>
        <p:spPr>
          <a:xfrm>
            <a:off x="8006145" y="1541367"/>
            <a:ext cx="2853732" cy="2491289"/>
          </a:xfrm>
          <a:prstGeom prst="rect">
            <a:avLst/>
          </a:prstGeom>
        </p:spPr>
      </p:pic>
      <p:pic>
        <p:nvPicPr>
          <p:cNvPr id="12" name="Grafik 11">
            <a:extLst>
              <a:ext uri="{FF2B5EF4-FFF2-40B4-BE49-F238E27FC236}">
                <a16:creationId xmlns:a16="http://schemas.microsoft.com/office/drawing/2014/main" id="{FE3B6785-58F5-88E0-A773-4762EC9E051A}"/>
              </a:ext>
            </a:extLst>
          </p:cNvPr>
          <p:cNvPicPr>
            <a:picLocks noChangeAspect="1"/>
          </p:cNvPicPr>
          <p:nvPr/>
        </p:nvPicPr>
        <p:blipFill>
          <a:blip r:embed="rId7"/>
          <a:stretch>
            <a:fillRect/>
          </a:stretch>
        </p:blipFill>
        <p:spPr>
          <a:xfrm>
            <a:off x="594698" y="3995637"/>
            <a:ext cx="2797737" cy="2491289"/>
          </a:xfrm>
          <a:prstGeom prst="rect">
            <a:avLst/>
          </a:prstGeom>
        </p:spPr>
      </p:pic>
      <p:sp>
        <p:nvSpPr>
          <p:cNvPr id="34" name="Textfeld 33">
            <a:extLst>
              <a:ext uri="{FF2B5EF4-FFF2-40B4-BE49-F238E27FC236}">
                <a16:creationId xmlns:a16="http://schemas.microsoft.com/office/drawing/2014/main" id="{2CB2167C-487A-91C1-4024-03B93E1637DE}"/>
              </a:ext>
            </a:extLst>
          </p:cNvPr>
          <p:cNvSpPr txBox="1"/>
          <p:nvPr/>
        </p:nvSpPr>
        <p:spPr>
          <a:xfrm flipH="1">
            <a:off x="10727876" y="5641632"/>
            <a:ext cx="1327409" cy="707886"/>
          </a:xfrm>
          <a:prstGeom prst="rect">
            <a:avLst/>
          </a:prstGeom>
          <a:solidFill>
            <a:schemeClr val="bg1"/>
          </a:solidFill>
        </p:spPr>
        <p:txBody>
          <a:bodyPr wrap="square" rtlCol="0">
            <a:spAutoFit/>
          </a:bodyPr>
          <a:lstStyle/>
          <a:p>
            <a:r>
              <a:rPr lang="de-DE" sz="2000">
                <a:solidFill>
                  <a:srgbClr val="000000"/>
                </a:solidFill>
                <a:effectLst/>
                <a:latin typeface="Segoe UI Symbol" panose="020B0502040204020203" pitchFamily="34" charset="0"/>
                <a:ea typeface="MS Mincho" panose="02020609040205080304" pitchFamily="49" charset="-128"/>
                <a:cs typeface="Times New Roman" panose="02020603050405020304" pitchFamily="18" charset="0"/>
              </a:rPr>
              <a:t>☐ </a:t>
            </a:r>
            <a:r>
              <a:rPr lang="de-DE" sz="20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Ja </a:t>
            </a:r>
            <a:endParaRPr lang="de-DE" sz="2000">
              <a:effectLst/>
              <a:latin typeface="Calibri" panose="020F0502020204030204" pitchFamily="34" charset="0"/>
              <a:ea typeface="MS Mincho" panose="02020609040205080304" pitchFamily="49" charset="-128"/>
              <a:cs typeface="Times New Roman" panose="02020603050405020304" pitchFamily="18" charset="0"/>
            </a:endParaRPr>
          </a:p>
          <a:p>
            <a:r>
              <a:rPr lang="de-DE" sz="2000">
                <a:solidFill>
                  <a:srgbClr val="000000"/>
                </a:solidFill>
                <a:effectLst/>
                <a:latin typeface="Segoe UI Symbol" panose="020B0502040204020203" pitchFamily="34" charset="0"/>
                <a:ea typeface="MS Mincho" panose="02020609040205080304" pitchFamily="49" charset="-128"/>
                <a:cs typeface="Times New Roman" panose="02020603050405020304" pitchFamily="18" charset="0"/>
              </a:rPr>
              <a:t>☐ Nein</a:t>
            </a:r>
            <a:r>
              <a:rPr lang="de-DE" sz="2000">
                <a:effectLst/>
              </a:rPr>
              <a:t> </a:t>
            </a:r>
            <a:endParaRPr lang="en-US" sz="2000">
              <a:latin typeface="Avenir Next" panose="020B0503020202020204" pitchFamily="34" charset="0"/>
            </a:endParaRPr>
          </a:p>
        </p:txBody>
      </p:sp>
      <p:sp>
        <p:nvSpPr>
          <p:cNvPr id="33" name="Textfeld 32">
            <a:extLst>
              <a:ext uri="{FF2B5EF4-FFF2-40B4-BE49-F238E27FC236}">
                <a16:creationId xmlns:a16="http://schemas.microsoft.com/office/drawing/2014/main" id="{6BF5F3AC-5268-B132-8BD8-038E351D5870}"/>
              </a:ext>
            </a:extLst>
          </p:cNvPr>
          <p:cNvSpPr txBox="1"/>
          <p:nvPr/>
        </p:nvSpPr>
        <p:spPr>
          <a:xfrm flipH="1">
            <a:off x="6966843" y="5612103"/>
            <a:ext cx="1327409" cy="707886"/>
          </a:xfrm>
          <a:prstGeom prst="rect">
            <a:avLst/>
          </a:prstGeom>
          <a:solidFill>
            <a:schemeClr val="bg1"/>
          </a:solidFill>
        </p:spPr>
        <p:txBody>
          <a:bodyPr wrap="square" rtlCol="0">
            <a:spAutoFit/>
          </a:bodyPr>
          <a:lstStyle/>
          <a:p>
            <a:r>
              <a:rPr lang="de-DE" sz="2000">
                <a:solidFill>
                  <a:srgbClr val="000000"/>
                </a:solidFill>
                <a:effectLst/>
                <a:latin typeface="Segoe UI Symbol" panose="020B0502040204020203" pitchFamily="34" charset="0"/>
                <a:ea typeface="MS Mincho" panose="02020609040205080304" pitchFamily="49" charset="-128"/>
                <a:cs typeface="Times New Roman" panose="02020603050405020304" pitchFamily="18" charset="0"/>
              </a:rPr>
              <a:t>☐ </a:t>
            </a:r>
            <a:r>
              <a:rPr lang="de-DE" sz="20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Ja </a:t>
            </a:r>
            <a:endParaRPr lang="de-DE" sz="2000">
              <a:effectLst/>
              <a:latin typeface="Calibri" panose="020F0502020204030204" pitchFamily="34" charset="0"/>
              <a:ea typeface="MS Mincho" panose="02020609040205080304" pitchFamily="49" charset="-128"/>
              <a:cs typeface="Times New Roman" panose="02020603050405020304" pitchFamily="18" charset="0"/>
            </a:endParaRPr>
          </a:p>
          <a:p>
            <a:r>
              <a:rPr lang="de-DE" sz="2000">
                <a:solidFill>
                  <a:srgbClr val="000000"/>
                </a:solidFill>
                <a:effectLst/>
                <a:latin typeface="Segoe UI Symbol" panose="020B0502040204020203" pitchFamily="34" charset="0"/>
                <a:ea typeface="MS Mincho" panose="02020609040205080304" pitchFamily="49" charset="-128"/>
                <a:cs typeface="Times New Roman" panose="02020603050405020304" pitchFamily="18" charset="0"/>
              </a:rPr>
              <a:t>☐ Nein</a:t>
            </a:r>
            <a:r>
              <a:rPr lang="de-DE" sz="2000">
                <a:effectLst/>
              </a:rPr>
              <a:t> </a:t>
            </a:r>
            <a:endParaRPr lang="en-US" sz="2000">
              <a:latin typeface="Avenir Next" panose="020B0503020202020204" pitchFamily="34" charset="0"/>
            </a:endParaRPr>
          </a:p>
        </p:txBody>
      </p:sp>
      <p:sp>
        <p:nvSpPr>
          <p:cNvPr id="32" name="Textfeld 31">
            <a:extLst>
              <a:ext uri="{FF2B5EF4-FFF2-40B4-BE49-F238E27FC236}">
                <a16:creationId xmlns:a16="http://schemas.microsoft.com/office/drawing/2014/main" id="{8BBE39AA-1EA7-FC92-EE17-86439EBD9FAD}"/>
              </a:ext>
            </a:extLst>
          </p:cNvPr>
          <p:cNvSpPr txBox="1"/>
          <p:nvPr/>
        </p:nvSpPr>
        <p:spPr>
          <a:xfrm flipH="1">
            <a:off x="3230258" y="5556534"/>
            <a:ext cx="1327409" cy="707886"/>
          </a:xfrm>
          <a:prstGeom prst="rect">
            <a:avLst/>
          </a:prstGeom>
          <a:solidFill>
            <a:schemeClr val="bg1"/>
          </a:solidFill>
        </p:spPr>
        <p:txBody>
          <a:bodyPr wrap="square" rtlCol="0">
            <a:spAutoFit/>
          </a:bodyPr>
          <a:lstStyle/>
          <a:p>
            <a:r>
              <a:rPr lang="de-DE" sz="2000">
                <a:solidFill>
                  <a:srgbClr val="000000"/>
                </a:solidFill>
                <a:effectLst/>
                <a:latin typeface="Segoe UI Symbol" panose="020B0502040204020203" pitchFamily="34" charset="0"/>
                <a:ea typeface="MS Mincho" panose="02020609040205080304" pitchFamily="49" charset="-128"/>
                <a:cs typeface="Times New Roman" panose="02020603050405020304" pitchFamily="18" charset="0"/>
              </a:rPr>
              <a:t>☐ </a:t>
            </a:r>
            <a:r>
              <a:rPr lang="de-DE" sz="20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Ja </a:t>
            </a:r>
            <a:endParaRPr lang="de-DE" sz="2000">
              <a:effectLst/>
              <a:latin typeface="Calibri" panose="020F0502020204030204" pitchFamily="34" charset="0"/>
              <a:ea typeface="MS Mincho" panose="02020609040205080304" pitchFamily="49" charset="-128"/>
              <a:cs typeface="Times New Roman" panose="02020603050405020304" pitchFamily="18" charset="0"/>
            </a:endParaRPr>
          </a:p>
          <a:p>
            <a:r>
              <a:rPr lang="de-DE" sz="2000">
                <a:solidFill>
                  <a:srgbClr val="000000"/>
                </a:solidFill>
                <a:effectLst/>
                <a:latin typeface="Segoe UI Symbol" panose="020B0502040204020203" pitchFamily="34" charset="0"/>
                <a:ea typeface="MS Mincho" panose="02020609040205080304" pitchFamily="49" charset="-128"/>
                <a:cs typeface="Times New Roman" panose="02020603050405020304" pitchFamily="18" charset="0"/>
              </a:rPr>
              <a:t>☐ Nein</a:t>
            </a:r>
            <a:r>
              <a:rPr lang="de-DE" sz="2000">
                <a:effectLst/>
              </a:rPr>
              <a:t> </a:t>
            </a:r>
            <a:endParaRPr lang="en-US" sz="2000">
              <a:latin typeface="Avenir Next" panose="020B0503020202020204" pitchFamily="34" charset="0"/>
            </a:endParaRPr>
          </a:p>
        </p:txBody>
      </p:sp>
      <p:sp>
        <p:nvSpPr>
          <p:cNvPr id="31" name="Textfeld 30">
            <a:extLst>
              <a:ext uri="{FF2B5EF4-FFF2-40B4-BE49-F238E27FC236}">
                <a16:creationId xmlns:a16="http://schemas.microsoft.com/office/drawing/2014/main" id="{39BEBA9F-74FD-29D2-D0FC-7E98340F62F4}"/>
              </a:ext>
            </a:extLst>
          </p:cNvPr>
          <p:cNvSpPr txBox="1"/>
          <p:nvPr/>
        </p:nvSpPr>
        <p:spPr>
          <a:xfrm flipH="1">
            <a:off x="10589724" y="3130822"/>
            <a:ext cx="1327409" cy="707886"/>
          </a:xfrm>
          <a:prstGeom prst="rect">
            <a:avLst/>
          </a:prstGeom>
          <a:solidFill>
            <a:schemeClr val="bg1"/>
          </a:solidFill>
        </p:spPr>
        <p:txBody>
          <a:bodyPr wrap="square" rtlCol="0">
            <a:spAutoFit/>
          </a:bodyPr>
          <a:lstStyle/>
          <a:p>
            <a:r>
              <a:rPr lang="de-DE" sz="2000">
                <a:solidFill>
                  <a:srgbClr val="000000"/>
                </a:solidFill>
                <a:effectLst/>
                <a:latin typeface="Segoe UI Symbol" panose="020B0502040204020203" pitchFamily="34" charset="0"/>
                <a:ea typeface="MS Mincho" panose="02020609040205080304" pitchFamily="49" charset="-128"/>
                <a:cs typeface="Times New Roman" panose="02020603050405020304" pitchFamily="18" charset="0"/>
              </a:rPr>
              <a:t>☐ </a:t>
            </a:r>
            <a:r>
              <a:rPr lang="de-DE" sz="20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Ja </a:t>
            </a:r>
            <a:endParaRPr lang="de-DE" sz="2000">
              <a:effectLst/>
              <a:latin typeface="Calibri" panose="020F0502020204030204" pitchFamily="34" charset="0"/>
              <a:ea typeface="MS Mincho" panose="02020609040205080304" pitchFamily="49" charset="-128"/>
              <a:cs typeface="Times New Roman" panose="02020603050405020304" pitchFamily="18" charset="0"/>
            </a:endParaRPr>
          </a:p>
          <a:p>
            <a:r>
              <a:rPr lang="de-DE" sz="2000">
                <a:solidFill>
                  <a:srgbClr val="000000"/>
                </a:solidFill>
                <a:effectLst/>
                <a:latin typeface="Segoe UI Symbol" panose="020B0502040204020203" pitchFamily="34" charset="0"/>
                <a:ea typeface="MS Mincho" panose="02020609040205080304" pitchFamily="49" charset="-128"/>
                <a:cs typeface="Times New Roman" panose="02020603050405020304" pitchFamily="18" charset="0"/>
              </a:rPr>
              <a:t>☐ Nein</a:t>
            </a:r>
            <a:r>
              <a:rPr lang="de-DE" sz="2000">
                <a:effectLst/>
              </a:rPr>
              <a:t> </a:t>
            </a:r>
            <a:endParaRPr lang="en-US" sz="2000">
              <a:latin typeface="Avenir Next" panose="020B0503020202020204" pitchFamily="34" charset="0"/>
            </a:endParaRPr>
          </a:p>
        </p:txBody>
      </p:sp>
      <p:sp>
        <p:nvSpPr>
          <p:cNvPr id="30" name="Textfeld 29">
            <a:extLst>
              <a:ext uri="{FF2B5EF4-FFF2-40B4-BE49-F238E27FC236}">
                <a16:creationId xmlns:a16="http://schemas.microsoft.com/office/drawing/2014/main" id="{2D1AEF24-77EF-AF34-8E5A-31803E29C12D}"/>
              </a:ext>
            </a:extLst>
          </p:cNvPr>
          <p:cNvSpPr txBox="1"/>
          <p:nvPr/>
        </p:nvSpPr>
        <p:spPr>
          <a:xfrm flipH="1">
            <a:off x="6912931" y="3045120"/>
            <a:ext cx="1327409" cy="707886"/>
          </a:xfrm>
          <a:prstGeom prst="rect">
            <a:avLst/>
          </a:prstGeom>
          <a:solidFill>
            <a:schemeClr val="bg1"/>
          </a:solidFill>
        </p:spPr>
        <p:txBody>
          <a:bodyPr wrap="square" rtlCol="0">
            <a:spAutoFit/>
          </a:bodyPr>
          <a:lstStyle/>
          <a:p>
            <a:r>
              <a:rPr lang="de-DE" sz="2000">
                <a:solidFill>
                  <a:srgbClr val="000000"/>
                </a:solidFill>
                <a:effectLst/>
                <a:latin typeface="Segoe UI Symbol" panose="020B0502040204020203" pitchFamily="34" charset="0"/>
                <a:ea typeface="MS Mincho" panose="02020609040205080304" pitchFamily="49" charset="-128"/>
                <a:cs typeface="Times New Roman" panose="02020603050405020304" pitchFamily="18" charset="0"/>
              </a:rPr>
              <a:t>☐ </a:t>
            </a:r>
            <a:r>
              <a:rPr lang="de-DE" sz="20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Ja </a:t>
            </a:r>
            <a:endParaRPr lang="de-DE" sz="2000">
              <a:effectLst/>
              <a:latin typeface="Calibri" panose="020F0502020204030204" pitchFamily="34" charset="0"/>
              <a:ea typeface="MS Mincho" panose="02020609040205080304" pitchFamily="49" charset="-128"/>
              <a:cs typeface="Times New Roman" panose="02020603050405020304" pitchFamily="18" charset="0"/>
            </a:endParaRPr>
          </a:p>
          <a:p>
            <a:r>
              <a:rPr lang="de-DE" sz="2000">
                <a:solidFill>
                  <a:srgbClr val="000000"/>
                </a:solidFill>
                <a:effectLst/>
                <a:latin typeface="Segoe UI Symbol" panose="020B0502040204020203" pitchFamily="34" charset="0"/>
                <a:ea typeface="MS Mincho" panose="02020609040205080304" pitchFamily="49" charset="-128"/>
                <a:cs typeface="Times New Roman" panose="02020603050405020304" pitchFamily="18" charset="0"/>
              </a:rPr>
              <a:t>☐ Nein</a:t>
            </a:r>
            <a:r>
              <a:rPr lang="de-DE" sz="2000">
                <a:effectLst/>
              </a:rPr>
              <a:t> </a:t>
            </a:r>
            <a:endParaRPr lang="en-US" sz="2000">
              <a:latin typeface="Avenir Next" panose="020B0503020202020204" pitchFamily="34" charset="0"/>
            </a:endParaRPr>
          </a:p>
        </p:txBody>
      </p:sp>
      <p:sp>
        <p:nvSpPr>
          <p:cNvPr id="29" name="Textfeld 28">
            <a:extLst>
              <a:ext uri="{FF2B5EF4-FFF2-40B4-BE49-F238E27FC236}">
                <a16:creationId xmlns:a16="http://schemas.microsoft.com/office/drawing/2014/main" id="{29CE5D0F-4BF1-1590-FC1D-F03DA5DCF848}"/>
              </a:ext>
            </a:extLst>
          </p:cNvPr>
          <p:cNvSpPr txBox="1"/>
          <p:nvPr/>
        </p:nvSpPr>
        <p:spPr>
          <a:xfrm flipH="1">
            <a:off x="3119044" y="3054009"/>
            <a:ext cx="1327409" cy="707886"/>
          </a:xfrm>
          <a:prstGeom prst="rect">
            <a:avLst/>
          </a:prstGeom>
          <a:solidFill>
            <a:schemeClr val="bg1"/>
          </a:solidFill>
        </p:spPr>
        <p:txBody>
          <a:bodyPr wrap="square" rtlCol="0">
            <a:spAutoFit/>
          </a:bodyPr>
          <a:lstStyle/>
          <a:p>
            <a:r>
              <a:rPr lang="de-DE" sz="2000">
                <a:solidFill>
                  <a:srgbClr val="000000"/>
                </a:solidFill>
                <a:effectLst/>
                <a:latin typeface="Segoe UI Symbol" panose="020B0502040204020203" pitchFamily="34" charset="0"/>
                <a:ea typeface="MS Mincho" panose="02020609040205080304" pitchFamily="49" charset="-128"/>
                <a:cs typeface="Times New Roman" panose="02020603050405020304" pitchFamily="18" charset="0"/>
              </a:rPr>
              <a:t>☐ </a:t>
            </a:r>
            <a:r>
              <a:rPr lang="de-DE" sz="20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Ja </a:t>
            </a:r>
            <a:endParaRPr lang="de-DE" sz="2000">
              <a:effectLst/>
              <a:latin typeface="Calibri" panose="020F0502020204030204" pitchFamily="34" charset="0"/>
              <a:ea typeface="MS Mincho" panose="02020609040205080304" pitchFamily="49" charset="-128"/>
              <a:cs typeface="Times New Roman" panose="02020603050405020304" pitchFamily="18" charset="0"/>
            </a:endParaRPr>
          </a:p>
          <a:p>
            <a:r>
              <a:rPr lang="de-DE" sz="2000">
                <a:solidFill>
                  <a:srgbClr val="000000"/>
                </a:solidFill>
                <a:effectLst/>
                <a:latin typeface="Segoe UI Symbol" panose="020B0502040204020203" pitchFamily="34" charset="0"/>
                <a:ea typeface="MS Mincho" panose="02020609040205080304" pitchFamily="49" charset="-128"/>
                <a:cs typeface="Times New Roman" panose="02020603050405020304" pitchFamily="18" charset="0"/>
              </a:rPr>
              <a:t>☐ Nein</a:t>
            </a:r>
            <a:r>
              <a:rPr lang="de-DE" sz="2000">
                <a:effectLst/>
              </a:rPr>
              <a:t> </a:t>
            </a:r>
            <a:endParaRPr lang="en-US" sz="2000">
              <a:latin typeface="Avenir Next" panose="020B0503020202020204" pitchFamily="34" charset="0"/>
            </a:endParaRPr>
          </a:p>
        </p:txBody>
      </p:sp>
      <p:sp>
        <p:nvSpPr>
          <p:cNvPr id="14" name="Textfeld 13">
            <a:extLst>
              <a:ext uri="{FF2B5EF4-FFF2-40B4-BE49-F238E27FC236}">
                <a16:creationId xmlns:a16="http://schemas.microsoft.com/office/drawing/2014/main" id="{DDDEF21A-BBFB-BFFA-5F3E-2D51B686923B}"/>
              </a:ext>
            </a:extLst>
          </p:cNvPr>
          <p:cNvSpPr txBox="1"/>
          <p:nvPr/>
        </p:nvSpPr>
        <p:spPr>
          <a:xfrm>
            <a:off x="594698" y="1788621"/>
            <a:ext cx="434734" cy="369332"/>
          </a:xfrm>
          <a:prstGeom prst="rect">
            <a:avLst/>
          </a:prstGeom>
          <a:noFill/>
        </p:spPr>
        <p:txBody>
          <a:bodyPr wrap="none" rtlCol="0">
            <a:spAutoFit/>
          </a:bodyPr>
          <a:lstStyle/>
          <a:p>
            <a:r>
              <a:rPr lang="en-US">
                <a:latin typeface="Avenir Next" panose="020B0503020202020204" pitchFamily="34" charset="0"/>
              </a:rPr>
              <a:t>a) </a:t>
            </a:r>
          </a:p>
        </p:txBody>
      </p:sp>
      <p:sp>
        <p:nvSpPr>
          <p:cNvPr id="16" name="Textfeld 15">
            <a:extLst>
              <a:ext uri="{FF2B5EF4-FFF2-40B4-BE49-F238E27FC236}">
                <a16:creationId xmlns:a16="http://schemas.microsoft.com/office/drawing/2014/main" id="{D5CDD910-81CF-8AE9-F641-48180907DA07}"/>
              </a:ext>
            </a:extLst>
          </p:cNvPr>
          <p:cNvSpPr txBox="1"/>
          <p:nvPr/>
        </p:nvSpPr>
        <p:spPr>
          <a:xfrm>
            <a:off x="509726" y="708094"/>
            <a:ext cx="9647781" cy="707886"/>
          </a:xfrm>
          <a:prstGeom prst="rect">
            <a:avLst/>
          </a:prstGeom>
          <a:noFill/>
        </p:spPr>
        <p:txBody>
          <a:bodyPr wrap="square">
            <a:spAutoFit/>
          </a:bodyPr>
          <a:lstStyle/>
          <a:p>
            <a:pPr marR="459105">
              <a:spcAft>
                <a:spcPts val="1200"/>
              </a:spcAft>
            </a:pPr>
            <a:r>
              <a:rPr lang="de-DE" sz="2000" dirty="0">
                <a:effectLst/>
                <a:latin typeface="Avenir Next" panose="020B0503020202020204" pitchFamily="34" charset="0"/>
                <a:ea typeface="MS Mincho" panose="02020609040205080304" pitchFamily="49" charset="-128"/>
                <a:cs typeface="Calibri" panose="020F0502020204030204" pitchFamily="34" charset="0"/>
              </a:rPr>
              <a:t>Für welche Figuren kannst du mit dem Satz des Thales direkt eine Aussage über den gelb markierten Winkel treffen?</a:t>
            </a:r>
            <a:endParaRPr lang="de-DE" sz="2000" dirty="0">
              <a:effectLst/>
              <a:latin typeface="Avenir Next" panose="020B0503020202020204" pitchFamily="34" charset="0"/>
              <a:ea typeface="MS Mincho" panose="02020609040205080304" pitchFamily="49" charset="-128"/>
              <a:cs typeface="Times New Roman" panose="02020603050405020304" pitchFamily="18" charset="0"/>
            </a:endParaRPr>
          </a:p>
        </p:txBody>
      </p:sp>
      <p:sp>
        <p:nvSpPr>
          <p:cNvPr id="17" name="Textfeld 16">
            <a:extLst>
              <a:ext uri="{FF2B5EF4-FFF2-40B4-BE49-F238E27FC236}">
                <a16:creationId xmlns:a16="http://schemas.microsoft.com/office/drawing/2014/main" id="{A762BDCC-947E-C8E5-A3A4-918D812CC59C}"/>
              </a:ext>
            </a:extLst>
          </p:cNvPr>
          <p:cNvSpPr txBox="1"/>
          <p:nvPr/>
        </p:nvSpPr>
        <p:spPr>
          <a:xfrm>
            <a:off x="4217063" y="1788621"/>
            <a:ext cx="458780" cy="369332"/>
          </a:xfrm>
          <a:prstGeom prst="rect">
            <a:avLst/>
          </a:prstGeom>
          <a:noFill/>
        </p:spPr>
        <p:txBody>
          <a:bodyPr wrap="none" rtlCol="0">
            <a:spAutoFit/>
          </a:bodyPr>
          <a:lstStyle/>
          <a:p>
            <a:r>
              <a:rPr lang="en-US">
                <a:latin typeface="Avenir Next" panose="020B0503020202020204" pitchFamily="34" charset="0"/>
              </a:rPr>
              <a:t>b) </a:t>
            </a:r>
          </a:p>
        </p:txBody>
      </p:sp>
      <p:sp>
        <p:nvSpPr>
          <p:cNvPr id="18" name="Textfeld 17">
            <a:extLst>
              <a:ext uri="{FF2B5EF4-FFF2-40B4-BE49-F238E27FC236}">
                <a16:creationId xmlns:a16="http://schemas.microsoft.com/office/drawing/2014/main" id="{EBDB267E-C74B-0BB2-2A77-1DF7B08AC896}"/>
              </a:ext>
            </a:extLst>
          </p:cNvPr>
          <p:cNvSpPr txBox="1"/>
          <p:nvPr/>
        </p:nvSpPr>
        <p:spPr>
          <a:xfrm flipH="1">
            <a:off x="7925798" y="1788621"/>
            <a:ext cx="1973610" cy="369332"/>
          </a:xfrm>
          <a:prstGeom prst="rect">
            <a:avLst/>
          </a:prstGeom>
          <a:noFill/>
        </p:spPr>
        <p:txBody>
          <a:bodyPr wrap="square" rtlCol="0">
            <a:spAutoFit/>
          </a:bodyPr>
          <a:lstStyle/>
          <a:p>
            <a:r>
              <a:rPr lang="en-US">
                <a:latin typeface="Avenir Next" panose="020B0503020202020204" pitchFamily="34" charset="0"/>
              </a:rPr>
              <a:t>c) </a:t>
            </a:r>
          </a:p>
        </p:txBody>
      </p:sp>
      <p:sp>
        <p:nvSpPr>
          <p:cNvPr id="19" name="Textfeld 18">
            <a:extLst>
              <a:ext uri="{FF2B5EF4-FFF2-40B4-BE49-F238E27FC236}">
                <a16:creationId xmlns:a16="http://schemas.microsoft.com/office/drawing/2014/main" id="{FDA57E05-EB95-EC8C-D0E6-5E88D68A0018}"/>
              </a:ext>
            </a:extLst>
          </p:cNvPr>
          <p:cNvSpPr txBox="1"/>
          <p:nvPr/>
        </p:nvSpPr>
        <p:spPr>
          <a:xfrm flipH="1">
            <a:off x="633830" y="4091240"/>
            <a:ext cx="1973610" cy="369332"/>
          </a:xfrm>
          <a:prstGeom prst="rect">
            <a:avLst/>
          </a:prstGeom>
          <a:noFill/>
        </p:spPr>
        <p:txBody>
          <a:bodyPr wrap="square" rtlCol="0">
            <a:spAutoFit/>
          </a:bodyPr>
          <a:lstStyle/>
          <a:p>
            <a:r>
              <a:rPr lang="en-US">
                <a:latin typeface="Avenir Next" panose="020B0503020202020204" pitchFamily="34" charset="0"/>
              </a:rPr>
              <a:t>d) </a:t>
            </a:r>
          </a:p>
        </p:txBody>
      </p:sp>
      <p:sp>
        <p:nvSpPr>
          <p:cNvPr id="20" name="Textfeld 19">
            <a:extLst>
              <a:ext uri="{FF2B5EF4-FFF2-40B4-BE49-F238E27FC236}">
                <a16:creationId xmlns:a16="http://schemas.microsoft.com/office/drawing/2014/main" id="{AADF2999-D775-A748-010A-64A40796F1CC}"/>
              </a:ext>
            </a:extLst>
          </p:cNvPr>
          <p:cNvSpPr txBox="1"/>
          <p:nvPr/>
        </p:nvSpPr>
        <p:spPr>
          <a:xfrm flipH="1">
            <a:off x="4217063" y="4091240"/>
            <a:ext cx="1973610" cy="369332"/>
          </a:xfrm>
          <a:prstGeom prst="rect">
            <a:avLst/>
          </a:prstGeom>
          <a:noFill/>
        </p:spPr>
        <p:txBody>
          <a:bodyPr wrap="square" rtlCol="0">
            <a:spAutoFit/>
          </a:bodyPr>
          <a:lstStyle/>
          <a:p>
            <a:r>
              <a:rPr lang="en-US">
                <a:latin typeface="Avenir Next" panose="020B0503020202020204" pitchFamily="34" charset="0"/>
              </a:rPr>
              <a:t>e) </a:t>
            </a:r>
          </a:p>
        </p:txBody>
      </p:sp>
      <p:sp>
        <p:nvSpPr>
          <p:cNvPr id="21" name="Textfeld 20">
            <a:extLst>
              <a:ext uri="{FF2B5EF4-FFF2-40B4-BE49-F238E27FC236}">
                <a16:creationId xmlns:a16="http://schemas.microsoft.com/office/drawing/2014/main" id="{9E846E16-14E1-FDEB-1924-99E263A0F576}"/>
              </a:ext>
            </a:extLst>
          </p:cNvPr>
          <p:cNvSpPr txBox="1"/>
          <p:nvPr/>
        </p:nvSpPr>
        <p:spPr>
          <a:xfrm flipH="1">
            <a:off x="8006145" y="4094911"/>
            <a:ext cx="1973610" cy="369332"/>
          </a:xfrm>
          <a:prstGeom prst="rect">
            <a:avLst/>
          </a:prstGeom>
          <a:noFill/>
        </p:spPr>
        <p:txBody>
          <a:bodyPr wrap="square" rtlCol="0">
            <a:spAutoFit/>
          </a:bodyPr>
          <a:lstStyle/>
          <a:p>
            <a:r>
              <a:rPr lang="en-US">
                <a:latin typeface="Avenir Next" panose="020B0503020202020204" pitchFamily="34" charset="0"/>
              </a:rPr>
              <a:t>f) </a:t>
            </a:r>
          </a:p>
        </p:txBody>
      </p:sp>
      <p:sp>
        <p:nvSpPr>
          <p:cNvPr id="22" name="Textfeld 21">
            <a:extLst>
              <a:ext uri="{FF2B5EF4-FFF2-40B4-BE49-F238E27FC236}">
                <a16:creationId xmlns:a16="http://schemas.microsoft.com/office/drawing/2014/main" id="{2263DFA5-AB91-DAD7-C16D-70A11E741925}"/>
              </a:ext>
            </a:extLst>
          </p:cNvPr>
          <p:cNvSpPr txBox="1"/>
          <p:nvPr/>
        </p:nvSpPr>
        <p:spPr>
          <a:xfrm flipH="1">
            <a:off x="3119044" y="3054009"/>
            <a:ext cx="1327409" cy="707886"/>
          </a:xfrm>
          <a:prstGeom prst="rect">
            <a:avLst/>
          </a:prstGeom>
          <a:solidFill>
            <a:schemeClr val="bg1"/>
          </a:solidFill>
        </p:spPr>
        <p:txBody>
          <a:bodyPr wrap="square" rtlCol="0">
            <a:spAutoFit/>
          </a:bodyPr>
          <a:lstStyle/>
          <a:p>
            <a:r>
              <a:rPr lang="de-DE" sz="2000">
                <a:solidFill>
                  <a:srgbClr val="000000"/>
                </a:solidFill>
                <a:latin typeface="Segoe UI Symbol" panose="020B0502040204020203" pitchFamily="34" charset="0"/>
                <a:ea typeface="MS Mincho" panose="02020609040205080304" pitchFamily="49" charset="-128"/>
                <a:cs typeface="Times New Roman" panose="02020603050405020304" pitchFamily="18" charset="0"/>
              </a:rPr>
              <a:t>✅</a:t>
            </a:r>
            <a:r>
              <a:rPr lang="de-DE" sz="2000">
                <a:solidFill>
                  <a:srgbClr val="000000"/>
                </a:solidFill>
                <a:effectLst/>
                <a:latin typeface="Segoe UI Symbol" panose="020B0502040204020203" pitchFamily="34" charset="0"/>
                <a:ea typeface="MS Mincho" panose="02020609040205080304" pitchFamily="49" charset="-128"/>
                <a:cs typeface="Times New Roman" panose="02020603050405020304" pitchFamily="18" charset="0"/>
              </a:rPr>
              <a:t> </a:t>
            </a:r>
            <a:r>
              <a:rPr lang="de-DE" sz="2000">
                <a:solidFill>
                  <a:srgbClr val="000000"/>
                </a:solidFill>
                <a:effectLst/>
                <a:latin typeface="Calibri" panose="020F0502020204030204" pitchFamily="34" charset="0"/>
                <a:ea typeface="MS Mincho" panose="02020609040205080304" pitchFamily="49" charset="-128"/>
                <a:cs typeface="Times New Roman" panose="02020603050405020304" pitchFamily="18" charset="0"/>
              </a:rPr>
              <a:t>Ja </a:t>
            </a:r>
            <a:endParaRPr lang="de-DE" sz="2000">
              <a:effectLst/>
              <a:latin typeface="Calibri" panose="020F0502020204030204" pitchFamily="34" charset="0"/>
              <a:ea typeface="MS Mincho" panose="02020609040205080304" pitchFamily="49" charset="-128"/>
              <a:cs typeface="Times New Roman" panose="02020603050405020304" pitchFamily="18" charset="0"/>
            </a:endParaRPr>
          </a:p>
          <a:p>
            <a:r>
              <a:rPr lang="de-DE" sz="2000">
                <a:solidFill>
                  <a:srgbClr val="000000"/>
                </a:solidFill>
                <a:effectLst/>
                <a:latin typeface="Segoe UI Symbol" panose="020B0502040204020203" pitchFamily="34" charset="0"/>
                <a:ea typeface="MS Mincho" panose="02020609040205080304" pitchFamily="49" charset="-128"/>
                <a:cs typeface="Times New Roman" panose="02020603050405020304" pitchFamily="18" charset="0"/>
              </a:rPr>
              <a:t>☐ Nein</a:t>
            </a:r>
            <a:r>
              <a:rPr lang="de-DE" sz="2000">
                <a:effectLst/>
              </a:rPr>
              <a:t> </a:t>
            </a:r>
            <a:endParaRPr lang="en-US" sz="2000">
              <a:latin typeface="Avenir Next" panose="020B0503020202020204" pitchFamily="34" charset="0"/>
            </a:endParaRPr>
          </a:p>
        </p:txBody>
      </p:sp>
      <p:sp>
        <p:nvSpPr>
          <p:cNvPr id="23" name="Textfeld 22">
            <a:extLst>
              <a:ext uri="{FF2B5EF4-FFF2-40B4-BE49-F238E27FC236}">
                <a16:creationId xmlns:a16="http://schemas.microsoft.com/office/drawing/2014/main" id="{A08A76C5-AD36-3D32-04E0-E43094995071}"/>
              </a:ext>
            </a:extLst>
          </p:cNvPr>
          <p:cNvSpPr txBox="1"/>
          <p:nvPr/>
        </p:nvSpPr>
        <p:spPr>
          <a:xfrm flipH="1">
            <a:off x="6900082" y="3029078"/>
            <a:ext cx="1327410" cy="707886"/>
          </a:xfrm>
          <a:prstGeom prst="rect">
            <a:avLst/>
          </a:prstGeom>
          <a:solidFill>
            <a:schemeClr val="bg1"/>
          </a:solidFill>
        </p:spPr>
        <p:txBody>
          <a:bodyPr wrap="square" rtlCol="0">
            <a:spAutoFit/>
          </a:bodyPr>
          <a:lstStyle>
            <a:defPPr>
              <a:defRPr lang="de-DE"/>
            </a:defPPr>
            <a:lvl1pPr>
              <a:defRPr sz="2000">
                <a:solidFill>
                  <a:srgbClr val="000000"/>
                </a:solidFill>
                <a:latin typeface="Segoe UI Symbol" panose="020B0502040204020203" pitchFamily="34" charset="0"/>
                <a:ea typeface="MS Mincho" panose="02020609040205080304" pitchFamily="49" charset="-128"/>
                <a:cs typeface="Times New Roman" panose="02020603050405020304" pitchFamily="18" charset="0"/>
              </a:defRPr>
            </a:lvl1pPr>
          </a:lstStyle>
          <a:p>
            <a:r>
              <a:rPr lang="de-DE"/>
              <a:t>☐ Ja </a:t>
            </a:r>
          </a:p>
          <a:p>
            <a:r>
              <a:rPr lang="de-DE"/>
              <a:t>❌ Nein </a:t>
            </a:r>
            <a:endParaRPr lang="en-US"/>
          </a:p>
        </p:txBody>
      </p:sp>
      <p:sp>
        <p:nvSpPr>
          <p:cNvPr id="25" name="Textfeld 24">
            <a:extLst>
              <a:ext uri="{FF2B5EF4-FFF2-40B4-BE49-F238E27FC236}">
                <a16:creationId xmlns:a16="http://schemas.microsoft.com/office/drawing/2014/main" id="{B19A8313-52E5-230B-81C9-BE4EC606EF84}"/>
              </a:ext>
            </a:extLst>
          </p:cNvPr>
          <p:cNvSpPr txBox="1"/>
          <p:nvPr/>
        </p:nvSpPr>
        <p:spPr>
          <a:xfrm flipH="1">
            <a:off x="3230258" y="5549210"/>
            <a:ext cx="1216195" cy="707886"/>
          </a:xfrm>
          <a:prstGeom prst="rect">
            <a:avLst/>
          </a:prstGeom>
          <a:solidFill>
            <a:schemeClr val="bg1"/>
          </a:solidFill>
        </p:spPr>
        <p:txBody>
          <a:bodyPr wrap="square" rtlCol="0">
            <a:spAutoFit/>
          </a:bodyPr>
          <a:lstStyle>
            <a:defPPr>
              <a:defRPr lang="de-DE"/>
            </a:defPPr>
            <a:lvl1pPr>
              <a:defRPr sz="2000">
                <a:solidFill>
                  <a:srgbClr val="000000"/>
                </a:solidFill>
                <a:latin typeface="Segoe UI Symbol" panose="020B0502040204020203" pitchFamily="34" charset="0"/>
                <a:ea typeface="MS Mincho" panose="02020609040205080304" pitchFamily="49" charset="-128"/>
                <a:cs typeface="Times New Roman" panose="02020603050405020304" pitchFamily="18" charset="0"/>
              </a:defRPr>
            </a:lvl1pPr>
          </a:lstStyle>
          <a:p>
            <a:r>
              <a:rPr lang="de-DE"/>
              <a:t>✅ Ja </a:t>
            </a:r>
          </a:p>
          <a:p>
            <a:r>
              <a:rPr lang="de-DE"/>
              <a:t>☐ Nein </a:t>
            </a:r>
            <a:endParaRPr lang="en-US"/>
          </a:p>
        </p:txBody>
      </p:sp>
      <p:sp>
        <p:nvSpPr>
          <p:cNvPr id="26" name="Textfeld 25">
            <a:extLst>
              <a:ext uri="{FF2B5EF4-FFF2-40B4-BE49-F238E27FC236}">
                <a16:creationId xmlns:a16="http://schemas.microsoft.com/office/drawing/2014/main" id="{E19DF5D9-4DA6-01CD-E6F6-F52DDF3CDC24}"/>
              </a:ext>
            </a:extLst>
          </p:cNvPr>
          <p:cNvSpPr txBox="1"/>
          <p:nvPr/>
        </p:nvSpPr>
        <p:spPr>
          <a:xfrm flipH="1">
            <a:off x="10589722" y="3099694"/>
            <a:ext cx="1327411" cy="707886"/>
          </a:xfrm>
          <a:prstGeom prst="rect">
            <a:avLst/>
          </a:prstGeom>
          <a:solidFill>
            <a:schemeClr val="bg1"/>
          </a:solidFill>
        </p:spPr>
        <p:txBody>
          <a:bodyPr wrap="square" rtlCol="0">
            <a:spAutoFit/>
          </a:bodyPr>
          <a:lstStyle>
            <a:defPPr>
              <a:defRPr lang="de-DE"/>
            </a:defPPr>
            <a:lvl1pPr>
              <a:defRPr sz="2000">
                <a:solidFill>
                  <a:srgbClr val="000000"/>
                </a:solidFill>
                <a:latin typeface="Segoe UI Symbol" panose="020B0502040204020203" pitchFamily="34" charset="0"/>
                <a:ea typeface="MS Mincho" panose="02020609040205080304" pitchFamily="49" charset="-128"/>
                <a:cs typeface="Times New Roman" panose="02020603050405020304" pitchFamily="18" charset="0"/>
              </a:defRPr>
            </a:lvl1pPr>
          </a:lstStyle>
          <a:p>
            <a:r>
              <a:rPr lang="de-DE"/>
              <a:t>☐ Ja </a:t>
            </a:r>
          </a:p>
          <a:p>
            <a:r>
              <a:rPr lang="de-DE"/>
              <a:t>❌ Nein </a:t>
            </a:r>
            <a:endParaRPr lang="en-US"/>
          </a:p>
        </p:txBody>
      </p:sp>
      <p:sp>
        <p:nvSpPr>
          <p:cNvPr id="27" name="Textfeld 26">
            <a:extLst>
              <a:ext uri="{FF2B5EF4-FFF2-40B4-BE49-F238E27FC236}">
                <a16:creationId xmlns:a16="http://schemas.microsoft.com/office/drawing/2014/main" id="{7F17818B-9B1C-945C-EA6E-271C4FA6DAD6}"/>
              </a:ext>
            </a:extLst>
          </p:cNvPr>
          <p:cNvSpPr txBox="1"/>
          <p:nvPr/>
        </p:nvSpPr>
        <p:spPr>
          <a:xfrm flipH="1">
            <a:off x="6989948" y="5582517"/>
            <a:ext cx="1237544" cy="707886"/>
          </a:xfrm>
          <a:prstGeom prst="rect">
            <a:avLst/>
          </a:prstGeom>
          <a:solidFill>
            <a:schemeClr val="bg1"/>
          </a:solidFill>
        </p:spPr>
        <p:txBody>
          <a:bodyPr wrap="square" rtlCol="0">
            <a:spAutoFit/>
          </a:bodyPr>
          <a:lstStyle>
            <a:defPPr>
              <a:defRPr lang="de-DE"/>
            </a:defPPr>
            <a:lvl1pPr>
              <a:defRPr sz="2000">
                <a:solidFill>
                  <a:srgbClr val="000000"/>
                </a:solidFill>
                <a:latin typeface="Segoe UI Symbol" panose="020B0502040204020203" pitchFamily="34" charset="0"/>
                <a:ea typeface="MS Mincho" panose="02020609040205080304" pitchFamily="49" charset="-128"/>
                <a:cs typeface="Times New Roman" panose="02020603050405020304" pitchFamily="18" charset="0"/>
              </a:defRPr>
            </a:lvl1pPr>
          </a:lstStyle>
          <a:p>
            <a:r>
              <a:rPr lang="de-DE"/>
              <a:t>☐ Ja </a:t>
            </a:r>
          </a:p>
          <a:p>
            <a:r>
              <a:rPr lang="de-DE"/>
              <a:t>❌ Nein </a:t>
            </a:r>
            <a:endParaRPr lang="en-US"/>
          </a:p>
        </p:txBody>
      </p:sp>
      <p:sp>
        <p:nvSpPr>
          <p:cNvPr id="28" name="Textfeld 27">
            <a:extLst>
              <a:ext uri="{FF2B5EF4-FFF2-40B4-BE49-F238E27FC236}">
                <a16:creationId xmlns:a16="http://schemas.microsoft.com/office/drawing/2014/main" id="{37396728-A3D2-6DC8-18AB-AAD532BD7508}"/>
              </a:ext>
            </a:extLst>
          </p:cNvPr>
          <p:cNvSpPr txBox="1"/>
          <p:nvPr/>
        </p:nvSpPr>
        <p:spPr>
          <a:xfrm flipH="1">
            <a:off x="10727876" y="5641632"/>
            <a:ext cx="1189257" cy="707886"/>
          </a:xfrm>
          <a:prstGeom prst="rect">
            <a:avLst/>
          </a:prstGeom>
          <a:solidFill>
            <a:schemeClr val="bg1"/>
          </a:solidFill>
        </p:spPr>
        <p:txBody>
          <a:bodyPr wrap="square" rtlCol="0">
            <a:spAutoFit/>
          </a:bodyPr>
          <a:lstStyle>
            <a:defPPr>
              <a:defRPr lang="de-DE"/>
            </a:defPPr>
            <a:lvl1pPr>
              <a:defRPr sz="2000">
                <a:solidFill>
                  <a:srgbClr val="000000"/>
                </a:solidFill>
                <a:latin typeface="Segoe UI Symbol" panose="020B0502040204020203" pitchFamily="34" charset="0"/>
                <a:ea typeface="MS Mincho" panose="02020609040205080304" pitchFamily="49" charset="-128"/>
                <a:cs typeface="Times New Roman" panose="02020603050405020304" pitchFamily="18" charset="0"/>
              </a:defRPr>
            </a:lvl1pPr>
          </a:lstStyle>
          <a:p>
            <a:r>
              <a:rPr lang="de-DE"/>
              <a:t>☐ Ja </a:t>
            </a:r>
          </a:p>
          <a:p>
            <a:r>
              <a:rPr lang="de-DE"/>
              <a:t>❌ Nein </a:t>
            </a:r>
            <a:endParaRPr lang="en-US"/>
          </a:p>
        </p:txBody>
      </p:sp>
      <p:sp>
        <p:nvSpPr>
          <p:cNvPr id="24" name="Titel 23">
            <a:extLst>
              <a:ext uri="{FF2B5EF4-FFF2-40B4-BE49-F238E27FC236}">
                <a16:creationId xmlns:a16="http://schemas.microsoft.com/office/drawing/2014/main" id="{80EE7FD8-9333-E9DE-1717-ACFBE7F98849}"/>
              </a:ext>
            </a:extLst>
          </p:cNvPr>
          <p:cNvSpPr>
            <a:spLocks noGrp="1"/>
          </p:cNvSpPr>
          <p:nvPr>
            <p:ph type="title"/>
          </p:nvPr>
        </p:nvSpPr>
        <p:spPr/>
        <p:txBody>
          <a:bodyPr/>
          <a:lstStyle/>
          <a:p>
            <a:r>
              <a:rPr lang="de-DE" dirty="0"/>
              <a:t>Aufgabe 5</a:t>
            </a:r>
          </a:p>
        </p:txBody>
      </p:sp>
      <p:sp>
        <p:nvSpPr>
          <p:cNvPr id="9" name="Foliennummernplatzhalter 8">
            <a:extLst>
              <a:ext uri="{FF2B5EF4-FFF2-40B4-BE49-F238E27FC236}">
                <a16:creationId xmlns:a16="http://schemas.microsoft.com/office/drawing/2014/main" id="{8EEC3C38-8EB0-F041-1184-90F6C88283DE}"/>
              </a:ext>
            </a:extLst>
          </p:cNvPr>
          <p:cNvSpPr>
            <a:spLocks noGrp="1"/>
          </p:cNvSpPr>
          <p:nvPr>
            <p:ph type="sldNum" sz="quarter" idx="12"/>
          </p:nvPr>
        </p:nvSpPr>
        <p:spPr/>
        <p:txBody>
          <a:bodyPr/>
          <a:lstStyle/>
          <a:p>
            <a:fld id="{69AFFE21-306B-104C-A652-3A8A92DE08D1}" type="slidenum">
              <a:rPr lang="de-DE" smtClean="0"/>
              <a:pPr/>
              <a:t>61</a:t>
            </a:fld>
            <a:endParaRPr lang="de-DE" dirty="0"/>
          </a:p>
        </p:txBody>
      </p:sp>
      <p:sp>
        <p:nvSpPr>
          <p:cNvPr id="8" name="Datumsplatzhalter 7">
            <a:extLst>
              <a:ext uri="{FF2B5EF4-FFF2-40B4-BE49-F238E27FC236}">
                <a16:creationId xmlns:a16="http://schemas.microsoft.com/office/drawing/2014/main" id="{16BB423D-766F-F378-B906-4EC25D4457EA}"/>
              </a:ext>
            </a:extLst>
          </p:cNvPr>
          <p:cNvSpPr>
            <a:spLocks noGrp="1"/>
          </p:cNvSpPr>
          <p:nvPr>
            <p:ph type="dt" sz="half" idx="2"/>
          </p:nvPr>
        </p:nvSpPr>
        <p:spPr/>
        <p:txBody>
          <a:bodyPr/>
          <a:lstStyle/>
          <a:p>
            <a:fld id="{C341EC62-66FF-49A9-9FF8-9A18325E915E}" type="datetime1">
              <a:rPr lang="de-DE" smtClean="0"/>
              <a:t>29.04.2024</a:t>
            </a:fld>
            <a:endParaRPr lang="de-DE" dirty="0"/>
          </a:p>
        </p:txBody>
      </p:sp>
      <p:sp>
        <p:nvSpPr>
          <p:cNvPr id="15" name="Fußzeilenplatzhalter 14">
            <a:extLst>
              <a:ext uri="{FF2B5EF4-FFF2-40B4-BE49-F238E27FC236}">
                <a16:creationId xmlns:a16="http://schemas.microsoft.com/office/drawing/2014/main" id="{054985F5-8EF8-FDFA-9CC9-C63CBAD35BCB}"/>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3681409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5" grpId="0" animBg="1"/>
      <p:bldP spid="26" grpId="0" animBg="1"/>
      <p:bldP spid="27" grpId="0" animBg="1"/>
      <p:bldP spid="28"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descr="Ein Bild, das Kreis, Reihe, Diagramm, Design enthält.&#10;&#10;Automatisch generierte Beschreibung">
            <a:extLst>
              <a:ext uri="{FF2B5EF4-FFF2-40B4-BE49-F238E27FC236}">
                <a16:creationId xmlns:a16="http://schemas.microsoft.com/office/drawing/2014/main" id="{26A16737-E099-4986-944C-C3695DD02ECB}"/>
              </a:ext>
            </a:extLst>
          </p:cNvPr>
          <p:cNvPicPr>
            <a:picLocks noChangeAspect="1"/>
          </p:cNvPicPr>
          <p:nvPr/>
        </p:nvPicPr>
        <p:blipFill rotWithShape="1">
          <a:blip r:embed="rId2"/>
          <a:srcRect l="8530" r="3362"/>
          <a:stretch/>
        </p:blipFill>
        <p:spPr bwMode="auto">
          <a:xfrm>
            <a:off x="996165" y="1391345"/>
            <a:ext cx="3800424" cy="3679244"/>
          </a:xfrm>
          <a:prstGeom prst="rect">
            <a:avLst/>
          </a:prstGeom>
          <a:ln>
            <a:noFill/>
          </a:ln>
          <a:extLst>
            <a:ext uri="{53640926-AAD7-44D8-BBD7-CCE9431645EC}">
              <a14:shadowObscured xmlns:a14="http://schemas.microsoft.com/office/drawing/2010/main"/>
            </a:ext>
          </a:extLst>
        </p:spPr>
      </p:pic>
      <p:pic>
        <p:nvPicPr>
          <p:cNvPr id="8" name="Grafik 7" descr="Ein Bild, das Kreis, Reihe, Diagramm enthält.&#10;&#10;Automatisch generierte Beschreibung">
            <a:extLst>
              <a:ext uri="{FF2B5EF4-FFF2-40B4-BE49-F238E27FC236}">
                <a16:creationId xmlns:a16="http://schemas.microsoft.com/office/drawing/2014/main" id="{D532A007-C0DA-D0DE-FDE1-8AA44965A068}"/>
              </a:ext>
            </a:extLst>
          </p:cNvPr>
          <p:cNvPicPr>
            <a:picLocks noChangeAspect="1"/>
          </p:cNvPicPr>
          <p:nvPr/>
        </p:nvPicPr>
        <p:blipFill>
          <a:blip r:embed="rId3"/>
          <a:stretch>
            <a:fillRect/>
          </a:stretch>
        </p:blipFill>
        <p:spPr>
          <a:xfrm>
            <a:off x="6675883" y="1352980"/>
            <a:ext cx="3800424" cy="3688148"/>
          </a:xfrm>
          <a:prstGeom prst="rect">
            <a:avLst/>
          </a:prstGeom>
        </p:spPr>
      </p:pic>
      <p:sp>
        <p:nvSpPr>
          <p:cNvPr id="9" name="Textfeld 8">
            <a:extLst>
              <a:ext uri="{FF2B5EF4-FFF2-40B4-BE49-F238E27FC236}">
                <a16:creationId xmlns:a16="http://schemas.microsoft.com/office/drawing/2014/main" id="{C407A9A8-B913-E924-F7FC-BCAA48A8C762}"/>
              </a:ext>
            </a:extLst>
          </p:cNvPr>
          <p:cNvSpPr txBox="1"/>
          <p:nvPr/>
        </p:nvSpPr>
        <p:spPr>
          <a:xfrm>
            <a:off x="509726" y="727606"/>
            <a:ext cx="9005857" cy="707886"/>
          </a:xfrm>
          <a:prstGeom prst="rect">
            <a:avLst/>
          </a:prstGeom>
          <a:noFill/>
        </p:spPr>
        <p:txBody>
          <a:bodyPr wrap="square" rtlCol="0">
            <a:spAutoFit/>
          </a:bodyPr>
          <a:lstStyle/>
          <a:p>
            <a:r>
              <a:rPr lang="de-DE" sz="2000" dirty="0">
                <a:solidFill>
                  <a:srgbClr val="000000"/>
                </a:solidFill>
                <a:effectLst/>
                <a:latin typeface="Avenir Next" panose="020B0503020202020204" pitchFamily="34" charset="0"/>
                <a:ea typeface="Times New Roman" panose="02020603050405020304" pitchFamily="18" charset="0"/>
                <a:cs typeface="Times New Roman" panose="02020603050405020304" pitchFamily="18" charset="0"/>
              </a:rPr>
              <a:t>In den folgenden Figuren ist M der Mittelpunkt des Kreises. Bestimme die Größen der bezeichneten Winkel. </a:t>
            </a:r>
            <a:endParaRPr lang="en-US" sz="2000" dirty="0">
              <a:latin typeface="Avenir Next" panose="020B0503020202020204" pitchFamily="34" charset="0"/>
            </a:endParaRPr>
          </a:p>
        </p:txBody>
      </p:sp>
      <p:sp>
        <p:nvSpPr>
          <p:cNvPr id="10" name="Textfeld 9">
            <a:extLst>
              <a:ext uri="{FF2B5EF4-FFF2-40B4-BE49-F238E27FC236}">
                <a16:creationId xmlns:a16="http://schemas.microsoft.com/office/drawing/2014/main" id="{E5F67B39-8658-F785-2979-9B1A723B5608}"/>
              </a:ext>
            </a:extLst>
          </p:cNvPr>
          <p:cNvSpPr txBox="1"/>
          <p:nvPr/>
        </p:nvSpPr>
        <p:spPr>
          <a:xfrm>
            <a:off x="594698" y="1518004"/>
            <a:ext cx="434734" cy="369332"/>
          </a:xfrm>
          <a:prstGeom prst="rect">
            <a:avLst/>
          </a:prstGeom>
          <a:noFill/>
        </p:spPr>
        <p:txBody>
          <a:bodyPr wrap="none" rtlCol="0">
            <a:spAutoFit/>
          </a:bodyPr>
          <a:lstStyle/>
          <a:p>
            <a:r>
              <a:rPr lang="en-US">
                <a:latin typeface="Avenir Next" panose="020B0503020202020204" pitchFamily="34" charset="0"/>
              </a:rPr>
              <a:t>a) </a:t>
            </a:r>
          </a:p>
        </p:txBody>
      </p:sp>
      <p:sp>
        <p:nvSpPr>
          <p:cNvPr id="11" name="Textfeld 10">
            <a:extLst>
              <a:ext uri="{FF2B5EF4-FFF2-40B4-BE49-F238E27FC236}">
                <a16:creationId xmlns:a16="http://schemas.microsoft.com/office/drawing/2014/main" id="{ADDF5414-5E46-3B9A-D9F6-7BE0CAC46215}"/>
              </a:ext>
            </a:extLst>
          </p:cNvPr>
          <p:cNvSpPr txBox="1"/>
          <p:nvPr/>
        </p:nvSpPr>
        <p:spPr>
          <a:xfrm>
            <a:off x="6446493" y="1518004"/>
            <a:ext cx="458780" cy="369332"/>
          </a:xfrm>
          <a:prstGeom prst="rect">
            <a:avLst/>
          </a:prstGeom>
          <a:noFill/>
        </p:spPr>
        <p:txBody>
          <a:bodyPr wrap="none" rtlCol="0">
            <a:spAutoFit/>
          </a:bodyPr>
          <a:lstStyle/>
          <a:p>
            <a:r>
              <a:rPr lang="en-US">
                <a:latin typeface="Avenir Next" panose="020B0503020202020204" pitchFamily="34" charset="0"/>
              </a:rPr>
              <a:t>b) </a:t>
            </a:r>
          </a:p>
        </p:txBody>
      </p:sp>
      <mc:AlternateContent xmlns:mc="http://schemas.openxmlformats.org/markup-compatibility/2006" xmlns:a14="http://schemas.microsoft.com/office/drawing/2010/main">
        <mc:Choice Requires="a14">
          <p:sp>
            <p:nvSpPr>
              <p:cNvPr id="12" name="Textfeld 11">
                <a:extLst>
                  <a:ext uri="{FF2B5EF4-FFF2-40B4-BE49-F238E27FC236}">
                    <a16:creationId xmlns:a16="http://schemas.microsoft.com/office/drawing/2014/main" id="{F91B19A0-E148-5977-7D5F-B1257D89A4F0}"/>
                  </a:ext>
                </a:extLst>
              </p:cNvPr>
              <p:cNvSpPr txBox="1"/>
              <p:nvPr/>
            </p:nvSpPr>
            <p:spPr>
              <a:xfrm>
                <a:off x="4193736" y="4399149"/>
                <a:ext cx="2644763" cy="2092881"/>
              </a:xfrm>
              <a:prstGeom prst="rect">
                <a:avLst/>
              </a:prstGeom>
              <a:noFill/>
            </p:spPr>
            <p:txBody>
              <a:bodyPr wrap="none" rtlCol="0">
                <a:spAutoFit/>
              </a:bodyPr>
              <a:lstStyle/>
              <a:p>
                <a:pPr>
                  <a:spcAft>
                    <a:spcPts val="600"/>
                  </a:spcAft>
                </a:pPr>
                <a14:m>
                  <m:oMathPara xmlns:m="http://schemas.openxmlformats.org/officeDocument/2006/math">
                    <m:oMathParaPr>
                      <m:jc m:val="left"/>
                    </m:oMathParaPr>
                    <m:oMath xmlns:m="http://schemas.openxmlformats.org/officeDocument/2006/math">
                      <m:r>
                        <a:rPr lang="de-DE" sz="2000" b="0" i="1" u="sng" smtClean="0">
                          <a:solidFill>
                            <a:schemeClr val="tx2">
                              <a:lumMod val="75000"/>
                              <a:lumOff val="25000"/>
                            </a:schemeClr>
                          </a:solidFill>
                          <a:latin typeface="Cambria Math" panose="02040503050406030204" pitchFamily="18" charset="0"/>
                        </a:rPr>
                        <m:t>𝛾</m:t>
                      </m:r>
                      <m:r>
                        <a:rPr lang="de-DE" sz="2000" b="0" i="1" u="sng" smtClean="0">
                          <a:solidFill>
                            <a:schemeClr val="tx2">
                              <a:lumMod val="75000"/>
                              <a:lumOff val="25000"/>
                            </a:schemeClr>
                          </a:solidFill>
                          <a:latin typeface="Cambria Math" panose="02040503050406030204" pitchFamily="18" charset="0"/>
                        </a:rPr>
                        <m:t>=90°</m:t>
                      </m:r>
                    </m:oMath>
                  </m:oMathPara>
                </a14:m>
                <a:endParaRPr lang="de-DE" sz="2000" b="0" u="sng">
                  <a:solidFill>
                    <a:schemeClr val="tx2">
                      <a:lumMod val="75000"/>
                      <a:lumOff val="25000"/>
                    </a:schemeClr>
                  </a:solidFill>
                </a:endParaRPr>
              </a:p>
              <a:p>
                <a:pPr>
                  <a:spcAft>
                    <a:spcPts val="600"/>
                  </a:spcAft>
                </a:pPr>
                <a14:m>
                  <m:oMathPara xmlns:m="http://schemas.openxmlformats.org/officeDocument/2006/math">
                    <m:oMathParaPr>
                      <m:jc m:val="left"/>
                    </m:oMathParaPr>
                    <m:oMath xmlns:m="http://schemas.openxmlformats.org/officeDocument/2006/math">
                      <m:r>
                        <a:rPr lang="de-DE" sz="2000" b="0" i="1" smtClean="0">
                          <a:latin typeface="Cambria Math" panose="02040503050406030204" pitchFamily="18" charset="0"/>
                        </a:rPr>
                        <m:t>𝛼</m:t>
                      </m:r>
                      <m:r>
                        <a:rPr lang="de-DE" sz="2000" b="0" i="1" smtClean="0">
                          <a:latin typeface="Cambria Math" panose="02040503050406030204" pitchFamily="18" charset="0"/>
                        </a:rPr>
                        <m:t>+</m:t>
                      </m:r>
                      <m:r>
                        <a:rPr lang="de-DE" sz="2000" b="0" i="1" smtClean="0">
                          <a:latin typeface="Cambria Math" panose="02040503050406030204" pitchFamily="18" charset="0"/>
                        </a:rPr>
                        <m:t>𝛽</m:t>
                      </m:r>
                      <m:r>
                        <a:rPr lang="de-DE" sz="2000" b="0" i="1" smtClean="0">
                          <a:latin typeface="Cambria Math" panose="02040503050406030204" pitchFamily="18" charset="0"/>
                        </a:rPr>
                        <m:t>+</m:t>
                      </m:r>
                      <m:r>
                        <a:rPr lang="de-DE" sz="2000" b="0" i="1" smtClean="0">
                          <a:latin typeface="Cambria Math" panose="02040503050406030204" pitchFamily="18" charset="0"/>
                        </a:rPr>
                        <m:t>𝛾</m:t>
                      </m:r>
                      <m:r>
                        <a:rPr lang="de-DE" sz="2000" b="0" i="1" smtClean="0">
                          <a:latin typeface="Cambria Math" panose="02040503050406030204" pitchFamily="18" charset="0"/>
                        </a:rPr>
                        <m:t>=180°</m:t>
                      </m:r>
                    </m:oMath>
                  </m:oMathPara>
                </a14:m>
                <a:endParaRPr lang="de-DE" sz="2000" b="0" i="1">
                  <a:latin typeface="Cambria Math" panose="02040503050406030204" pitchFamily="18" charset="0"/>
                </a:endParaRPr>
              </a:p>
              <a:p>
                <a:pPr>
                  <a:spcAft>
                    <a:spcPts val="600"/>
                  </a:spcAft>
                </a:pPr>
                <a14:m>
                  <m:oMathPara xmlns:m="http://schemas.openxmlformats.org/officeDocument/2006/math">
                    <m:oMathParaPr>
                      <m:jc m:val="left"/>
                    </m:oMathParaPr>
                    <m:oMath xmlns:m="http://schemas.openxmlformats.org/officeDocument/2006/math">
                      <m:r>
                        <a:rPr lang="de-DE" sz="2000" b="0" i="1" smtClean="0">
                          <a:latin typeface="Cambria Math" panose="02040503050406030204" pitchFamily="18" charset="0"/>
                        </a:rPr>
                        <m:t>𝛽</m:t>
                      </m:r>
                      <m:r>
                        <a:rPr lang="de-DE" sz="2000" b="0" i="0" smtClean="0">
                          <a:latin typeface="Cambria Math" panose="02040503050406030204" pitchFamily="18" charset="0"/>
                        </a:rPr>
                        <m:t>=180°−</m:t>
                      </m:r>
                      <m:r>
                        <a:rPr lang="de-DE" sz="2000" b="0" i="1" smtClean="0">
                          <a:latin typeface="Cambria Math" panose="02040503050406030204" pitchFamily="18" charset="0"/>
                        </a:rPr>
                        <m:t>𝛼</m:t>
                      </m:r>
                      <m:r>
                        <a:rPr lang="de-DE" sz="2000" b="0" i="1" smtClean="0">
                          <a:latin typeface="Cambria Math" panose="02040503050406030204" pitchFamily="18" charset="0"/>
                        </a:rPr>
                        <m:t>−</m:t>
                      </m:r>
                      <m:r>
                        <a:rPr lang="de-DE" sz="2000" b="0" i="1" smtClean="0">
                          <a:latin typeface="Cambria Math" panose="02040503050406030204" pitchFamily="18" charset="0"/>
                        </a:rPr>
                        <m:t>𝛾</m:t>
                      </m:r>
                    </m:oMath>
                  </m:oMathPara>
                </a14:m>
                <a:br>
                  <a:rPr lang="de-DE" sz="2000" b="0"/>
                </a:br>
                <a:endParaRPr lang="de-DE" sz="2000" b="0" i="1">
                  <a:latin typeface="Cambria Math" panose="02040503050406030204" pitchFamily="18" charset="0"/>
                </a:endParaRPr>
              </a:p>
              <a:p>
                <a:pPr marL="238125"/>
                <a14:m>
                  <m:oMathPara xmlns:m="http://schemas.openxmlformats.org/officeDocument/2006/math">
                    <m:oMathParaPr>
                      <m:jc m:val="left"/>
                    </m:oMathParaPr>
                    <m:oMath xmlns:m="http://schemas.openxmlformats.org/officeDocument/2006/math">
                      <m:r>
                        <a:rPr lang="de-DE" sz="2000" b="0" i="1" smtClean="0">
                          <a:latin typeface="Cambria Math" panose="02040503050406030204" pitchFamily="18" charset="0"/>
                        </a:rPr>
                        <m:t>=180°−36°−90°</m:t>
                      </m:r>
                    </m:oMath>
                  </m:oMathPara>
                </a14:m>
                <a:endParaRPr lang="de-DE" sz="2000" b="0" i="1">
                  <a:latin typeface="Cambria Math" panose="02040503050406030204" pitchFamily="18" charset="0"/>
                </a:endParaRPr>
              </a:p>
              <a:p>
                <a:pPr marL="15875" indent="-15875"/>
                <a14:m>
                  <m:oMathPara xmlns:m="http://schemas.openxmlformats.org/officeDocument/2006/math">
                    <m:oMathParaPr>
                      <m:jc m:val="left"/>
                    </m:oMathParaPr>
                    <m:oMath xmlns:m="http://schemas.openxmlformats.org/officeDocument/2006/math">
                      <m:r>
                        <a:rPr lang="de-DE" sz="2000" b="0" i="1" u="sng" smtClean="0">
                          <a:solidFill>
                            <a:schemeClr val="tx2">
                              <a:lumMod val="75000"/>
                              <a:lumOff val="25000"/>
                            </a:schemeClr>
                          </a:solidFill>
                          <a:latin typeface="Cambria Math" panose="02040503050406030204" pitchFamily="18" charset="0"/>
                        </a:rPr>
                        <m:t>𝛽</m:t>
                      </m:r>
                      <m:r>
                        <a:rPr lang="de-DE" sz="2000" b="0" i="1" u="sng" smtClean="0">
                          <a:solidFill>
                            <a:schemeClr val="tx2">
                              <a:lumMod val="75000"/>
                              <a:lumOff val="25000"/>
                            </a:schemeClr>
                          </a:solidFill>
                          <a:latin typeface="Cambria Math" panose="02040503050406030204" pitchFamily="18" charset="0"/>
                        </a:rPr>
                        <m:t>=54°</m:t>
                      </m:r>
                    </m:oMath>
                  </m:oMathPara>
                </a14:m>
                <a:endParaRPr lang="de-DE" sz="2000" b="0" u="sng">
                  <a:solidFill>
                    <a:schemeClr val="tx2">
                      <a:lumMod val="75000"/>
                      <a:lumOff val="25000"/>
                    </a:schemeClr>
                  </a:solidFill>
                </a:endParaRPr>
              </a:p>
              <a:p>
                <a:endParaRPr lang="en-US" sz="2000"/>
              </a:p>
            </p:txBody>
          </p:sp>
        </mc:Choice>
        <mc:Fallback xmlns="">
          <p:sp>
            <p:nvSpPr>
              <p:cNvPr id="12" name="Textfeld 11">
                <a:extLst>
                  <a:ext uri="{FF2B5EF4-FFF2-40B4-BE49-F238E27FC236}">
                    <a16:creationId xmlns:a16="http://schemas.microsoft.com/office/drawing/2014/main" id="{F91B19A0-E148-5977-7D5F-B1257D89A4F0}"/>
                  </a:ext>
                </a:extLst>
              </p:cNvPr>
              <p:cNvSpPr txBox="1">
                <a:spLocks noRot="1" noChangeAspect="1" noMove="1" noResize="1" noEditPoints="1" noAdjustHandles="1" noChangeArrowheads="1" noChangeShapeType="1" noTextEdit="1"/>
              </p:cNvSpPr>
              <p:nvPr/>
            </p:nvSpPr>
            <p:spPr>
              <a:xfrm>
                <a:off x="4193736" y="4399149"/>
                <a:ext cx="2644763" cy="2092881"/>
              </a:xfrm>
              <a:prstGeom prst="rect">
                <a:avLst/>
              </a:prstGeom>
              <a:blipFill>
                <a:blip r:embed="rId4"/>
                <a:stretch>
                  <a:fillRect l="-1152"/>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3" name="Textfeld 12">
                <a:extLst>
                  <a:ext uri="{FF2B5EF4-FFF2-40B4-BE49-F238E27FC236}">
                    <a16:creationId xmlns:a16="http://schemas.microsoft.com/office/drawing/2014/main" id="{C8571E9C-8366-D14E-EC80-5DC69187699C}"/>
                  </a:ext>
                </a:extLst>
              </p:cNvPr>
              <p:cNvSpPr txBox="1"/>
              <p:nvPr/>
            </p:nvSpPr>
            <p:spPr>
              <a:xfrm>
                <a:off x="9351275" y="4482972"/>
                <a:ext cx="2644763" cy="2092881"/>
              </a:xfrm>
              <a:prstGeom prst="rect">
                <a:avLst/>
              </a:prstGeom>
              <a:noFill/>
            </p:spPr>
            <p:txBody>
              <a:bodyPr wrap="none" rtlCol="0">
                <a:spAutoFit/>
              </a:bodyPr>
              <a:lstStyle/>
              <a:p>
                <a:pPr>
                  <a:spcAft>
                    <a:spcPts val="600"/>
                  </a:spcAft>
                </a:pPr>
                <a14:m>
                  <m:oMathPara xmlns:m="http://schemas.openxmlformats.org/officeDocument/2006/math">
                    <m:oMathParaPr>
                      <m:jc m:val="left"/>
                    </m:oMathParaPr>
                    <m:oMath xmlns:m="http://schemas.openxmlformats.org/officeDocument/2006/math">
                      <m:r>
                        <a:rPr lang="de-DE" sz="2000" b="0" i="1" u="sng" smtClean="0">
                          <a:solidFill>
                            <a:schemeClr val="tx2">
                              <a:lumMod val="75000"/>
                              <a:lumOff val="25000"/>
                            </a:schemeClr>
                          </a:solidFill>
                          <a:latin typeface="Cambria Math" panose="02040503050406030204" pitchFamily="18" charset="0"/>
                        </a:rPr>
                        <m:t>𝛾</m:t>
                      </m:r>
                      <m:r>
                        <a:rPr lang="de-DE" sz="2000" b="0" i="1" u="sng" smtClean="0">
                          <a:solidFill>
                            <a:schemeClr val="tx2">
                              <a:lumMod val="75000"/>
                              <a:lumOff val="25000"/>
                            </a:schemeClr>
                          </a:solidFill>
                          <a:latin typeface="Cambria Math" panose="02040503050406030204" pitchFamily="18" charset="0"/>
                        </a:rPr>
                        <m:t>=90°</m:t>
                      </m:r>
                    </m:oMath>
                  </m:oMathPara>
                </a14:m>
                <a:endParaRPr lang="de-DE" sz="2000" b="0" u="sng" dirty="0">
                  <a:solidFill>
                    <a:schemeClr val="tx2">
                      <a:lumMod val="75000"/>
                      <a:lumOff val="25000"/>
                    </a:schemeClr>
                  </a:solidFill>
                </a:endParaRPr>
              </a:p>
              <a:p>
                <a:pPr>
                  <a:spcAft>
                    <a:spcPts val="600"/>
                  </a:spcAft>
                </a:pPr>
                <a14:m>
                  <m:oMathPara xmlns:m="http://schemas.openxmlformats.org/officeDocument/2006/math">
                    <m:oMathParaPr>
                      <m:jc m:val="left"/>
                    </m:oMathParaPr>
                    <m:oMath xmlns:m="http://schemas.openxmlformats.org/officeDocument/2006/math">
                      <m:r>
                        <a:rPr lang="de-DE" sz="2000" b="0" i="1" smtClean="0">
                          <a:latin typeface="Cambria Math" panose="02040503050406030204" pitchFamily="18" charset="0"/>
                        </a:rPr>
                        <m:t>𝛼</m:t>
                      </m:r>
                      <m:r>
                        <a:rPr lang="de-DE" sz="2000" b="0" i="1" smtClean="0">
                          <a:latin typeface="Cambria Math" panose="02040503050406030204" pitchFamily="18" charset="0"/>
                        </a:rPr>
                        <m:t>+</m:t>
                      </m:r>
                      <m:r>
                        <a:rPr lang="de-DE" sz="2000" b="0" i="1" smtClean="0">
                          <a:latin typeface="Cambria Math" panose="02040503050406030204" pitchFamily="18" charset="0"/>
                        </a:rPr>
                        <m:t>𝛽</m:t>
                      </m:r>
                      <m:r>
                        <a:rPr lang="de-DE" sz="2000" b="0" i="1" smtClean="0">
                          <a:latin typeface="Cambria Math" panose="02040503050406030204" pitchFamily="18" charset="0"/>
                        </a:rPr>
                        <m:t>+</m:t>
                      </m:r>
                      <m:r>
                        <a:rPr lang="de-DE" sz="2000" b="0" i="1" smtClean="0">
                          <a:latin typeface="Cambria Math" panose="02040503050406030204" pitchFamily="18" charset="0"/>
                        </a:rPr>
                        <m:t>𝛾</m:t>
                      </m:r>
                      <m:r>
                        <a:rPr lang="de-DE" sz="2000" b="0" i="1" smtClean="0">
                          <a:latin typeface="Cambria Math" panose="02040503050406030204" pitchFamily="18" charset="0"/>
                        </a:rPr>
                        <m:t>=180°</m:t>
                      </m:r>
                    </m:oMath>
                  </m:oMathPara>
                </a14:m>
                <a:endParaRPr lang="de-DE" sz="2000" b="0" i="1" dirty="0">
                  <a:latin typeface="Cambria Math" panose="02040503050406030204" pitchFamily="18" charset="0"/>
                </a:endParaRPr>
              </a:p>
              <a:p>
                <a:pPr>
                  <a:spcAft>
                    <a:spcPts val="600"/>
                  </a:spcAft>
                </a:pPr>
                <a14:m>
                  <m:oMathPara xmlns:m="http://schemas.openxmlformats.org/officeDocument/2006/math">
                    <m:oMathParaPr>
                      <m:jc m:val="left"/>
                    </m:oMathParaPr>
                    <m:oMath xmlns:m="http://schemas.openxmlformats.org/officeDocument/2006/math">
                      <m:r>
                        <a:rPr lang="de-DE" sz="2000" b="0" i="1" smtClean="0">
                          <a:latin typeface="Cambria Math" panose="02040503050406030204" pitchFamily="18" charset="0"/>
                        </a:rPr>
                        <m:t>𝛼</m:t>
                      </m:r>
                      <m:r>
                        <a:rPr lang="de-DE" sz="2000" b="0" i="0" smtClean="0">
                          <a:latin typeface="Cambria Math" panose="02040503050406030204" pitchFamily="18" charset="0"/>
                        </a:rPr>
                        <m:t>=180°−</m:t>
                      </m:r>
                      <m:r>
                        <a:rPr lang="de-DE" sz="2000" b="0" i="1" smtClean="0">
                          <a:latin typeface="Cambria Math" panose="02040503050406030204" pitchFamily="18" charset="0"/>
                        </a:rPr>
                        <m:t>𝛽</m:t>
                      </m:r>
                      <m:r>
                        <a:rPr lang="de-DE" sz="2000" b="0" i="1" smtClean="0">
                          <a:latin typeface="Cambria Math" panose="02040503050406030204" pitchFamily="18" charset="0"/>
                        </a:rPr>
                        <m:t>−</m:t>
                      </m:r>
                      <m:r>
                        <a:rPr lang="de-DE" sz="2000" b="0" i="1" smtClean="0">
                          <a:latin typeface="Cambria Math" panose="02040503050406030204" pitchFamily="18" charset="0"/>
                        </a:rPr>
                        <m:t>𝛾</m:t>
                      </m:r>
                    </m:oMath>
                  </m:oMathPara>
                </a14:m>
                <a:br>
                  <a:rPr lang="de-DE" sz="2000" b="0" dirty="0"/>
                </a:br>
                <a:endParaRPr lang="de-DE" sz="2000" b="0" i="1" dirty="0">
                  <a:latin typeface="Cambria Math" panose="02040503050406030204" pitchFamily="18" charset="0"/>
                </a:endParaRPr>
              </a:p>
              <a:p>
                <a:pPr marL="238125"/>
                <a14:m>
                  <m:oMathPara xmlns:m="http://schemas.openxmlformats.org/officeDocument/2006/math">
                    <m:oMathParaPr>
                      <m:jc m:val="left"/>
                    </m:oMathParaPr>
                    <m:oMath xmlns:m="http://schemas.openxmlformats.org/officeDocument/2006/math">
                      <m:r>
                        <a:rPr lang="de-DE" sz="2000" b="0" i="1" smtClean="0">
                          <a:latin typeface="Cambria Math" panose="02040503050406030204" pitchFamily="18" charset="0"/>
                        </a:rPr>
                        <m:t>=180°−15°−90°</m:t>
                      </m:r>
                    </m:oMath>
                  </m:oMathPara>
                </a14:m>
                <a:endParaRPr lang="de-DE" sz="2000" b="0" i="1" dirty="0">
                  <a:latin typeface="Cambria Math" panose="02040503050406030204" pitchFamily="18" charset="0"/>
                </a:endParaRPr>
              </a:p>
              <a:p>
                <a:pPr marL="15875"/>
                <a14:m>
                  <m:oMathPara xmlns:m="http://schemas.openxmlformats.org/officeDocument/2006/math">
                    <m:oMathParaPr>
                      <m:jc m:val="left"/>
                    </m:oMathParaPr>
                    <m:oMath xmlns:m="http://schemas.openxmlformats.org/officeDocument/2006/math">
                      <m:r>
                        <a:rPr lang="de-DE" sz="2000" b="0" i="1" u="sng" smtClean="0">
                          <a:solidFill>
                            <a:schemeClr val="tx2">
                              <a:lumMod val="75000"/>
                              <a:lumOff val="25000"/>
                            </a:schemeClr>
                          </a:solidFill>
                          <a:latin typeface="Cambria Math" panose="02040503050406030204" pitchFamily="18" charset="0"/>
                        </a:rPr>
                        <m:t>𝛼</m:t>
                      </m:r>
                      <m:r>
                        <a:rPr lang="de-DE" sz="2000" b="0" i="1" u="sng" smtClean="0">
                          <a:solidFill>
                            <a:schemeClr val="tx2">
                              <a:lumMod val="75000"/>
                              <a:lumOff val="25000"/>
                            </a:schemeClr>
                          </a:solidFill>
                          <a:latin typeface="Cambria Math" panose="02040503050406030204" pitchFamily="18" charset="0"/>
                        </a:rPr>
                        <m:t>=75°</m:t>
                      </m:r>
                    </m:oMath>
                  </m:oMathPara>
                </a14:m>
                <a:endParaRPr lang="de-DE" sz="2000" b="0" u="sng" dirty="0">
                  <a:solidFill>
                    <a:schemeClr val="tx2">
                      <a:lumMod val="75000"/>
                      <a:lumOff val="25000"/>
                    </a:schemeClr>
                  </a:solidFill>
                </a:endParaRPr>
              </a:p>
              <a:p>
                <a:endParaRPr lang="en-US" sz="2000" dirty="0"/>
              </a:p>
            </p:txBody>
          </p:sp>
        </mc:Choice>
        <mc:Fallback xmlns="">
          <p:sp>
            <p:nvSpPr>
              <p:cNvPr id="13" name="Textfeld 12">
                <a:extLst>
                  <a:ext uri="{FF2B5EF4-FFF2-40B4-BE49-F238E27FC236}">
                    <a16:creationId xmlns:a16="http://schemas.microsoft.com/office/drawing/2014/main" id="{C8571E9C-8366-D14E-EC80-5DC69187699C}"/>
                  </a:ext>
                </a:extLst>
              </p:cNvPr>
              <p:cNvSpPr txBox="1">
                <a:spLocks noRot="1" noChangeAspect="1" noMove="1" noResize="1" noEditPoints="1" noAdjustHandles="1" noChangeArrowheads="1" noChangeShapeType="1" noTextEdit="1"/>
              </p:cNvSpPr>
              <p:nvPr/>
            </p:nvSpPr>
            <p:spPr>
              <a:xfrm>
                <a:off x="9351275" y="4482972"/>
                <a:ext cx="2644763" cy="2092881"/>
              </a:xfrm>
              <a:prstGeom prst="rect">
                <a:avLst/>
              </a:prstGeom>
              <a:blipFill>
                <a:blip r:embed="rId5"/>
                <a:stretch>
                  <a:fillRect/>
                </a:stretch>
              </a:blipFill>
            </p:spPr>
            <p:txBody>
              <a:bodyPr/>
              <a:lstStyle/>
              <a:p>
                <a:r>
                  <a:rPr lang="de-DE">
                    <a:noFill/>
                  </a:rPr>
                  <a:t> </a:t>
                </a:r>
              </a:p>
            </p:txBody>
          </p:sp>
        </mc:Fallback>
      </mc:AlternateContent>
      <p:sp>
        <p:nvSpPr>
          <p:cNvPr id="19" name="Titel 18">
            <a:extLst>
              <a:ext uri="{FF2B5EF4-FFF2-40B4-BE49-F238E27FC236}">
                <a16:creationId xmlns:a16="http://schemas.microsoft.com/office/drawing/2014/main" id="{EB0BA73F-B5B1-3E07-1693-F5EB783F7B7E}"/>
              </a:ext>
            </a:extLst>
          </p:cNvPr>
          <p:cNvSpPr>
            <a:spLocks noGrp="1"/>
          </p:cNvSpPr>
          <p:nvPr>
            <p:ph type="title"/>
          </p:nvPr>
        </p:nvSpPr>
        <p:spPr/>
        <p:txBody>
          <a:bodyPr/>
          <a:lstStyle/>
          <a:p>
            <a:r>
              <a:rPr lang="de-DE" dirty="0"/>
              <a:t>Aufgabe 6</a:t>
            </a:r>
          </a:p>
        </p:txBody>
      </p:sp>
      <p:sp>
        <p:nvSpPr>
          <p:cNvPr id="14" name="Foliennummernplatzhalter 13">
            <a:extLst>
              <a:ext uri="{FF2B5EF4-FFF2-40B4-BE49-F238E27FC236}">
                <a16:creationId xmlns:a16="http://schemas.microsoft.com/office/drawing/2014/main" id="{EFC7DBF5-8208-AB1F-B152-55CB66B8E2D8}"/>
              </a:ext>
            </a:extLst>
          </p:cNvPr>
          <p:cNvSpPr>
            <a:spLocks noGrp="1"/>
          </p:cNvSpPr>
          <p:nvPr>
            <p:ph type="sldNum" sz="quarter" idx="12"/>
          </p:nvPr>
        </p:nvSpPr>
        <p:spPr/>
        <p:txBody>
          <a:bodyPr/>
          <a:lstStyle/>
          <a:p>
            <a:fld id="{69AFFE21-306B-104C-A652-3A8A92DE08D1}" type="slidenum">
              <a:rPr lang="de-DE" smtClean="0"/>
              <a:pPr/>
              <a:t>62</a:t>
            </a:fld>
            <a:endParaRPr lang="de-DE" dirty="0"/>
          </a:p>
        </p:txBody>
      </p:sp>
      <p:sp>
        <p:nvSpPr>
          <p:cNvPr id="7" name="Datumsplatzhalter 6">
            <a:extLst>
              <a:ext uri="{FF2B5EF4-FFF2-40B4-BE49-F238E27FC236}">
                <a16:creationId xmlns:a16="http://schemas.microsoft.com/office/drawing/2014/main" id="{F5771313-50BD-9B61-8296-BC1BE0E913EC}"/>
              </a:ext>
            </a:extLst>
          </p:cNvPr>
          <p:cNvSpPr>
            <a:spLocks noGrp="1"/>
          </p:cNvSpPr>
          <p:nvPr>
            <p:ph type="dt" sz="half" idx="2"/>
          </p:nvPr>
        </p:nvSpPr>
        <p:spPr/>
        <p:txBody>
          <a:bodyPr/>
          <a:lstStyle/>
          <a:p>
            <a:fld id="{11F1FC0E-B0B3-4FD0-ABA1-7F680859B41C}" type="datetime1">
              <a:rPr lang="de-DE" smtClean="0"/>
              <a:t>29.04.2024</a:t>
            </a:fld>
            <a:endParaRPr lang="de-DE" dirty="0"/>
          </a:p>
        </p:txBody>
      </p:sp>
      <p:sp>
        <p:nvSpPr>
          <p:cNvPr id="15" name="Fußzeilenplatzhalter 14">
            <a:extLst>
              <a:ext uri="{FF2B5EF4-FFF2-40B4-BE49-F238E27FC236}">
                <a16:creationId xmlns:a16="http://schemas.microsoft.com/office/drawing/2014/main" id="{4108B60E-145C-0ECD-4B1B-2ABFE385E7FA}"/>
              </a:ext>
            </a:extLst>
          </p:cNvPr>
          <p:cNvSpPr>
            <a:spLocks noGrp="1"/>
          </p:cNvSpPr>
          <p:nvPr>
            <p:ph type="ftr" sz="quarter" idx="3"/>
          </p:nvPr>
        </p:nvSpPr>
        <p:spPr/>
        <p:txBody>
          <a:bodyPr/>
          <a:lstStyle/>
          <a:p>
            <a:r>
              <a:rPr lang="de-DE" dirty="0"/>
              <a:t>Ulrich </a:t>
            </a:r>
            <a:r>
              <a:rPr lang="de-DE" dirty="0" err="1"/>
              <a:t>Kortenkamp</a:t>
            </a:r>
            <a:r>
              <a:rPr lang="de-DE" dirty="0"/>
              <a:t> | Elise Stroetmann | Marcus Röhming</a:t>
            </a:r>
          </a:p>
        </p:txBody>
      </p:sp>
    </p:spTree>
    <p:extLst>
      <p:ext uri="{BB962C8B-B14F-4D97-AF65-F5344CB8AC3E}">
        <p14:creationId xmlns:p14="http://schemas.microsoft.com/office/powerpoint/2010/main" val="3301985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fade">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fade">
                                      <p:cBhvr>
                                        <p:cTn id="17" dur="500"/>
                                        <p:tgtEl>
                                          <p:spTgt spid="12">
                                            <p:txEl>
                                              <p:pRg st="2" end="2"/>
                                            </p:txEl>
                                          </p:spTgt>
                                        </p:tgtEl>
                                      </p:cBhvr>
                                    </p:animEffect>
                                  </p:childTnLst>
                                </p:cTn>
                              </p:par>
                            </p:childTnLst>
                          </p:cTn>
                        </p:par>
                        <p:par>
                          <p:cTn id="18" fill="hold">
                            <p:stCondLst>
                              <p:cond delay="500"/>
                            </p:stCondLst>
                            <p:childTnLst>
                              <p:par>
                                <p:cTn id="19" presetID="10" presetClass="entr" presetSubtype="0" fill="hold" nodeType="afterEffect">
                                  <p:stCondLst>
                                    <p:cond delay="0"/>
                                  </p:stCondLst>
                                  <p:childTnLst>
                                    <p:set>
                                      <p:cBhvr>
                                        <p:cTn id="20" dur="1" fill="hold">
                                          <p:stCondLst>
                                            <p:cond delay="0"/>
                                          </p:stCondLst>
                                        </p:cTn>
                                        <p:tgtEl>
                                          <p:spTgt spid="12">
                                            <p:txEl>
                                              <p:pRg st="3" end="3"/>
                                            </p:txEl>
                                          </p:spTgt>
                                        </p:tgtEl>
                                        <p:attrNameLst>
                                          <p:attrName>style.visibility</p:attrName>
                                        </p:attrNameLst>
                                      </p:cBhvr>
                                      <p:to>
                                        <p:strVal val="visible"/>
                                      </p:to>
                                    </p:set>
                                    <p:animEffect transition="in" filter="fade">
                                      <p:cBhvr>
                                        <p:cTn id="21" dur="500"/>
                                        <p:tgtEl>
                                          <p:spTgt spid="12">
                                            <p:txEl>
                                              <p:pRg st="3" end="3"/>
                                            </p:txEl>
                                          </p:spTgt>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12">
                                            <p:txEl>
                                              <p:pRg st="4" end="4"/>
                                            </p:txEl>
                                          </p:spTgt>
                                        </p:tgtEl>
                                        <p:attrNameLst>
                                          <p:attrName>style.visibility</p:attrName>
                                        </p:attrNameLst>
                                      </p:cBhvr>
                                      <p:to>
                                        <p:strVal val="visible"/>
                                      </p:to>
                                    </p:set>
                                    <p:animEffect transition="in" filter="fade">
                                      <p:cBhvr>
                                        <p:cTn id="25" dur="500"/>
                                        <p:tgtEl>
                                          <p:spTgt spid="12">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13">
                                            <p:txEl>
                                              <p:pRg st="0" end="0"/>
                                            </p:txEl>
                                          </p:spTgt>
                                        </p:tgtEl>
                                        <p:attrNameLst>
                                          <p:attrName>style.visibility</p:attrName>
                                        </p:attrNameLst>
                                      </p:cBhvr>
                                      <p:to>
                                        <p:strVal val="visible"/>
                                      </p:to>
                                    </p:set>
                                    <p:animEffect transition="in" filter="fade">
                                      <p:cBhvr>
                                        <p:cTn id="30" dur="500"/>
                                        <p:tgtEl>
                                          <p:spTgt spid="13">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3">
                                            <p:txEl>
                                              <p:pRg st="1" end="1"/>
                                            </p:txEl>
                                          </p:spTgt>
                                        </p:tgtEl>
                                        <p:attrNameLst>
                                          <p:attrName>style.visibility</p:attrName>
                                        </p:attrNameLst>
                                      </p:cBhvr>
                                      <p:to>
                                        <p:strVal val="visible"/>
                                      </p:to>
                                    </p:set>
                                    <p:animEffect transition="in" filter="fade">
                                      <p:cBhvr>
                                        <p:cTn id="35" dur="500"/>
                                        <p:tgtEl>
                                          <p:spTgt spid="13">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13">
                                            <p:txEl>
                                              <p:pRg st="2" end="2"/>
                                            </p:txEl>
                                          </p:spTgt>
                                        </p:tgtEl>
                                        <p:attrNameLst>
                                          <p:attrName>style.visibility</p:attrName>
                                        </p:attrNameLst>
                                      </p:cBhvr>
                                      <p:to>
                                        <p:strVal val="visible"/>
                                      </p:to>
                                    </p:set>
                                    <p:animEffect transition="in" filter="fade">
                                      <p:cBhvr>
                                        <p:cTn id="40" dur="500"/>
                                        <p:tgtEl>
                                          <p:spTgt spid="13">
                                            <p:txEl>
                                              <p:pRg st="2" end="2"/>
                                            </p:txEl>
                                          </p:spTgt>
                                        </p:tgtEl>
                                      </p:cBhvr>
                                    </p:animEffect>
                                  </p:childTnLst>
                                </p:cTn>
                              </p:par>
                            </p:childTnLst>
                          </p:cTn>
                        </p:par>
                        <p:par>
                          <p:cTn id="41" fill="hold">
                            <p:stCondLst>
                              <p:cond delay="500"/>
                            </p:stCondLst>
                            <p:childTnLst>
                              <p:par>
                                <p:cTn id="42" presetID="10" presetClass="entr" presetSubtype="0" fill="hold" nodeType="afterEffect">
                                  <p:stCondLst>
                                    <p:cond delay="0"/>
                                  </p:stCondLst>
                                  <p:childTnLst>
                                    <p:set>
                                      <p:cBhvr>
                                        <p:cTn id="43" dur="1" fill="hold">
                                          <p:stCondLst>
                                            <p:cond delay="0"/>
                                          </p:stCondLst>
                                        </p:cTn>
                                        <p:tgtEl>
                                          <p:spTgt spid="13">
                                            <p:txEl>
                                              <p:pRg st="3" end="3"/>
                                            </p:txEl>
                                          </p:spTgt>
                                        </p:tgtEl>
                                        <p:attrNameLst>
                                          <p:attrName>style.visibility</p:attrName>
                                        </p:attrNameLst>
                                      </p:cBhvr>
                                      <p:to>
                                        <p:strVal val="visible"/>
                                      </p:to>
                                    </p:set>
                                    <p:animEffect transition="in" filter="fade">
                                      <p:cBhvr>
                                        <p:cTn id="44" dur="500"/>
                                        <p:tgtEl>
                                          <p:spTgt spid="13">
                                            <p:txEl>
                                              <p:pRg st="3" end="3"/>
                                            </p:txEl>
                                          </p:spTgt>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13">
                                            <p:txEl>
                                              <p:pRg st="4" end="4"/>
                                            </p:txEl>
                                          </p:spTgt>
                                        </p:tgtEl>
                                        <p:attrNameLst>
                                          <p:attrName>style.visibility</p:attrName>
                                        </p:attrNameLst>
                                      </p:cBhvr>
                                      <p:to>
                                        <p:strVal val="visible"/>
                                      </p:to>
                                    </p:set>
                                    <p:animEffect transition="in" filter="fade">
                                      <p:cBhvr>
                                        <p:cTn id="48" dur="500"/>
                                        <p:tgtEl>
                                          <p:spTgt spid="1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feld 9">
            <a:extLst>
              <a:ext uri="{FF2B5EF4-FFF2-40B4-BE49-F238E27FC236}">
                <a16:creationId xmlns:a16="http://schemas.microsoft.com/office/drawing/2014/main" id="{E5F67B39-8658-F785-2979-9B1A723B5608}"/>
              </a:ext>
            </a:extLst>
          </p:cNvPr>
          <p:cNvSpPr txBox="1"/>
          <p:nvPr/>
        </p:nvSpPr>
        <p:spPr>
          <a:xfrm>
            <a:off x="1015938" y="1813404"/>
            <a:ext cx="426720" cy="369332"/>
          </a:xfrm>
          <a:prstGeom prst="rect">
            <a:avLst/>
          </a:prstGeom>
          <a:noFill/>
        </p:spPr>
        <p:txBody>
          <a:bodyPr wrap="none" rtlCol="0">
            <a:spAutoFit/>
          </a:bodyPr>
          <a:lstStyle/>
          <a:p>
            <a:r>
              <a:rPr lang="en-US">
                <a:latin typeface="Avenir Next" panose="020B0503020202020204" pitchFamily="34" charset="0"/>
              </a:rPr>
              <a:t>c) </a:t>
            </a:r>
          </a:p>
        </p:txBody>
      </p:sp>
      <p:pic>
        <p:nvPicPr>
          <p:cNvPr id="2" name="Grafik 1">
            <a:extLst>
              <a:ext uri="{FF2B5EF4-FFF2-40B4-BE49-F238E27FC236}">
                <a16:creationId xmlns:a16="http://schemas.microsoft.com/office/drawing/2014/main" id="{708DAE96-2A3A-5185-1D17-90AADFCED94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42658" y="1998070"/>
            <a:ext cx="3804177" cy="3610377"/>
          </a:xfrm>
          <a:prstGeom prst="rect">
            <a:avLst/>
          </a:prstGeom>
        </p:spPr>
      </p:pic>
      <p:sp>
        <p:nvSpPr>
          <p:cNvPr id="16" name="Kreis 15">
            <a:extLst>
              <a:ext uri="{FF2B5EF4-FFF2-40B4-BE49-F238E27FC236}">
                <a16:creationId xmlns:a16="http://schemas.microsoft.com/office/drawing/2014/main" id="{ADDAADA3-8E9F-575F-B4C0-D350DEB4770F}"/>
              </a:ext>
            </a:extLst>
          </p:cNvPr>
          <p:cNvSpPr/>
          <p:nvPr/>
        </p:nvSpPr>
        <p:spPr>
          <a:xfrm rot="15404012">
            <a:off x="3262769" y="1393776"/>
            <a:ext cx="1845844" cy="2106128"/>
          </a:xfrm>
          <a:prstGeom prst="pie">
            <a:avLst>
              <a:gd name="adj1" fmla="val 13573051"/>
              <a:gd name="adj2" fmla="val 15249125"/>
            </a:avLst>
          </a:prstGeom>
          <a:solidFill>
            <a:schemeClr val="accent2">
              <a:lumMod val="60000"/>
              <a:lumOff val="40000"/>
              <a:alpha val="14000"/>
            </a:schemeClr>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mc:AlternateContent xmlns:mc="http://schemas.openxmlformats.org/markup-compatibility/2006">
        <mc:Choice xmlns:a14="http://schemas.microsoft.com/office/drawing/2010/main" Requires="a14">
          <p:sp>
            <p:nvSpPr>
              <p:cNvPr id="3" name="Textfeld 2">
                <a:extLst>
                  <a:ext uri="{FF2B5EF4-FFF2-40B4-BE49-F238E27FC236}">
                    <a16:creationId xmlns:a16="http://schemas.microsoft.com/office/drawing/2014/main" id="{D1E1B29F-4409-04FB-F52E-EAC9A78B7BB8}"/>
                  </a:ext>
                </a:extLst>
              </p:cNvPr>
              <p:cNvSpPr txBox="1"/>
              <p:nvPr/>
            </p:nvSpPr>
            <p:spPr>
              <a:xfrm>
                <a:off x="6293590" y="2829293"/>
                <a:ext cx="2269211" cy="2092881"/>
              </a:xfrm>
              <a:prstGeom prst="rect">
                <a:avLst/>
              </a:prstGeom>
              <a:noFill/>
            </p:spPr>
            <p:txBody>
              <a:bodyPr wrap="none" rtlCol="0">
                <a:spAutoFit/>
              </a:bodyPr>
              <a:lstStyle/>
              <a:p>
                <a:pPr>
                  <a:spcAft>
                    <a:spcPts val="600"/>
                  </a:spcAft>
                </a:pPr>
                <a14:m>
                  <m:oMathPara xmlns:m="http://schemas.openxmlformats.org/officeDocument/2006/math">
                    <m:oMathParaPr>
                      <m:jc m:val="left"/>
                    </m:oMathParaPr>
                    <m:oMath xmlns:m="http://schemas.openxmlformats.org/officeDocument/2006/math">
                      <m:r>
                        <a:rPr lang="de-DE" sz="2000" b="0" i="1" smtClean="0">
                          <a:solidFill>
                            <a:schemeClr val="tx1"/>
                          </a:solidFill>
                          <a:latin typeface="Cambria Math" panose="02040503050406030204" pitchFamily="18" charset="0"/>
                        </a:rPr>
                        <m:t>𝛾</m:t>
                      </m:r>
                      <m:r>
                        <a:rPr lang="de-DE" sz="2000" b="0" i="1" smtClean="0">
                          <a:solidFill>
                            <a:schemeClr val="tx1"/>
                          </a:solidFill>
                          <a:latin typeface="Cambria Math" panose="02040503050406030204" pitchFamily="18" charset="0"/>
                        </a:rPr>
                        <m:t>=90°</m:t>
                      </m:r>
                    </m:oMath>
                  </m:oMathPara>
                </a14:m>
                <a:endParaRPr lang="de-DE" sz="2000" b="0">
                  <a:solidFill>
                    <a:schemeClr val="tx1"/>
                  </a:solidFill>
                </a:endParaRPr>
              </a:p>
              <a:p>
                <a:pPr>
                  <a:spcAft>
                    <a:spcPts val="600"/>
                  </a:spcAft>
                </a:pPr>
                <a14:m>
                  <m:oMathPara xmlns:m="http://schemas.openxmlformats.org/officeDocument/2006/math">
                    <m:oMathParaPr>
                      <m:jc m:val="left"/>
                    </m:oMathParaPr>
                    <m:oMath xmlns:m="http://schemas.openxmlformats.org/officeDocument/2006/math">
                      <m:r>
                        <a:rPr lang="de-DE" sz="2000" b="0" i="1" smtClean="0">
                          <a:latin typeface="Cambria Math" panose="02040503050406030204" pitchFamily="18" charset="0"/>
                        </a:rPr>
                        <m:t>𝛿</m:t>
                      </m:r>
                      <m:r>
                        <a:rPr lang="de-DE" sz="2000" b="0" i="1" smtClean="0">
                          <a:latin typeface="Cambria Math" panose="02040503050406030204" pitchFamily="18" charset="0"/>
                        </a:rPr>
                        <m:t>=</m:t>
                      </m:r>
                      <m:r>
                        <a:rPr lang="de-DE" sz="2000" b="0" i="1" smtClean="0">
                          <a:latin typeface="Cambria Math" panose="02040503050406030204" pitchFamily="18" charset="0"/>
                        </a:rPr>
                        <m:t>𝛾</m:t>
                      </m:r>
                      <m:r>
                        <a:rPr lang="de-DE" sz="2000" b="0" i="1" smtClean="0">
                          <a:latin typeface="Cambria Math" panose="02040503050406030204" pitchFamily="18" charset="0"/>
                        </a:rPr>
                        <m:t>−60°=30°</m:t>
                      </m:r>
                    </m:oMath>
                  </m:oMathPara>
                </a14:m>
                <a:endParaRPr lang="de-DE" sz="2000" b="0" i="1">
                  <a:latin typeface="Cambria Math" panose="02040503050406030204" pitchFamily="18" charset="0"/>
                </a:endParaRPr>
              </a:p>
              <a:p>
                <a:pPr>
                  <a:spcAft>
                    <a:spcPts val="600"/>
                  </a:spcAft>
                </a:pPr>
                <a14:m>
                  <m:oMathPara xmlns:m="http://schemas.openxmlformats.org/officeDocument/2006/math">
                    <m:oMathParaPr>
                      <m:jc m:val="left"/>
                    </m:oMathParaPr>
                    <m:oMath xmlns:m="http://schemas.openxmlformats.org/officeDocument/2006/math">
                      <m:r>
                        <a:rPr lang="de-DE" sz="2000" b="0" i="1" u="sng" smtClean="0">
                          <a:solidFill>
                            <a:schemeClr val="tx2">
                              <a:lumMod val="75000"/>
                              <a:lumOff val="25000"/>
                            </a:schemeClr>
                          </a:solidFill>
                          <a:latin typeface="Cambria Math" panose="02040503050406030204" pitchFamily="18" charset="0"/>
                        </a:rPr>
                        <m:t>𝛼</m:t>
                      </m:r>
                      <m:r>
                        <a:rPr lang="de-DE" sz="2000" b="0" i="1" u="sng" smtClean="0">
                          <a:solidFill>
                            <a:schemeClr val="tx2">
                              <a:lumMod val="75000"/>
                              <a:lumOff val="25000"/>
                            </a:schemeClr>
                          </a:solidFill>
                          <a:latin typeface="Cambria Math" panose="02040503050406030204" pitchFamily="18" charset="0"/>
                        </a:rPr>
                        <m:t>=</m:t>
                      </m:r>
                      <m:r>
                        <a:rPr lang="de-DE" sz="2000" b="0" i="1" u="sng" smtClean="0">
                          <a:solidFill>
                            <a:schemeClr val="tx2">
                              <a:lumMod val="75000"/>
                              <a:lumOff val="25000"/>
                            </a:schemeClr>
                          </a:solidFill>
                          <a:latin typeface="Cambria Math" panose="02040503050406030204" pitchFamily="18" charset="0"/>
                        </a:rPr>
                        <m:t>𝛿</m:t>
                      </m:r>
                      <m:r>
                        <a:rPr lang="de-DE" sz="2000" b="0" i="1" u="sng" smtClean="0">
                          <a:solidFill>
                            <a:schemeClr val="tx2">
                              <a:lumMod val="75000"/>
                              <a:lumOff val="25000"/>
                            </a:schemeClr>
                          </a:solidFill>
                          <a:latin typeface="Cambria Math" panose="02040503050406030204" pitchFamily="18" charset="0"/>
                        </a:rPr>
                        <m:t>=30°</m:t>
                      </m:r>
                    </m:oMath>
                  </m:oMathPara>
                </a14:m>
                <a:br>
                  <a:rPr lang="de-DE" sz="2000" b="0"/>
                </a:br>
                <a:endParaRPr lang="de-DE" sz="2000" b="0" i="1">
                  <a:latin typeface="Cambria Math" panose="02040503050406030204" pitchFamily="18" charset="0"/>
                </a:endParaRPr>
              </a:p>
              <a:p>
                <a:pPr marL="15875" indent="222250"/>
                <a14:m>
                  <m:oMathPara xmlns:m="http://schemas.openxmlformats.org/officeDocument/2006/math">
                    <m:oMathParaPr>
                      <m:jc m:val="left"/>
                    </m:oMathParaPr>
                    <m:oMath xmlns:m="http://schemas.openxmlformats.org/officeDocument/2006/math">
                      <m:r>
                        <a:rPr lang="de-DE" sz="2000" b="0" i="1" dirty="0" smtClean="0">
                          <a:latin typeface="Cambria Math" panose="02040503050406030204" pitchFamily="18" charset="0"/>
                        </a:rPr>
                        <m:t>𝜀</m:t>
                      </m:r>
                      <m:r>
                        <a:rPr lang="de-DE" sz="2000" b="0" i="1" smtClean="0">
                          <a:latin typeface="Cambria Math" panose="02040503050406030204" pitchFamily="18" charset="0"/>
                        </a:rPr>
                        <m:t>=180°−2</m:t>
                      </m:r>
                      <m:r>
                        <a:rPr lang="el-GR" sz="2000" i="1">
                          <a:latin typeface="Cambria Math" panose="02040503050406030204" pitchFamily="18" charset="0"/>
                          <a:ea typeface="Cambria Math" panose="02040503050406030204" pitchFamily="18" charset="0"/>
                        </a:rPr>
                        <m:t>∙</m:t>
                      </m:r>
                      <m:r>
                        <a:rPr lang="de-DE" sz="2000" b="0" i="1" smtClean="0">
                          <a:latin typeface="Cambria Math" panose="02040503050406030204" pitchFamily="18" charset="0"/>
                          <a:ea typeface="Cambria Math" panose="02040503050406030204" pitchFamily="18" charset="0"/>
                        </a:rPr>
                        <m:t>30</m:t>
                      </m:r>
                      <m:r>
                        <a:rPr lang="de-DE" sz="2000" b="0" i="1" smtClean="0">
                          <a:latin typeface="Cambria Math" panose="02040503050406030204" pitchFamily="18" charset="0"/>
                        </a:rPr>
                        <m:t>°</m:t>
                      </m:r>
                    </m:oMath>
                  </m:oMathPara>
                </a14:m>
                <a:endParaRPr lang="de-DE" sz="2000" b="0" i="1">
                  <a:latin typeface="Cambria Math" panose="02040503050406030204" pitchFamily="18" charset="0"/>
                </a:endParaRPr>
              </a:p>
              <a:p>
                <a:pPr marL="15875" indent="-15875"/>
                <a14:m>
                  <m:oMathPara xmlns:m="http://schemas.openxmlformats.org/officeDocument/2006/math">
                    <m:oMathParaPr>
                      <m:jc m:val="left"/>
                    </m:oMathParaPr>
                    <m:oMath xmlns:m="http://schemas.openxmlformats.org/officeDocument/2006/math">
                      <m:r>
                        <a:rPr lang="de-DE" sz="2000" b="0" i="1" u="sng" dirty="0" smtClean="0">
                          <a:solidFill>
                            <a:schemeClr val="tx2">
                              <a:lumMod val="75000"/>
                              <a:lumOff val="25000"/>
                            </a:schemeClr>
                          </a:solidFill>
                          <a:latin typeface="Cambria Math" panose="02040503050406030204" pitchFamily="18" charset="0"/>
                        </a:rPr>
                        <m:t>𝜀</m:t>
                      </m:r>
                      <m:r>
                        <a:rPr lang="de-DE" sz="2000" b="0" i="1" u="sng" smtClean="0">
                          <a:solidFill>
                            <a:schemeClr val="tx2">
                              <a:lumMod val="75000"/>
                              <a:lumOff val="25000"/>
                            </a:schemeClr>
                          </a:solidFill>
                          <a:latin typeface="Cambria Math" panose="02040503050406030204" pitchFamily="18" charset="0"/>
                        </a:rPr>
                        <m:t>=120°</m:t>
                      </m:r>
                    </m:oMath>
                  </m:oMathPara>
                </a14:m>
                <a:endParaRPr lang="de-DE" sz="2000" b="0" u="sng">
                  <a:solidFill>
                    <a:schemeClr val="tx2">
                      <a:lumMod val="75000"/>
                      <a:lumOff val="25000"/>
                    </a:schemeClr>
                  </a:solidFill>
                </a:endParaRPr>
              </a:p>
              <a:p>
                <a:endParaRPr lang="en-US" sz="2000"/>
              </a:p>
            </p:txBody>
          </p:sp>
        </mc:Choice>
        <mc:Fallback>
          <p:sp>
            <p:nvSpPr>
              <p:cNvPr id="3" name="Textfeld 2">
                <a:extLst>
                  <a:ext uri="{FF2B5EF4-FFF2-40B4-BE49-F238E27FC236}">
                    <a16:creationId xmlns:a16="http://schemas.microsoft.com/office/drawing/2014/main" id="{D1E1B29F-4409-04FB-F52E-EAC9A78B7BB8}"/>
                  </a:ext>
                </a:extLst>
              </p:cNvPr>
              <p:cNvSpPr txBox="1">
                <a:spLocks noRot="1" noChangeAspect="1" noMove="1" noResize="1" noEditPoints="1" noAdjustHandles="1" noChangeArrowheads="1" noChangeShapeType="1" noTextEdit="1"/>
              </p:cNvSpPr>
              <p:nvPr/>
            </p:nvSpPr>
            <p:spPr>
              <a:xfrm>
                <a:off x="6293590" y="2829293"/>
                <a:ext cx="2269211" cy="2092881"/>
              </a:xfrm>
              <a:prstGeom prst="rect">
                <a:avLst/>
              </a:prstGeom>
              <a:blipFill>
                <a:blip r:embed="rId3"/>
                <a:stretch>
                  <a:fillRect/>
                </a:stretch>
              </a:blipFill>
            </p:spPr>
            <p:txBody>
              <a:bodyPr/>
              <a:lstStyle/>
              <a:p>
                <a:r>
                  <a:rPr lang="de-DE">
                    <a:noFill/>
                  </a:rPr>
                  <a:t> </a:t>
                </a:r>
              </a:p>
            </p:txBody>
          </p:sp>
        </mc:Fallback>
      </mc:AlternateContent>
      <p:sp>
        <p:nvSpPr>
          <p:cNvPr id="12" name="Kreis 11">
            <a:extLst>
              <a:ext uri="{FF2B5EF4-FFF2-40B4-BE49-F238E27FC236}">
                <a16:creationId xmlns:a16="http://schemas.microsoft.com/office/drawing/2014/main" id="{92E00917-56A5-646F-AF63-2AFE09A5358F}"/>
              </a:ext>
            </a:extLst>
          </p:cNvPr>
          <p:cNvSpPr/>
          <p:nvPr/>
        </p:nvSpPr>
        <p:spPr>
          <a:xfrm rot="15404012">
            <a:off x="3485815" y="1704688"/>
            <a:ext cx="1399753" cy="1430946"/>
          </a:xfrm>
          <a:prstGeom prst="pie">
            <a:avLst>
              <a:gd name="adj1" fmla="val 9886746"/>
              <a:gd name="adj2" fmla="val 15249125"/>
            </a:avLst>
          </a:prstGeom>
          <a:solidFill>
            <a:schemeClr val="tx2">
              <a:lumMod val="50000"/>
              <a:lumOff val="50000"/>
              <a:alpha val="14000"/>
            </a:schemeClr>
          </a:solidFill>
          <a:ln>
            <a:solidFill>
              <a:schemeClr val="tx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mc:AlternateContent xmlns:mc="http://schemas.openxmlformats.org/markup-compatibility/2006">
        <mc:Choice xmlns:a14="http://schemas.microsoft.com/office/drawing/2010/main" Requires="a14">
          <p:sp>
            <p:nvSpPr>
              <p:cNvPr id="13" name="Textfeld 12">
                <a:extLst>
                  <a:ext uri="{FF2B5EF4-FFF2-40B4-BE49-F238E27FC236}">
                    <a16:creationId xmlns:a16="http://schemas.microsoft.com/office/drawing/2014/main" id="{DFDEDDD8-A220-DEE8-DDFF-F38E9192ABF0}"/>
                  </a:ext>
                </a:extLst>
              </p:cNvPr>
              <p:cNvSpPr txBox="1"/>
              <p:nvPr/>
            </p:nvSpPr>
            <p:spPr>
              <a:xfrm>
                <a:off x="3817101" y="2822882"/>
                <a:ext cx="348172"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sty m:val="p"/>
                        </m:rPr>
                        <a:rPr lang="de-DE" b="0" i="1" smtClean="0">
                          <a:solidFill>
                            <a:schemeClr val="tx2">
                              <a:lumMod val="75000"/>
                              <a:lumOff val="25000"/>
                            </a:schemeClr>
                          </a:solidFill>
                          <a:latin typeface="Cambria Math" panose="02040503050406030204" pitchFamily="18" charset="0"/>
                        </a:rPr>
                        <m:t>γ</m:t>
                      </m:r>
                    </m:oMath>
                  </m:oMathPara>
                </a14:m>
                <a:endParaRPr lang="de-DE" b="0">
                  <a:solidFill>
                    <a:schemeClr val="tx2">
                      <a:lumMod val="75000"/>
                      <a:lumOff val="25000"/>
                    </a:schemeClr>
                  </a:solidFill>
                </a:endParaRPr>
              </a:p>
            </p:txBody>
          </p:sp>
        </mc:Choice>
        <mc:Fallback>
          <p:sp>
            <p:nvSpPr>
              <p:cNvPr id="13" name="Textfeld 12">
                <a:extLst>
                  <a:ext uri="{FF2B5EF4-FFF2-40B4-BE49-F238E27FC236}">
                    <a16:creationId xmlns:a16="http://schemas.microsoft.com/office/drawing/2014/main" id="{DFDEDDD8-A220-DEE8-DDFF-F38E9192ABF0}"/>
                  </a:ext>
                </a:extLst>
              </p:cNvPr>
              <p:cNvSpPr txBox="1">
                <a:spLocks noRot="1" noChangeAspect="1" noMove="1" noResize="1" noEditPoints="1" noAdjustHandles="1" noChangeArrowheads="1" noChangeShapeType="1" noTextEdit="1"/>
              </p:cNvSpPr>
              <p:nvPr/>
            </p:nvSpPr>
            <p:spPr>
              <a:xfrm>
                <a:off x="3817101" y="2822882"/>
                <a:ext cx="348172" cy="369332"/>
              </a:xfrm>
              <a:prstGeom prst="rect">
                <a:avLst/>
              </a:prstGeom>
              <a:blipFill>
                <a:blip r:embed="rId4"/>
                <a:stretch>
                  <a:fillRect b="-3279"/>
                </a:stretch>
              </a:blipFill>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17" name="Textfeld 16">
                <a:extLst>
                  <a:ext uri="{FF2B5EF4-FFF2-40B4-BE49-F238E27FC236}">
                    <a16:creationId xmlns:a16="http://schemas.microsoft.com/office/drawing/2014/main" id="{D97C4CBF-9647-D468-2F6B-7051B81A051E}"/>
                  </a:ext>
                </a:extLst>
              </p:cNvPr>
              <p:cNvSpPr txBox="1"/>
              <p:nvPr/>
            </p:nvSpPr>
            <p:spPr>
              <a:xfrm>
                <a:off x="3358072" y="2829293"/>
                <a:ext cx="36362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solidFill>
                            <a:schemeClr val="accent2">
                              <a:lumMod val="75000"/>
                            </a:schemeClr>
                          </a:solidFill>
                          <a:latin typeface="Cambria Math" panose="02040503050406030204" pitchFamily="18" charset="0"/>
                        </a:rPr>
                        <m:t>𝛿</m:t>
                      </m:r>
                    </m:oMath>
                  </m:oMathPara>
                </a14:m>
                <a:endParaRPr lang="de-DE" b="0">
                  <a:solidFill>
                    <a:schemeClr val="accent2">
                      <a:lumMod val="75000"/>
                    </a:schemeClr>
                  </a:solidFill>
                </a:endParaRPr>
              </a:p>
            </p:txBody>
          </p:sp>
        </mc:Choice>
        <mc:Fallback>
          <p:sp>
            <p:nvSpPr>
              <p:cNvPr id="17" name="Textfeld 16">
                <a:extLst>
                  <a:ext uri="{FF2B5EF4-FFF2-40B4-BE49-F238E27FC236}">
                    <a16:creationId xmlns:a16="http://schemas.microsoft.com/office/drawing/2014/main" id="{D97C4CBF-9647-D468-2F6B-7051B81A051E}"/>
                  </a:ext>
                </a:extLst>
              </p:cNvPr>
              <p:cNvSpPr txBox="1">
                <a:spLocks noRot="1" noChangeAspect="1" noMove="1" noResize="1" noEditPoints="1" noAdjustHandles="1" noChangeArrowheads="1" noChangeShapeType="1" noTextEdit="1"/>
              </p:cNvSpPr>
              <p:nvPr/>
            </p:nvSpPr>
            <p:spPr>
              <a:xfrm>
                <a:off x="3358072" y="2829293"/>
                <a:ext cx="363625" cy="369332"/>
              </a:xfrm>
              <a:prstGeom prst="rect">
                <a:avLst/>
              </a:prstGeom>
              <a:blipFill>
                <a:blip r:embed="rId5"/>
                <a:stretch>
                  <a:fillRect/>
                </a:stretch>
              </a:blipFill>
            </p:spPr>
            <p:txBody>
              <a:bodyPr/>
              <a:lstStyle/>
              <a:p>
                <a:r>
                  <a:rPr lang="de-DE">
                    <a:noFill/>
                  </a:rPr>
                  <a:t> </a:t>
                </a:r>
              </a:p>
            </p:txBody>
          </p:sp>
        </mc:Fallback>
      </mc:AlternateContent>
      <p:sp>
        <p:nvSpPr>
          <p:cNvPr id="20" name="Titel 19">
            <a:extLst>
              <a:ext uri="{FF2B5EF4-FFF2-40B4-BE49-F238E27FC236}">
                <a16:creationId xmlns:a16="http://schemas.microsoft.com/office/drawing/2014/main" id="{F57073DB-A1E9-147E-017C-320AAA84A4F6}"/>
              </a:ext>
            </a:extLst>
          </p:cNvPr>
          <p:cNvSpPr>
            <a:spLocks noGrp="1"/>
          </p:cNvSpPr>
          <p:nvPr>
            <p:ph type="title"/>
          </p:nvPr>
        </p:nvSpPr>
        <p:spPr/>
        <p:txBody>
          <a:bodyPr/>
          <a:lstStyle/>
          <a:p>
            <a:r>
              <a:rPr lang="de-DE" dirty="0"/>
              <a:t>Aufgabe 6</a:t>
            </a:r>
          </a:p>
        </p:txBody>
      </p:sp>
      <p:sp>
        <p:nvSpPr>
          <p:cNvPr id="11" name="Foliennummernplatzhalter 10">
            <a:extLst>
              <a:ext uri="{FF2B5EF4-FFF2-40B4-BE49-F238E27FC236}">
                <a16:creationId xmlns:a16="http://schemas.microsoft.com/office/drawing/2014/main" id="{A8F8EB10-3682-97DF-6AA5-77BBDDFC55D4}"/>
              </a:ext>
            </a:extLst>
          </p:cNvPr>
          <p:cNvSpPr>
            <a:spLocks noGrp="1"/>
          </p:cNvSpPr>
          <p:nvPr>
            <p:ph type="sldNum" sz="quarter" idx="12"/>
          </p:nvPr>
        </p:nvSpPr>
        <p:spPr/>
        <p:txBody>
          <a:bodyPr/>
          <a:lstStyle/>
          <a:p>
            <a:fld id="{69AFFE21-306B-104C-A652-3A8A92DE08D1}" type="slidenum">
              <a:rPr lang="de-DE" smtClean="0"/>
              <a:pPr/>
              <a:t>63</a:t>
            </a:fld>
            <a:endParaRPr lang="de-DE" dirty="0"/>
          </a:p>
        </p:txBody>
      </p:sp>
      <p:sp>
        <p:nvSpPr>
          <p:cNvPr id="8" name="Datumsplatzhalter 7">
            <a:extLst>
              <a:ext uri="{FF2B5EF4-FFF2-40B4-BE49-F238E27FC236}">
                <a16:creationId xmlns:a16="http://schemas.microsoft.com/office/drawing/2014/main" id="{29C54225-72C4-0E0C-8B95-11B52855E096}"/>
              </a:ext>
            </a:extLst>
          </p:cNvPr>
          <p:cNvSpPr>
            <a:spLocks noGrp="1"/>
          </p:cNvSpPr>
          <p:nvPr>
            <p:ph type="dt" sz="half" idx="2"/>
          </p:nvPr>
        </p:nvSpPr>
        <p:spPr/>
        <p:txBody>
          <a:bodyPr/>
          <a:lstStyle/>
          <a:p>
            <a:fld id="{6EB81A11-A1CA-4707-BE1B-8103FA1EDB83}" type="datetime1">
              <a:rPr lang="de-DE" smtClean="0"/>
              <a:t>29.04.2024</a:t>
            </a:fld>
            <a:endParaRPr lang="de-DE" dirty="0"/>
          </a:p>
        </p:txBody>
      </p:sp>
      <p:sp>
        <p:nvSpPr>
          <p:cNvPr id="14" name="Fußzeilenplatzhalter 13">
            <a:extLst>
              <a:ext uri="{FF2B5EF4-FFF2-40B4-BE49-F238E27FC236}">
                <a16:creationId xmlns:a16="http://schemas.microsoft.com/office/drawing/2014/main" id="{7A6B4E2F-45C6-7C8F-A263-976787FC0407}"/>
              </a:ext>
            </a:extLst>
          </p:cNvPr>
          <p:cNvSpPr>
            <a:spLocks noGrp="1"/>
          </p:cNvSpPr>
          <p:nvPr>
            <p:ph type="ftr" sz="quarter" idx="3"/>
          </p:nvPr>
        </p:nvSpPr>
        <p:spPr/>
        <p:txBody>
          <a:bodyPr/>
          <a:lstStyle/>
          <a:p>
            <a:r>
              <a:rPr lang="de-DE"/>
              <a:t>Ulrich Kortenkamp | Elise Stroetmann | Marcus Röhming</a:t>
            </a:r>
            <a:endParaRPr lang="de-DE" dirty="0"/>
          </a:p>
        </p:txBody>
      </p:sp>
      <p:sp>
        <p:nvSpPr>
          <p:cNvPr id="23" name="Textfeld 22">
            <a:extLst>
              <a:ext uri="{FF2B5EF4-FFF2-40B4-BE49-F238E27FC236}">
                <a16:creationId xmlns:a16="http://schemas.microsoft.com/office/drawing/2014/main" id="{9CF22FEA-BB2E-AA09-B102-5EA44671173D}"/>
              </a:ext>
            </a:extLst>
          </p:cNvPr>
          <p:cNvSpPr txBox="1"/>
          <p:nvPr/>
        </p:nvSpPr>
        <p:spPr>
          <a:xfrm>
            <a:off x="509726" y="727606"/>
            <a:ext cx="9005857" cy="707886"/>
          </a:xfrm>
          <a:prstGeom prst="rect">
            <a:avLst/>
          </a:prstGeom>
          <a:noFill/>
        </p:spPr>
        <p:txBody>
          <a:bodyPr wrap="square" rtlCol="0">
            <a:spAutoFit/>
          </a:bodyPr>
          <a:lstStyle/>
          <a:p>
            <a:r>
              <a:rPr lang="de-DE" sz="2000" dirty="0">
                <a:solidFill>
                  <a:srgbClr val="000000"/>
                </a:solidFill>
                <a:effectLst/>
                <a:latin typeface="Avenir Next" panose="020B0503020202020204" pitchFamily="34" charset="0"/>
                <a:ea typeface="Times New Roman" panose="02020603050405020304" pitchFamily="18" charset="0"/>
                <a:cs typeface="Times New Roman" panose="02020603050405020304" pitchFamily="18" charset="0"/>
              </a:rPr>
              <a:t>In den folgenden Figuren ist M der Mittelpunkt des Kreises. Bestimme die Größen der bezeichneten Winkel. </a:t>
            </a:r>
            <a:endParaRPr lang="en-US" sz="2000" dirty="0">
              <a:latin typeface="Avenir Next" panose="020B0503020202020204" pitchFamily="34" charset="0"/>
            </a:endParaRPr>
          </a:p>
        </p:txBody>
      </p:sp>
    </p:spTree>
    <p:extLst>
      <p:ext uri="{BB962C8B-B14F-4D97-AF65-F5344CB8AC3E}">
        <p14:creationId xmlns:p14="http://schemas.microsoft.com/office/powerpoint/2010/main" val="1520929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500"/>
                                        <p:tgtEl>
                                          <p:spTgt spid="1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5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5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500"/>
                                        <p:tgtEl>
                                          <p:spTgt spid="3">
                                            <p:txEl>
                                              <p:pRg st="3" end="3"/>
                                            </p:txEl>
                                          </p:spTgt>
                                        </p:tgtEl>
                                      </p:cBhvr>
                                    </p:animEffect>
                                  </p:childTnLst>
                                </p:cTn>
                              </p:par>
                              <p:par>
                                <p:cTn id="35" presetID="10" presetClass="entr" presetSubtype="0" fill="hold" nodeType="with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fade">
                                      <p:cBhvr>
                                        <p:cTn id="3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2" grpId="0" animBg="1"/>
      <p:bldP spid="13" grpId="0"/>
      <p:bldP spid="1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5" name="Rechteck 4">
                <a:extLst>
                  <a:ext uri="{FF2B5EF4-FFF2-40B4-BE49-F238E27FC236}">
                    <a16:creationId xmlns:a16="http://schemas.microsoft.com/office/drawing/2014/main" id="{75DC79C6-15AC-0958-D50C-E805F52C58C2}"/>
                  </a:ext>
                </a:extLst>
              </p:cNvPr>
              <p:cNvSpPr/>
              <p:nvPr/>
            </p:nvSpPr>
            <p:spPr>
              <a:xfrm>
                <a:off x="709186" y="1010471"/>
                <a:ext cx="8155433" cy="1992716"/>
              </a:xfrm>
              <a:prstGeom prst="rect">
                <a:avLst/>
              </a:prstGeom>
              <a:solidFill>
                <a:schemeClr val="accent2">
                  <a:lumMod val="20000"/>
                  <a:lumOff val="80000"/>
                  <a:alpha val="28198"/>
                </a:schemeClr>
              </a:solidFill>
              <a:ln>
                <a:solidFill>
                  <a:schemeClr val="accent2">
                    <a:alpha val="44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216000" tIns="216000" rIns="216000" bIns="216000" numCol="1" spcCol="0" rtlCol="0" fromWordArt="0" anchor="ctr" anchorCtr="0" forceAA="0" compatLnSpc="1">
                <a:prstTxWarp prst="textNoShape">
                  <a:avLst/>
                </a:prstTxWarp>
                <a:noAutofit/>
              </a:bodyPr>
              <a:lstStyle/>
              <a:p>
                <a:pPr>
                  <a:spcAft>
                    <a:spcPts val="400"/>
                  </a:spcAft>
                </a:pPr>
                <a:r>
                  <a:rPr lang="de-DE" sz="2000" b="1">
                    <a:solidFill>
                      <a:schemeClr val="accent2"/>
                    </a:solidFill>
                    <a:effectLst/>
                    <a:latin typeface="Avenir Next" panose="020B0503020202020204" pitchFamily="34" charset="0"/>
                    <a:ea typeface="MS Mincho" panose="02020609040205080304" pitchFamily="49" charset="-128"/>
                    <a:cs typeface="Times New Roman" panose="02020603050405020304" pitchFamily="18" charset="0"/>
                  </a:rPr>
                  <a:t>Satz des Thales</a:t>
                </a:r>
                <a:endParaRPr lang="de-DE" sz="2000">
                  <a:solidFill>
                    <a:schemeClr val="accent2"/>
                  </a:solidFill>
                  <a:effectLst/>
                  <a:latin typeface="Avenir Next" panose="020B0503020202020204" pitchFamily="34" charset="0"/>
                  <a:ea typeface="MS Mincho" panose="02020609040205080304" pitchFamily="49" charset="-128"/>
                  <a:cs typeface="Times New Roman" panose="02020603050405020304" pitchFamily="18" charset="0"/>
                </a:endParaRPr>
              </a:p>
              <a:p>
                <a:pPr>
                  <a:lnSpc>
                    <a:spcPct val="120000"/>
                  </a:lnSpc>
                </a:pPr>
                <a:r>
                  <a:rPr lang="de-DE" sz="2000" b="1" i="1">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Wenn</a:t>
                </a:r>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in einem Dreieck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𝐴𝐵𝐶</m:t>
                    </m:r>
                  </m:oMath>
                </a14:m>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der Punkt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𝐶</m:t>
                    </m:r>
                  </m:oMath>
                </a14:m>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auf dem </a:t>
                </a:r>
                <a:r>
                  <a:rPr lang="de-DE" sz="2000" err="1">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Thaleskreis</a:t>
                </a:r>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über dem Durchmesser </a:t>
                </a:r>
                <a14:m>
                  <m:oMath xmlns:m="http://schemas.openxmlformats.org/officeDocument/2006/math">
                    <m:acc>
                      <m:accPr>
                        <m:chr m:val="̅"/>
                        <m:ctrlP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ctrlPr>
                      </m:accPr>
                      <m:e>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𝐴𝐵</m:t>
                        </m:r>
                      </m:e>
                    </m:acc>
                  </m:oMath>
                </a14:m>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liegt, </a:t>
                </a:r>
                <a:r>
                  <a:rPr lang="de-DE" sz="2000" b="1" i="1">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dann</a:t>
                </a:r>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ist der Winkel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𝛾</m:t>
                    </m:r>
                  </m:oMath>
                </a14:m>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beim Punkt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𝐶</m:t>
                    </m:r>
                  </m:oMath>
                </a14:m>
                <a:r>
                  <a:rPr lang="de-DE" sz="200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ein rechter Winkel.</a:t>
                </a:r>
                <a:endParaRPr lang="de-DE" sz="2000">
                  <a:effectLst/>
                  <a:latin typeface="Avenir Next" panose="020B0503020202020204" pitchFamily="34" charset="0"/>
                  <a:ea typeface="MS Mincho" panose="02020609040205080304" pitchFamily="49" charset="-128"/>
                  <a:cs typeface="Times New Roman" panose="02020603050405020304" pitchFamily="18" charset="0"/>
                </a:endParaRPr>
              </a:p>
            </p:txBody>
          </p:sp>
        </mc:Choice>
        <mc:Fallback>
          <p:sp>
            <p:nvSpPr>
              <p:cNvPr id="5" name="Rechteck 4">
                <a:extLst>
                  <a:ext uri="{FF2B5EF4-FFF2-40B4-BE49-F238E27FC236}">
                    <a16:creationId xmlns:a16="http://schemas.microsoft.com/office/drawing/2014/main" id="{75DC79C6-15AC-0958-D50C-E805F52C58C2}"/>
                  </a:ext>
                </a:extLst>
              </p:cNvPr>
              <p:cNvSpPr>
                <a:spLocks noRot="1" noChangeAspect="1" noMove="1" noResize="1" noEditPoints="1" noAdjustHandles="1" noChangeArrowheads="1" noChangeShapeType="1" noTextEdit="1"/>
              </p:cNvSpPr>
              <p:nvPr/>
            </p:nvSpPr>
            <p:spPr>
              <a:xfrm>
                <a:off x="709186" y="1010471"/>
                <a:ext cx="8155433" cy="1992716"/>
              </a:xfrm>
              <a:prstGeom prst="rect">
                <a:avLst/>
              </a:prstGeom>
              <a:blipFill>
                <a:blip r:embed="rId3"/>
                <a:stretch>
                  <a:fillRect/>
                </a:stretch>
              </a:blipFill>
              <a:ln>
                <a:solidFill>
                  <a:schemeClr val="accent2">
                    <a:alpha val="44000"/>
                  </a:schemeClr>
                </a:solidFill>
              </a:ln>
            </p:spPr>
            <p:txBody>
              <a:bodyPr/>
              <a:lstStyle/>
              <a:p>
                <a:r>
                  <a:rPr lang="de-DE">
                    <a:noFill/>
                  </a:rPr>
                  <a:t> </a:t>
                </a:r>
              </a:p>
            </p:txBody>
          </p:sp>
        </mc:Fallback>
      </mc:AlternateContent>
      <p:pic>
        <p:nvPicPr>
          <p:cNvPr id="6" name="Grafik 5">
            <a:extLst>
              <a:ext uri="{FF2B5EF4-FFF2-40B4-BE49-F238E27FC236}">
                <a16:creationId xmlns:a16="http://schemas.microsoft.com/office/drawing/2014/main" id="{65E32377-1892-9BC5-1805-2A84EFFD39B6}"/>
              </a:ext>
            </a:extLst>
          </p:cNvPr>
          <p:cNvPicPr>
            <a:picLocks noChangeAspect="1"/>
          </p:cNvPicPr>
          <p:nvPr/>
        </p:nvPicPr>
        <p:blipFill>
          <a:blip r:embed="rId4"/>
          <a:stretch>
            <a:fillRect/>
          </a:stretch>
        </p:blipFill>
        <p:spPr>
          <a:xfrm>
            <a:off x="9139998" y="826813"/>
            <a:ext cx="2374900" cy="2361993"/>
          </a:xfrm>
          <a:prstGeom prst="rect">
            <a:avLst/>
          </a:prstGeom>
        </p:spPr>
      </p:pic>
      <p:sp>
        <p:nvSpPr>
          <p:cNvPr id="9" name="Wolkenförmige Legende 1">
            <a:extLst>
              <a:ext uri="{FF2B5EF4-FFF2-40B4-BE49-F238E27FC236}">
                <a16:creationId xmlns:a16="http://schemas.microsoft.com/office/drawing/2014/main" id="{06939AA4-78C6-E8F1-5366-810693970387}"/>
              </a:ext>
            </a:extLst>
          </p:cNvPr>
          <p:cNvSpPr/>
          <p:nvPr/>
        </p:nvSpPr>
        <p:spPr>
          <a:xfrm>
            <a:off x="3376571" y="3545057"/>
            <a:ext cx="6344945" cy="949825"/>
          </a:xfrm>
          <a:prstGeom prst="wedgeRoundRectCallout">
            <a:avLst>
              <a:gd name="adj1" fmla="val -62503"/>
              <a:gd name="adj2" fmla="val -6233"/>
              <a:gd name="adj3" fmla="val 16667"/>
            </a:avLst>
          </a:prstGeom>
          <a:solidFill>
            <a:schemeClr val="bg1">
              <a:lumMod val="85000"/>
              <a:alpha val="5164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20000"/>
              </a:lnSpc>
            </a:pPr>
            <a:r>
              <a:rPr lang="de-DE" sz="2400">
                <a:solidFill>
                  <a:schemeClr val="tx1"/>
                </a:solidFill>
                <a:effectLst/>
                <a:latin typeface="Avenir Next" panose="020B0503020202020204" pitchFamily="34" charset="0"/>
                <a:ea typeface="MS Mincho" panose="02020609040205080304" pitchFamily="49" charset="-128"/>
                <a:cs typeface="Calibri" panose="020F0502020204030204" pitchFamily="34" charset="0"/>
              </a:rPr>
              <a:t>Aber </a:t>
            </a:r>
            <a:r>
              <a:rPr lang="de-DE" sz="2400" b="1">
                <a:solidFill>
                  <a:schemeClr val="tx1"/>
                </a:solidFill>
                <a:effectLst/>
                <a:latin typeface="Avenir Next" panose="020B0503020202020204" pitchFamily="34" charset="0"/>
                <a:ea typeface="MS Mincho" panose="02020609040205080304" pitchFamily="49" charset="-128"/>
                <a:cs typeface="Calibri" panose="020F0502020204030204" pitchFamily="34" charset="0"/>
              </a:rPr>
              <a:t>warum</a:t>
            </a:r>
            <a:r>
              <a:rPr lang="de-DE" sz="2400">
                <a:solidFill>
                  <a:schemeClr val="tx1"/>
                </a:solidFill>
                <a:effectLst/>
                <a:latin typeface="Avenir Next" panose="020B0503020202020204" pitchFamily="34" charset="0"/>
                <a:ea typeface="MS Mincho" panose="02020609040205080304" pitchFamily="49" charset="-128"/>
                <a:cs typeface="Calibri" panose="020F0502020204030204" pitchFamily="34" charset="0"/>
              </a:rPr>
              <a:t> ist das eigentlich so?</a:t>
            </a:r>
            <a:endParaRPr lang="de-DE" sz="2000">
              <a:solidFill>
                <a:schemeClr val="tx1"/>
              </a:solidFill>
              <a:effectLst/>
              <a:latin typeface="Avenir Next" panose="020B0503020202020204" pitchFamily="34" charset="0"/>
              <a:ea typeface="MS Mincho" panose="02020609040205080304" pitchFamily="49" charset="-128"/>
              <a:cs typeface="Arial" panose="020B0604020202020204" pitchFamily="34" charset="0"/>
            </a:endParaRPr>
          </a:p>
        </p:txBody>
      </p:sp>
      <p:pic>
        <p:nvPicPr>
          <p:cNvPr id="10" name="Grafik 9" descr="Ein Bild, das Entwurf, Menschliches Gesicht, Darstellung, Zeichnung enthält.&#10;&#10;Automatisch generierte Beschreibung">
            <a:extLst>
              <a:ext uri="{FF2B5EF4-FFF2-40B4-BE49-F238E27FC236}">
                <a16:creationId xmlns:a16="http://schemas.microsoft.com/office/drawing/2014/main" id="{E3E111CE-8728-4F1F-5F29-DA73E4A67655}"/>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9150" t="34730" r="16328" b="8653"/>
          <a:stretch/>
        </p:blipFill>
        <p:spPr bwMode="auto">
          <a:xfrm flipH="1">
            <a:off x="930034" y="3285406"/>
            <a:ext cx="2330899" cy="2418951"/>
          </a:xfrm>
          <a:prstGeom prst="rect">
            <a:avLst/>
          </a:prstGeom>
          <a:ln>
            <a:noFill/>
          </a:ln>
          <a:extLst>
            <a:ext uri="{53640926-AAD7-44D8-BBD7-CCE9431645EC}">
              <a14:shadowObscured xmlns:a14="http://schemas.microsoft.com/office/drawing/2010/main"/>
            </a:ext>
          </a:extLst>
        </p:spPr>
      </p:pic>
      <p:sp>
        <p:nvSpPr>
          <p:cNvPr id="11" name="Textfeld 10">
            <a:extLst>
              <a:ext uri="{FF2B5EF4-FFF2-40B4-BE49-F238E27FC236}">
                <a16:creationId xmlns:a16="http://schemas.microsoft.com/office/drawing/2014/main" id="{C6D70977-E0A8-0EB5-2A9D-FE6E15469289}"/>
              </a:ext>
            </a:extLst>
          </p:cNvPr>
          <p:cNvSpPr txBox="1"/>
          <p:nvPr/>
        </p:nvSpPr>
        <p:spPr>
          <a:xfrm>
            <a:off x="3805653" y="4639337"/>
            <a:ext cx="6882668" cy="830997"/>
          </a:xfrm>
          <a:prstGeom prst="rect">
            <a:avLst/>
          </a:prstGeom>
          <a:noFill/>
        </p:spPr>
        <p:txBody>
          <a:bodyPr wrap="square" rtlCol="0">
            <a:spAutoFit/>
          </a:bodyPr>
          <a:lstStyle/>
          <a:p>
            <a:r>
              <a:rPr lang="en-US" sz="2400">
                <a:latin typeface="Avenir Next" panose="020B0503020202020204" pitchFamily="34" charset="0"/>
              </a:rPr>
              <a:t>Um den </a:t>
            </a:r>
            <a:r>
              <a:rPr lang="en-US" sz="2400" err="1">
                <a:latin typeface="Avenir Next" panose="020B0503020202020204" pitchFamily="34" charset="0"/>
              </a:rPr>
              <a:t>Satz</a:t>
            </a:r>
            <a:r>
              <a:rPr lang="en-US" sz="2400">
                <a:latin typeface="Avenir Next" panose="020B0503020202020204" pitchFamily="34" charset="0"/>
              </a:rPr>
              <a:t> des Thales </a:t>
            </a:r>
            <a:r>
              <a:rPr lang="en-US" sz="2400" err="1">
                <a:latin typeface="Avenir Next" panose="020B0503020202020204" pitchFamily="34" charset="0"/>
              </a:rPr>
              <a:t>zu</a:t>
            </a:r>
            <a:r>
              <a:rPr lang="en-US" sz="2400">
                <a:latin typeface="Avenir Next" panose="020B0503020202020204" pitchFamily="34" charset="0"/>
              </a:rPr>
              <a:t> </a:t>
            </a:r>
            <a:r>
              <a:rPr lang="en-US" sz="2400" err="1">
                <a:latin typeface="Avenir Next" panose="020B0503020202020204" pitchFamily="34" charset="0"/>
              </a:rPr>
              <a:t>begründen</a:t>
            </a:r>
            <a:r>
              <a:rPr lang="en-US" sz="2400">
                <a:latin typeface="Avenir Next" panose="020B0503020202020204" pitchFamily="34" charset="0"/>
              </a:rPr>
              <a:t>, </a:t>
            </a:r>
            <a:r>
              <a:rPr lang="en-US" sz="2400" err="1">
                <a:latin typeface="Avenir Next" panose="020B0503020202020204" pitchFamily="34" charset="0"/>
              </a:rPr>
              <a:t>brauchen</a:t>
            </a:r>
            <a:r>
              <a:rPr lang="en-US" sz="2400">
                <a:latin typeface="Avenir Next" panose="020B0503020202020204" pitchFamily="34" charset="0"/>
              </a:rPr>
              <a:t> </a:t>
            </a:r>
            <a:r>
              <a:rPr lang="en-US" sz="2400" err="1">
                <a:latin typeface="Avenir Next" panose="020B0503020202020204" pitchFamily="34" charset="0"/>
              </a:rPr>
              <a:t>wir</a:t>
            </a:r>
            <a:r>
              <a:rPr lang="en-US" sz="2400">
                <a:latin typeface="Avenir Next" panose="020B0503020202020204" pitchFamily="34" charset="0"/>
              </a:rPr>
              <a:t> </a:t>
            </a:r>
            <a:r>
              <a:rPr lang="en-US" sz="2400" err="1">
                <a:latin typeface="Avenir Next" panose="020B0503020202020204" pitchFamily="34" charset="0"/>
              </a:rPr>
              <a:t>weitere</a:t>
            </a:r>
            <a:r>
              <a:rPr lang="en-US" sz="2400">
                <a:latin typeface="Avenir Next" panose="020B0503020202020204" pitchFamily="34" charset="0"/>
              </a:rPr>
              <a:t> </a:t>
            </a:r>
            <a:r>
              <a:rPr lang="en-US" sz="2400" err="1">
                <a:latin typeface="Avenir Next" panose="020B0503020202020204" pitchFamily="34" charset="0"/>
              </a:rPr>
              <a:t>Argumente</a:t>
            </a:r>
            <a:r>
              <a:rPr lang="en-US" sz="2400">
                <a:latin typeface="Avenir Next" panose="020B0503020202020204" pitchFamily="34" charset="0"/>
              </a:rPr>
              <a:t>! </a:t>
            </a:r>
          </a:p>
        </p:txBody>
      </p:sp>
      <p:sp>
        <p:nvSpPr>
          <p:cNvPr id="13" name="Titel 12">
            <a:extLst>
              <a:ext uri="{FF2B5EF4-FFF2-40B4-BE49-F238E27FC236}">
                <a16:creationId xmlns:a16="http://schemas.microsoft.com/office/drawing/2014/main" id="{055AF078-928B-094A-CF54-5F1396A3180F}"/>
              </a:ext>
            </a:extLst>
          </p:cNvPr>
          <p:cNvSpPr>
            <a:spLocks noGrp="1"/>
          </p:cNvSpPr>
          <p:nvPr>
            <p:ph type="title"/>
          </p:nvPr>
        </p:nvSpPr>
        <p:spPr/>
        <p:txBody>
          <a:bodyPr/>
          <a:lstStyle/>
          <a:p>
            <a:r>
              <a:rPr lang="de-DE" dirty="0"/>
              <a:t>Den Satz des Thales begründen</a:t>
            </a:r>
          </a:p>
        </p:txBody>
      </p:sp>
      <p:sp>
        <p:nvSpPr>
          <p:cNvPr id="8" name="Foliennummernplatzhalter 7">
            <a:extLst>
              <a:ext uri="{FF2B5EF4-FFF2-40B4-BE49-F238E27FC236}">
                <a16:creationId xmlns:a16="http://schemas.microsoft.com/office/drawing/2014/main" id="{C0D8380B-6CAA-95F2-C9A7-63462CCC41DB}"/>
              </a:ext>
            </a:extLst>
          </p:cNvPr>
          <p:cNvSpPr>
            <a:spLocks noGrp="1"/>
          </p:cNvSpPr>
          <p:nvPr>
            <p:ph type="sldNum" sz="quarter" idx="12"/>
          </p:nvPr>
        </p:nvSpPr>
        <p:spPr/>
        <p:txBody>
          <a:bodyPr/>
          <a:lstStyle/>
          <a:p>
            <a:fld id="{69AFFE21-306B-104C-A652-3A8A92DE08D1}" type="slidenum">
              <a:rPr lang="de-DE" smtClean="0"/>
              <a:pPr/>
              <a:t>64</a:t>
            </a:fld>
            <a:endParaRPr lang="de-DE" dirty="0"/>
          </a:p>
        </p:txBody>
      </p:sp>
      <p:sp>
        <p:nvSpPr>
          <p:cNvPr id="7" name="Datumsplatzhalter 6">
            <a:extLst>
              <a:ext uri="{FF2B5EF4-FFF2-40B4-BE49-F238E27FC236}">
                <a16:creationId xmlns:a16="http://schemas.microsoft.com/office/drawing/2014/main" id="{DE9A7E17-DC07-2497-86A6-403C400A11A9}"/>
              </a:ext>
            </a:extLst>
          </p:cNvPr>
          <p:cNvSpPr>
            <a:spLocks noGrp="1"/>
          </p:cNvSpPr>
          <p:nvPr>
            <p:ph type="dt" sz="half" idx="2"/>
          </p:nvPr>
        </p:nvSpPr>
        <p:spPr/>
        <p:txBody>
          <a:bodyPr/>
          <a:lstStyle/>
          <a:p>
            <a:fld id="{EA93AD75-FCA6-4EF1-B19D-C7931E829D06}" type="datetime1">
              <a:rPr lang="de-DE" smtClean="0"/>
              <a:t>29.04.2024</a:t>
            </a:fld>
            <a:endParaRPr lang="de-DE" dirty="0"/>
          </a:p>
        </p:txBody>
      </p:sp>
      <p:sp>
        <p:nvSpPr>
          <p:cNvPr id="12" name="Fußzeilenplatzhalter 11">
            <a:extLst>
              <a:ext uri="{FF2B5EF4-FFF2-40B4-BE49-F238E27FC236}">
                <a16:creationId xmlns:a16="http://schemas.microsoft.com/office/drawing/2014/main" id="{49557A90-8AC5-AC5C-DC36-6903EF7A9FD4}"/>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2163658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par>
                                <p:cTn id="9" presetID="12" presetClass="entr" presetSubtype="4"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p:tgtEl>
                                          <p:spTgt spid="10"/>
                                        </p:tgtEl>
                                        <p:attrNameLst>
                                          <p:attrName>ppt_y</p:attrName>
                                        </p:attrNameLst>
                                      </p:cBhvr>
                                      <p:tavLst>
                                        <p:tav tm="0">
                                          <p:val>
                                            <p:strVal val="#ppt_y+#ppt_h*1.125000"/>
                                          </p:val>
                                        </p:tav>
                                        <p:tav tm="100000">
                                          <p:val>
                                            <p:strVal val="#ppt_y"/>
                                          </p:val>
                                        </p:tav>
                                      </p:tavLst>
                                    </p:anim>
                                    <p:animEffect transition="in" filter="wipe(up)">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uppieren 11">
            <a:extLst>
              <a:ext uri="{FF2B5EF4-FFF2-40B4-BE49-F238E27FC236}">
                <a16:creationId xmlns:a16="http://schemas.microsoft.com/office/drawing/2014/main" id="{397A7AB0-22ED-4B13-3432-FB51DAA836CE}"/>
              </a:ext>
            </a:extLst>
          </p:cNvPr>
          <p:cNvGrpSpPr/>
          <p:nvPr/>
        </p:nvGrpSpPr>
        <p:grpSpPr>
          <a:xfrm>
            <a:off x="681449" y="1792993"/>
            <a:ext cx="6120405" cy="3653301"/>
            <a:chOff x="697831" y="1606283"/>
            <a:chExt cx="6120405" cy="3653301"/>
          </a:xfrm>
        </p:grpSpPr>
        <mc:AlternateContent xmlns:mc="http://schemas.openxmlformats.org/markup-compatibility/2006" xmlns:a14="http://schemas.microsoft.com/office/drawing/2010/main">
          <mc:Choice Requires="a14">
            <p:sp>
              <p:nvSpPr>
                <p:cNvPr id="7" name="Rechteck 6">
                  <a:extLst>
                    <a:ext uri="{FF2B5EF4-FFF2-40B4-BE49-F238E27FC236}">
                      <a16:creationId xmlns:a16="http://schemas.microsoft.com/office/drawing/2014/main" id="{536AD2AB-9B47-96BF-D760-6F30E9A147CB}"/>
                    </a:ext>
                  </a:extLst>
                </p:cNvPr>
                <p:cNvSpPr/>
                <p:nvPr/>
              </p:nvSpPr>
              <p:spPr>
                <a:xfrm>
                  <a:off x="978570" y="1606283"/>
                  <a:ext cx="5839666" cy="3653301"/>
                </a:xfrm>
                <a:prstGeom prst="rect">
                  <a:avLst/>
                </a:prstGeom>
                <a:solidFill>
                  <a:srgbClr val="EDF7F7"/>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108000" tIns="108000" rIns="108000" bIns="108000" numCol="1" spcCol="0" rtlCol="0" fromWordArt="0" anchor="ctr" anchorCtr="0" forceAA="0" compatLnSpc="1">
                  <a:prstTxWarp prst="textNoShape">
                    <a:avLst/>
                  </a:prstTxWarp>
                  <a:noAutofit/>
                </a:bodyPr>
                <a:lstStyle/>
                <a:p>
                  <a:pPr marL="180340">
                    <a:spcAft>
                      <a:spcPts val="1000"/>
                    </a:spcAft>
                  </a:pPr>
                  <a:r>
                    <a:rPr lang="de-DE" sz="2000" dirty="0">
                      <a:solidFill>
                        <a:schemeClr val="tx1"/>
                      </a:solidFill>
                      <a:effectLst/>
                      <a:latin typeface="Avenir Next" panose="020B0503020202020204" pitchFamily="34" charset="0"/>
                      <a:ea typeface="MS Mincho" panose="02020609040205080304" pitchFamily="49" charset="-128"/>
                      <a:cs typeface="Calibri" panose="020F0502020204030204" pitchFamily="34" charset="0"/>
                    </a:rPr>
                    <a:t>Blende in der Figur die Strecke </a:t>
                  </a:r>
                  <a14:m>
                    <m:oMath xmlns:m="http://schemas.openxmlformats.org/officeDocument/2006/math">
                      <m:acc>
                        <m:accPr>
                          <m:chr m:val="̅"/>
                          <m:ctrlPr>
                            <a:rPr lang="de-DE" sz="2000" i="1">
                              <a:solidFill>
                                <a:schemeClr val="tx1"/>
                              </a:solidFill>
                              <a:latin typeface="Cambria Math" panose="02040503050406030204" pitchFamily="18" charset="0"/>
                              <a:ea typeface="MS Mincho" panose="02020609040205080304" pitchFamily="49" charset="-128"/>
                              <a:cs typeface="Calibri" panose="020F0502020204030204" pitchFamily="34" charset="0"/>
                            </a:rPr>
                          </m:ctrlPr>
                        </m:accPr>
                        <m:e>
                          <m:r>
                            <a:rPr lang="de-DE" sz="2000" i="1">
                              <a:solidFill>
                                <a:schemeClr val="tx1"/>
                              </a:solidFill>
                              <a:latin typeface="Cambria Math" panose="02040503050406030204" pitchFamily="18" charset="0"/>
                              <a:ea typeface="MS Mincho" panose="02020609040205080304" pitchFamily="49" charset="-128"/>
                              <a:cs typeface="Calibri" panose="020F0502020204030204" pitchFamily="34" charset="0"/>
                            </a:rPr>
                            <m:t>𝐶</m:t>
                          </m:r>
                          <m:r>
                            <a:rPr lang="de-DE" sz="2000" b="0" i="1" smtClean="0">
                              <a:solidFill>
                                <a:schemeClr val="tx1"/>
                              </a:solidFill>
                              <a:latin typeface="Cambria Math" panose="02040503050406030204" pitchFamily="18" charset="0"/>
                              <a:ea typeface="MS Mincho" panose="02020609040205080304" pitchFamily="49" charset="-128"/>
                              <a:cs typeface="Calibri" panose="020F0502020204030204" pitchFamily="34" charset="0"/>
                            </a:rPr>
                            <m:t>𝑀</m:t>
                          </m:r>
                        </m:e>
                      </m:acc>
                    </m:oMath>
                  </a14:m>
                  <a:r>
                    <a:rPr lang="de-DE" sz="2000" dirty="0">
                      <a:solidFill>
                        <a:schemeClr val="tx1"/>
                      </a:solidFill>
                      <a:latin typeface="Avenir Next" panose="020B0503020202020204" pitchFamily="34" charset="0"/>
                      <a:ea typeface="MS Mincho" panose="02020609040205080304" pitchFamily="49" charset="-128"/>
                      <a:cs typeface="Calibri" panose="020F0502020204030204" pitchFamily="34" charset="0"/>
                    </a:rPr>
                    <a:t> und die übrigen </a:t>
                  </a:r>
                  <a:r>
                    <a:rPr lang="de-DE" sz="2000" dirty="0">
                      <a:solidFill>
                        <a:schemeClr val="tx1"/>
                      </a:solidFill>
                      <a:effectLst/>
                      <a:latin typeface="Avenir Next" panose="020B0503020202020204" pitchFamily="34" charset="0"/>
                      <a:ea typeface="MS Mincho" panose="02020609040205080304" pitchFamily="49" charset="-128"/>
                      <a:cs typeface="Calibri" panose="020F0502020204030204" pitchFamily="34" charset="0"/>
                    </a:rPr>
                    <a:t>Winkel (</a:t>
                  </a:r>
                  <a14:m>
                    <m:oMath xmlns:m="http://schemas.openxmlformats.org/officeDocument/2006/math">
                      <m:r>
                        <a:rPr lang="de-DE" sz="2000" b="0" i="1" dirty="0" smtClean="0">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t>𝛼</m:t>
                      </m:r>
                      <m:r>
                        <a:rPr lang="de-DE" sz="2000" b="0" i="0" dirty="0" smtClean="0">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t>, </m:t>
                      </m:r>
                      <m:r>
                        <a:rPr lang="de-DE" sz="2000" b="0" i="1" smtClean="0">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t>𝛽</m:t>
                      </m:r>
                      <m:r>
                        <a:rPr lang="de-DE" sz="2000" b="0" i="0" smtClean="0">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t>,</m:t>
                      </m:r>
                      <m:r>
                        <a:rPr lang="de-DE" sz="2000" b="0" i="1" smtClean="0">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t>𝛿</m:t>
                      </m:r>
                      <m:r>
                        <a:rPr lang="de-DE" sz="2000" b="0" i="1" smtClean="0">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t>, </m:t>
                      </m:r>
                      <m:r>
                        <a:rPr lang="de-DE" sz="2000" b="0" i="1" smtClean="0">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t>𝜀</m:t>
                      </m:r>
                    </m:oMath>
                  </a14:m>
                  <a:r>
                    <a:rPr lang="de-DE" sz="2000" dirty="0">
                      <a:solidFill>
                        <a:schemeClr val="tx1"/>
                      </a:solidFill>
                      <a:effectLst/>
                      <a:latin typeface="Avenir Next" panose="020B0503020202020204" pitchFamily="34" charset="0"/>
                      <a:ea typeface="MS Mincho" panose="02020609040205080304" pitchFamily="49" charset="-128"/>
                      <a:cs typeface="Calibri" panose="020F0502020204030204" pitchFamily="34" charset="0"/>
                    </a:rPr>
                    <a:t>) ein. </a:t>
                  </a:r>
                  <a:r>
                    <a:rPr lang="de-DE" sz="2000" dirty="0">
                      <a:solidFill>
                        <a:schemeClr val="tx1"/>
                      </a:solidFill>
                      <a:latin typeface="Avenir Next" panose="020B0503020202020204" pitchFamily="34" charset="0"/>
                      <a:ea typeface="MS Mincho" panose="02020609040205080304" pitchFamily="49" charset="-128"/>
                      <a:cs typeface="Calibri" panose="020F0502020204030204" pitchFamily="34" charset="0"/>
                    </a:rPr>
                    <a:t>Bewege </a:t>
                  </a:r>
                  <a14:m>
                    <m:oMath xmlns:m="http://schemas.openxmlformats.org/officeDocument/2006/math">
                      <m:r>
                        <a:rPr lang="de-DE" sz="2000" i="1">
                          <a:solidFill>
                            <a:schemeClr val="tx1"/>
                          </a:solidFill>
                          <a:latin typeface="Cambria Math" panose="02040503050406030204" pitchFamily="18" charset="0"/>
                          <a:ea typeface="MS Mincho" panose="02020609040205080304" pitchFamily="49" charset="-128"/>
                          <a:cs typeface="Calibri" panose="020F0502020204030204" pitchFamily="34" charset="0"/>
                        </a:rPr>
                        <m:t>𝐶</m:t>
                      </m:r>
                    </m:oMath>
                  </a14:m>
                  <a:r>
                    <a:rPr lang="de-DE" sz="2000" dirty="0">
                      <a:solidFill>
                        <a:schemeClr val="tx1"/>
                      </a:solidFill>
                      <a:latin typeface="Avenir Next" panose="020B0503020202020204" pitchFamily="34" charset="0"/>
                      <a:ea typeface="MS Mincho" panose="02020609040205080304" pitchFamily="49" charset="-128"/>
                      <a:cs typeface="Calibri" panose="020F0502020204030204" pitchFamily="34" charset="0"/>
                    </a:rPr>
                    <a:t>. </a:t>
                  </a:r>
                </a:p>
                <a:p>
                  <a:pPr marL="180340">
                    <a:spcAft>
                      <a:spcPts val="1000"/>
                    </a:spcAft>
                  </a:pPr>
                  <a:r>
                    <a:rPr lang="de-DE" sz="2000" dirty="0">
                      <a:solidFill>
                        <a:schemeClr val="tx1"/>
                      </a:solidFill>
                      <a:effectLst/>
                      <a:latin typeface="Avenir Next" panose="020B0503020202020204" pitchFamily="34" charset="0"/>
                      <a:ea typeface="MS Mincho" panose="02020609040205080304" pitchFamily="49" charset="-128"/>
                      <a:cs typeface="Calibri" panose="020F0502020204030204" pitchFamily="34" charset="0"/>
                    </a:rPr>
                    <a:t>Welche Zusammenhänge zwischen den Winkeln kannst du beobachten? Welche Zusammenhänge gelten nur, wenn </a:t>
                  </a:r>
                  <a14:m>
                    <m:oMath xmlns:m="http://schemas.openxmlformats.org/officeDocument/2006/math">
                      <m:r>
                        <a:rPr lang="de-DE" sz="2000" i="1">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t>𝐶</m:t>
                      </m:r>
                    </m:oMath>
                  </a14:m>
                  <a:r>
                    <a:rPr lang="de-DE" sz="2000" dirty="0">
                      <a:solidFill>
                        <a:schemeClr val="tx1"/>
                      </a:solidFill>
                      <a:effectLst/>
                      <a:latin typeface="Avenir Next" panose="020B0503020202020204" pitchFamily="34" charset="0"/>
                      <a:ea typeface="MS Mincho" panose="02020609040205080304" pitchFamily="49" charset="-128"/>
                      <a:cs typeface="Calibri" panose="020F0502020204030204" pitchFamily="34" charset="0"/>
                    </a:rPr>
                    <a:t> auf dem </a:t>
                  </a:r>
                  <a:r>
                    <a:rPr lang="de-DE" sz="2000" dirty="0" err="1">
                      <a:solidFill>
                        <a:schemeClr val="tx1"/>
                      </a:solidFill>
                      <a:effectLst/>
                      <a:latin typeface="Avenir Next" panose="020B0503020202020204" pitchFamily="34" charset="0"/>
                      <a:ea typeface="MS Mincho" panose="02020609040205080304" pitchFamily="49" charset="-128"/>
                      <a:cs typeface="Calibri" panose="020F0502020204030204" pitchFamily="34" charset="0"/>
                    </a:rPr>
                    <a:t>Thaleskreis</a:t>
                  </a:r>
                  <a:r>
                    <a:rPr lang="de-DE" sz="2000" dirty="0">
                      <a:solidFill>
                        <a:schemeClr val="tx1"/>
                      </a:solidFill>
                      <a:effectLst/>
                      <a:latin typeface="Avenir Next" panose="020B0503020202020204" pitchFamily="34" charset="0"/>
                      <a:ea typeface="MS Mincho" panose="02020609040205080304" pitchFamily="49" charset="-128"/>
                      <a:cs typeface="Calibri" panose="020F0502020204030204" pitchFamily="34" charset="0"/>
                    </a:rPr>
                    <a:t> liegt? </a:t>
                  </a:r>
                </a:p>
                <a:p>
                  <a:pPr marL="180340">
                    <a:spcAft>
                      <a:spcPts val="1000"/>
                    </a:spcAft>
                  </a:pPr>
                  <a:r>
                    <a:rPr lang="de-DE" sz="2000" dirty="0">
                      <a:solidFill>
                        <a:schemeClr val="tx1"/>
                      </a:solidFill>
                      <a:effectLst/>
                      <a:latin typeface="Avenir Next" panose="020B0503020202020204" pitchFamily="34" charset="0"/>
                      <a:ea typeface="MS Mincho" panose="02020609040205080304" pitchFamily="49" charset="-128"/>
                      <a:cs typeface="Calibri" panose="020F0502020204030204" pitchFamily="34" charset="0"/>
                    </a:rPr>
                    <a:t>Formuliere Vermutungen. Versuche einige davon zu begründen.</a:t>
                  </a:r>
                </a:p>
              </p:txBody>
            </p:sp>
          </mc:Choice>
          <mc:Fallback xmlns="">
            <p:sp>
              <p:nvSpPr>
                <p:cNvPr id="7" name="Rechteck 6">
                  <a:extLst>
                    <a:ext uri="{FF2B5EF4-FFF2-40B4-BE49-F238E27FC236}">
                      <a16:creationId xmlns:a16="http://schemas.microsoft.com/office/drawing/2014/main" id="{536AD2AB-9B47-96BF-D760-6F30E9A147CB}"/>
                    </a:ext>
                  </a:extLst>
                </p:cNvPr>
                <p:cNvSpPr>
                  <a:spLocks noRot="1" noChangeAspect="1" noMove="1" noResize="1" noEditPoints="1" noAdjustHandles="1" noChangeArrowheads="1" noChangeShapeType="1" noTextEdit="1"/>
                </p:cNvSpPr>
                <p:nvPr/>
              </p:nvSpPr>
              <p:spPr>
                <a:xfrm>
                  <a:off x="978570" y="1606283"/>
                  <a:ext cx="5839666" cy="3653301"/>
                </a:xfrm>
                <a:prstGeom prst="rect">
                  <a:avLst/>
                </a:prstGeom>
                <a:blipFill>
                  <a:blip r:embed="rId3"/>
                  <a:stretch>
                    <a:fillRect/>
                  </a:stretch>
                </a:blipFill>
                <a:ln>
                  <a:noFill/>
                </a:ln>
              </p:spPr>
              <p:txBody>
                <a:bodyPr/>
                <a:lstStyle/>
                <a:p>
                  <a:r>
                    <a:rPr lang="de-DE">
                      <a:noFill/>
                    </a:rPr>
                    <a:t> </a:t>
                  </a:r>
                </a:p>
              </p:txBody>
            </p:sp>
          </mc:Fallback>
        </mc:AlternateContent>
        <p:pic>
          <p:nvPicPr>
            <p:cNvPr id="10" name="Grafik 9" descr="Bleistift mit einfarbiger Füllung">
              <a:extLst>
                <a:ext uri="{FF2B5EF4-FFF2-40B4-BE49-F238E27FC236}">
                  <a16:creationId xmlns:a16="http://schemas.microsoft.com/office/drawing/2014/main" id="{492FCAB8-66B0-8A35-5AEB-08B4A73EBC3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97831" y="1606283"/>
              <a:ext cx="914400" cy="914400"/>
            </a:xfrm>
            <a:prstGeom prst="rect">
              <a:avLst/>
            </a:prstGeom>
          </p:spPr>
        </p:pic>
      </p:grpSp>
      <p:sp>
        <p:nvSpPr>
          <p:cNvPr id="16" name="Textfeld 15">
            <a:extLst>
              <a:ext uri="{FF2B5EF4-FFF2-40B4-BE49-F238E27FC236}">
                <a16:creationId xmlns:a16="http://schemas.microsoft.com/office/drawing/2014/main" id="{2655A898-DD31-1D22-7BAC-02383228342B}"/>
              </a:ext>
            </a:extLst>
          </p:cNvPr>
          <p:cNvSpPr txBox="1"/>
          <p:nvPr/>
        </p:nvSpPr>
        <p:spPr>
          <a:xfrm>
            <a:off x="962187" y="976336"/>
            <a:ext cx="10805712" cy="523220"/>
          </a:xfrm>
          <a:prstGeom prst="rect">
            <a:avLst/>
          </a:prstGeom>
          <a:noFill/>
        </p:spPr>
        <p:txBody>
          <a:bodyPr wrap="square" rtlCol="0">
            <a:spAutoFit/>
          </a:bodyPr>
          <a:lstStyle/>
          <a:p>
            <a:pPr>
              <a:spcAft>
                <a:spcPts val="1200"/>
              </a:spcAft>
            </a:pPr>
            <a:r>
              <a:rPr lang="de-DE" sz="2800" b="1">
                <a:latin typeface="Avenir Next" panose="020B0503020202020204" pitchFamily="34" charset="0"/>
              </a:rPr>
              <a:t>Aufgabe 1</a:t>
            </a:r>
          </a:p>
        </p:txBody>
      </p:sp>
      <p:sp>
        <p:nvSpPr>
          <p:cNvPr id="18" name="Titel 12">
            <a:extLst>
              <a:ext uri="{FF2B5EF4-FFF2-40B4-BE49-F238E27FC236}">
                <a16:creationId xmlns:a16="http://schemas.microsoft.com/office/drawing/2014/main" id="{9570228F-FAF1-004B-77A6-0B23D45437BF}"/>
              </a:ext>
            </a:extLst>
          </p:cNvPr>
          <p:cNvSpPr>
            <a:spLocks noGrp="1"/>
          </p:cNvSpPr>
          <p:nvPr>
            <p:ph type="title"/>
          </p:nvPr>
        </p:nvSpPr>
        <p:spPr/>
        <p:txBody>
          <a:bodyPr>
            <a:normAutofit/>
          </a:bodyPr>
          <a:lstStyle/>
          <a:p>
            <a:r>
              <a:rPr lang="en-US" dirty="0"/>
              <a:t>Den </a:t>
            </a:r>
            <a:r>
              <a:rPr lang="en-US" dirty="0" err="1"/>
              <a:t>Satz</a:t>
            </a:r>
            <a:r>
              <a:rPr lang="en-US" dirty="0"/>
              <a:t> des Thales </a:t>
            </a:r>
            <a:r>
              <a:rPr lang="en-US" dirty="0" err="1"/>
              <a:t>begründen</a:t>
            </a:r>
            <a:endParaRPr lang="en-US" dirty="0"/>
          </a:p>
        </p:txBody>
      </p:sp>
      <p:sp>
        <p:nvSpPr>
          <p:cNvPr id="8" name="Foliennummernplatzhalter 7">
            <a:extLst>
              <a:ext uri="{FF2B5EF4-FFF2-40B4-BE49-F238E27FC236}">
                <a16:creationId xmlns:a16="http://schemas.microsoft.com/office/drawing/2014/main" id="{59BAB87B-F357-CD1E-17D4-912342B4BD9E}"/>
              </a:ext>
            </a:extLst>
          </p:cNvPr>
          <p:cNvSpPr>
            <a:spLocks noGrp="1"/>
          </p:cNvSpPr>
          <p:nvPr>
            <p:ph type="sldNum" sz="quarter" idx="12"/>
          </p:nvPr>
        </p:nvSpPr>
        <p:spPr/>
        <p:txBody>
          <a:bodyPr/>
          <a:lstStyle/>
          <a:p>
            <a:fld id="{69AFFE21-306B-104C-A652-3A8A92DE08D1}" type="slidenum">
              <a:rPr lang="de-DE" smtClean="0"/>
              <a:pPr/>
              <a:t>65</a:t>
            </a:fld>
            <a:endParaRPr lang="de-DE" dirty="0"/>
          </a:p>
        </p:txBody>
      </p:sp>
      <p:sp>
        <p:nvSpPr>
          <p:cNvPr id="6" name="Datumsplatzhalter 5">
            <a:extLst>
              <a:ext uri="{FF2B5EF4-FFF2-40B4-BE49-F238E27FC236}">
                <a16:creationId xmlns:a16="http://schemas.microsoft.com/office/drawing/2014/main" id="{5460A649-1C5F-6DAE-ADA9-B9840189E967}"/>
              </a:ext>
            </a:extLst>
          </p:cNvPr>
          <p:cNvSpPr>
            <a:spLocks noGrp="1"/>
          </p:cNvSpPr>
          <p:nvPr>
            <p:ph type="dt" sz="half" idx="2"/>
          </p:nvPr>
        </p:nvSpPr>
        <p:spPr/>
        <p:txBody>
          <a:bodyPr/>
          <a:lstStyle/>
          <a:p>
            <a:fld id="{94FFD1D3-AE43-45B1-9E0A-DEAD84358E98}" type="datetime1">
              <a:rPr lang="de-DE" smtClean="0"/>
              <a:t>29.04.2024</a:t>
            </a:fld>
            <a:endParaRPr lang="de-DE" dirty="0"/>
          </a:p>
        </p:txBody>
      </p:sp>
      <p:sp>
        <p:nvSpPr>
          <p:cNvPr id="9" name="Fußzeilenplatzhalter 8">
            <a:extLst>
              <a:ext uri="{FF2B5EF4-FFF2-40B4-BE49-F238E27FC236}">
                <a16:creationId xmlns:a16="http://schemas.microsoft.com/office/drawing/2014/main" id="{408057C7-2DB2-7793-4F75-41F6A82F6948}"/>
              </a:ext>
            </a:extLst>
          </p:cNvPr>
          <p:cNvSpPr>
            <a:spLocks noGrp="1"/>
          </p:cNvSpPr>
          <p:nvPr>
            <p:ph type="ftr" sz="quarter" idx="3"/>
          </p:nvPr>
        </p:nvSpPr>
        <p:spPr/>
        <p:txBody>
          <a:bodyPr/>
          <a:lstStyle/>
          <a:p>
            <a:r>
              <a:rPr lang="de-DE"/>
              <a:t>Ulrich Kortenkamp | Elise Stroetmann | Marcus Röhming</a:t>
            </a:r>
            <a:endParaRPr lang="de-DE" dirty="0"/>
          </a:p>
        </p:txBody>
      </p:sp>
      <p:pic>
        <p:nvPicPr>
          <p:cNvPr id="3" name="Grafik 2">
            <a:extLst>
              <a:ext uri="{FF2B5EF4-FFF2-40B4-BE49-F238E27FC236}">
                <a16:creationId xmlns:a16="http://schemas.microsoft.com/office/drawing/2014/main" id="{4564F243-41B7-006D-9F16-1271E52DFCF2}"/>
              </a:ext>
            </a:extLst>
          </p:cNvPr>
          <p:cNvPicPr>
            <a:picLocks noChangeAspect="1"/>
          </p:cNvPicPr>
          <p:nvPr/>
        </p:nvPicPr>
        <p:blipFill>
          <a:blip r:embed="rId6"/>
          <a:stretch>
            <a:fillRect/>
          </a:stretch>
        </p:blipFill>
        <p:spPr>
          <a:xfrm>
            <a:off x="7534274" y="1414873"/>
            <a:ext cx="4233625" cy="4031422"/>
          </a:xfrm>
          <a:prstGeom prst="rect">
            <a:avLst/>
          </a:prstGeom>
        </p:spPr>
      </p:pic>
    </p:spTree>
    <p:extLst>
      <p:ext uri="{BB962C8B-B14F-4D97-AF65-F5344CB8AC3E}">
        <p14:creationId xmlns:p14="http://schemas.microsoft.com/office/powerpoint/2010/main" val="745866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efaltete Ecke 19">
            <a:extLst>
              <a:ext uri="{FF2B5EF4-FFF2-40B4-BE49-F238E27FC236}">
                <a16:creationId xmlns:a16="http://schemas.microsoft.com/office/drawing/2014/main" id="{C275CB16-E8D0-D126-E968-FB0CFE3CEA60}"/>
              </a:ext>
            </a:extLst>
          </p:cNvPr>
          <p:cNvSpPr/>
          <p:nvPr/>
        </p:nvSpPr>
        <p:spPr>
          <a:xfrm>
            <a:off x="8411417" y="4058997"/>
            <a:ext cx="3647241" cy="1569661"/>
          </a:xfrm>
          <a:prstGeom prst="foldedCorner">
            <a:avLst/>
          </a:prstGeom>
          <a:solidFill>
            <a:srgbClr val="FFE49D"/>
          </a:solidFill>
          <a:ln>
            <a:noFill/>
          </a:ln>
          <a:effectLst>
            <a:outerShdw blurRad="127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dirty="0">
              <a:solidFill>
                <a:schemeClr val="tx1"/>
              </a:solidFill>
            </a:endParaRPr>
          </a:p>
        </p:txBody>
      </p:sp>
      <p:pic>
        <p:nvPicPr>
          <p:cNvPr id="10" name="Grafik 9">
            <a:extLst>
              <a:ext uri="{FF2B5EF4-FFF2-40B4-BE49-F238E27FC236}">
                <a16:creationId xmlns:a16="http://schemas.microsoft.com/office/drawing/2014/main" id="{BBCB8371-7941-85BE-B6B5-47BE4C91E7F9}"/>
              </a:ext>
            </a:extLst>
          </p:cNvPr>
          <p:cNvPicPr>
            <a:picLocks noChangeAspect="1"/>
          </p:cNvPicPr>
          <p:nvPr/>
        </p:nvPicPr>
        <p:blipFill>
          <a:blip r:embed="rId3"/>
          <a:stretch>
            <a:fillRect/>
          </a:stretch>
        </p:blipFill>
        <p:spPr>
          <a:xfrm>
            <a:off x="9010213" y="791815"/>
            <a:ext cx="3048445" cy="2902847"/>
          </a:xfrm>
          <a:prstGeom prst="rect">
            <a:avLst/>
          </a:prstGeom>
        </p:spPr>
      </p:pic>
      <p:sp>
        <p:nvSpPr>
          <p:cNvPr id="12" name="Titel 11">
            <a:extLst>
              <a:ext uri="{FF2B5EF4-FFF2-40B4-BE49-F238E27FC236}">
                <a16:creationId xmlns:a16="http://schemas.microsoft.com/office/drawing/2014/main" id="{51A2A8E7-0304-62CC-B896-96CA7ED5A1A1}"/>
              </a:ext>
            </a:extLst>
          </p:cNvPr>
          <p:cNvSpPr>
            <a:spLocks noGrp="1"/>
          </p:cNvSpPr>
          <p:nvPr>
            <p:ph type="title"/>
          </p:nvPr>
        </p:nvSpPr>
        <p:spPr/>
        <p:txBody>
          <a:bodyPr/>
          <a:lstStyle/>
          <a:p>
            <a:r>
              <a:rPr lang="de-DE" dirty="0"/>
              <a:t>Aufgabe 1</a:t>
            </a:r>
          </a:p>
        </p:txBody>
      </p:sp>
      <p:sp>
        <p:nvSpPr>
          <p:cNvPr id="7" name="Foliennummernplatzhalter 6">
            <a:extLst>
              <a:ext uri="{FF2B5EF4-FFF2-40B4-BE49-F238E27FC236}">
                <a16:creationId xmlns:a16="http://schemas.microsoft.com/office/drawing/2014/main" id="{0D36D9EF-9581-355D-93A2-D31CEFBC8F9E}"/>
              </a:ext>
            </a:extLst>
          </p:cNvPr>
          <p:cNvSpPr>
            <a:spLocks noGrp="1"/>
          </p:cNvSpPr>
          <p:nvPr>
            <p:ph type="sldNum" sz="quarter" idx="12"/>
          </p:nvPr>
        </p:nvSpPr>
        <p:spPr/>
        <p:txBody>
          <a:bodyPr/>
          <a:lstStyle/>
          <a:p>
            <a:fld id="{69AFFE21-306B-104C-A652-3A8A92DE08D1}" type="slidenum">
              <a:rPr lang="de-DE" smtClean="0"/>
              <a:pPr/>
              <a:t>66</a:t>
            </a:fld>
            <a:endParaRPr lang="de-DE" dirty="0"/>
          </a:p>
        </p:txBody>
      </p:sp>
      <p:sp>
        <p:nvSpPr>
          <p:cNvPr id="6" name="Datumsplatzhalter 5">
            <a:extLst>
              <a:ext uri="{FF2B5EF4-FFF2-40B4-BE49-F238E27FC236}">
                <a16:creationId xmlns:a16="http://schemas.microsoft.com/office/drawing/2014/main" id="{BC663828-9F1C-E523-305F-7DC253F8FA41}"/>
              </a:ext>
            </a:extLst>
          </p:cNvPr>
          <p:cNvSpPr>
            <a:spLocks noGrp="1"/>
          </p:cNvSpPr>
          <p:nvPr>
            <p:ph type="dt" sz="half" idx="2"/>
          </p:nvPr>
        </p:nvSpPr>
        <p:spPr/>
        <p:txBody>
          <a:bodyPr/>
          <a:lstStyle/>
          <a:p>
            <a:fld id="{1AC11B57-8BA4-4019-990D-08EF34D607B3}" type="datetime1">
              <a:rPr lang="de-DE" smtClean="0"/>
              <a:t>29.04.2024</a:t>
            </a:fld>
            <a:endParaRPr lang="de-DE" dirty="0"/>
          </a:p>
        </p:txBody>
      </p:sp>
      <p:sp>
        <p:nvSpPr>
          <p:cNvPr id="9" name="Fußzeilenplatzhalter 8">
            <a:extLst>
              <a:ext uri="{FF2B5EF4-FFF2-40B4-BE49-F238E27FC236}">
                <a16:creationId xmlns:a16="http://schemas.microsoft.com/office/drawing/2014/main" id="{9B1B73CE-883F-6BF8-1EB4-E52EDC1B18AF}"/>
              </a:ext>
            </a:extLst>
          </p:cNvPr>
          <p:cNvSpPr>
            <a:spLocks noGrp="1"/>
          </p:cNvSpPr>
          <p:nvPr>
            <p:ph type="ftr" sz="quarter" idx="3"/>
          </p:nvPr>
        </p:nvSpPr>
        <p:spPr/>
        <p:txBody>
          <a:bodyPr/>
          <a:lstStyle/>
          <a:p>
            <a:r>
              <a:rPr lang="de-DE"/>
              <a:t>Ulrich Kortenkamp | Elise Stroetmann | Marcus Röhming</a:t>
            </a:r>
            <a:endParaRPr lang="de-DE" dirty="0"/>
          </a:p>
        </p:txBody>
      </p:sp>
      <p:sp>
        <p:nvSpPr>
          <p:cNvPr id="21" name="Gefaltete Ecke 19">
            <a:extLst>
              <a:ext uri="{FF2B5EF4-FFF2-40B4-BE49-F238E27FC236}">
                <a16:creationId xmlns:a16="http://schemas.microsoft.com/office/drawing/2014/main" id="{1E01B169-5B31-5A95-1F30-E87A95CE4EB2}"/>
              </a:ext>
            </a:extLst>
          </p:cNvPr>
          <p:cNvSpPr/>
          <p:nvPr/>
        </p:nvSpPr>
        <p:spPr>
          <a:xfrm>
            <a:off x="8411417" y="4204973"/>
            <a:ext cx="3647241" cy="1569661"/>
          </a:xfrm>
          <a:prstGeom prst="foldedCorner">
            <a:avLst/>
          </a:prstGeom>
          <a:solidFill>
            <a:srgbClr val="FFE49D"/>
          </a:solidFill>
          <a:ln>
            <a:noFill/>
          </a:ln>
          <a:effectLst>
            <a:outerShdw blurRad="127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dirty="0">
              <a:solidFill>
                <a:schemeClr val="tx1"/>
              </a:solidFill>
            </a:endParaRPr>
          </a:p>
        </p:txBody>
      </p:sp>
      <p:sp>
        <p:nvSpPr>
          <p:cNvPr id="22" name="Gefaltete Ecke 19">
            <a:extLst>
              <a:ext uri="{FF2B5EF4-FFF2-40B4-BE49-F238E27FC236}">
                <a16:creationId xmlns:a16="http://schemas.microsoft.com/office/drawing/2014/main" id="{34C7FDD2-8110-2B55-20D8-48D2B99AE236}"/>
              </a:ext>
            </a:extLst>
          </p:cNvPr>
          <p:cNvSpPr/>
          <p:nvPr/>
        </p:nvSpPr>
        <p:spPr>
          <a:xfrm>
            <a:off x="8411417" y="4350949"/>
            <a:ext cx="3647241" cy="1569661"/>
          </a:xfrm>
          <a:prstGeom prst="foldedCorner">
            <a:avLst/>
          </a:prstGeom>
          <a:solidFill>
            <a:srgbClr val="FFE49D"/>
          </a:solidFill>
          <a:ln>
            <a:noFill/>
          </a:ln>
          <a:effectLst>
            <a:outerShdw blurRad="127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dirty="0">
              <a:solidFill>
                <a:schemeClr val="tx1"/>
              </a:solidFill>
            </a:endParaRPr>
          </a:p>
        </p:txBody>
      </p:sp>
      <p:sp>
        <p:nvSpPr>
          <p:cNvPr id="23" name="Gefaltete Ecke 19">
            <a:extLst>
              <a:ext uri="{FF2B5EF4-FFF2-40B4-BE49-F238E27FC236}">
                <a16:creationId xmlns:a16="http://schemas.microsoft.com/office/drawing/2014/main" id="{BE46C253-3B8B-C761-8A9F-046027E07664}"/>
              </a:ext>
            </a:extLst>
          </p:cNvPr>
          <p:cNvSpPr/>
          <p:nvPr/>
        </p:nvSpPr>
        <p:spPr>
          <a:xfrm>
            <a:off x="8411417" y="4480747"/>
            <a:ext cx="3647241" cy="1569661"/>
          </a:xfrm>
          <a:prstGeom prst="foldedCorner">
            <a:avLst/>
          </a:prstGeom>
          <a:solidFill>
            <a:srgbClr val="FFE49D"/>
          </a:solidFill>
          <a:ln>
            <a:noFill/>
          </a:ln>
          <a:effectLst>
            <a:outerShdw blurRad="127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dirty="0">
              <a:solidFill>
                <a:schemeClr val="tx1"/>
              </a:solidFill>
            </a:endParaRPr>
          </a:p>
        </p:txBody>
      </p:sp>
      <p:sp>
        <p:nvSpPr>
          <p:cNvPr id="24" name="Gefaltete Ecke 19">
            <a:extLst>
              <a:ext uri="{FF2B5EF4-FFF2-40B4-BE49-F238E27FC236}">
                <a16:creationId xmlns:a16="http://schemas.microsoft.com/office/drawing/2014/main" id="{9C60BABA-4412-7234-77C8-B2916FB6E408}"/>
              </a:ext>
            </a:extLst>
          </p:cNvPr>
          <p:cNvSpPr/>
          <p:nvPr/>
        </p:nvSpPr>
        <p:spPr>
          <a:xfrm>
            <a:off x="8411417" y="4633049"/>
            <a:ext cx="3647241" cy="1569661"/>
          </a:xfrm>
          <a:prstGeom prst="foldedCorner">
            <a:avLst/>
          </a:prstGeom>
          <a:solidFill>
            <a:srgbClr val="FFE49D"/>
          </a:solidFill>
          <a:ln>
            <a:noFill/>
          </a:ln>
          <a:effectLst>
            <a:outerShdw blurRad="127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dirty="0">
              <a:solidFill>
                <a:schemeClr val="tx1"/>
              </a:solidFill>
            </a:endParaRPr>
          </a:p>
        </p:txBody>
      </p:sp>
      <p:sp>
        <p:nvSpPr>
          <p:cNvPr id="25" name="Gefaltete Ecke 19">
            <a:extLst>
              <a:ext uri="{FF2B5EF4-FFF2-40B4-BE49-F238E27FC236}">
                <a16:creationId xmlns:a16="http://schemas.microsoft.com/office/drawing/2014/main" id="{F0AF3320-71CD-C2CA-81DB-A8A87972E229}"/>
              </a:ext>
            </a:extLst>
          </p:cNvPr>
          <p:cNvSpPr/>
          <p:nvPr/>
        </p:nvSpPr>
        <p:spPr>
          <a:xfrm>
            <a:off x="8411416" y="4778548"/>
            <a:ext cx="3647241" cy="1569661"/>
          </a:xfrm>
          <a:prstGeom prst="foldedCorner">
            <a:avLst/>
          </a:prstGeom>
          <a:solidFill>
            <a:srgbClr val="FFE49D"/>
          </a:solidFill>
          <a:ln>
            <a:noFill/>
          </a:ln>
          <a:effectLst>
            <a:outerShdw blurRad="127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endParaRPr lang="en-US" sz="2000" dirty="0">
              <a:solidFill>
                <a:schemeClr val="tx1"/>
              </a:solidFill>
            </a:endParaRPr>
          </a:p>
        </p:txBody>
      </p:sp>
    </p:spTree>
    <p:extLst>
      <p:ext uri="{BB962C8B-B14F-4D97-AF65-F5344CB8AC3E}">
        <p14:creationId xmlns:p14="http://schemas.microsoft.com/office/powerpoint/2010/main" val="324400042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2E75D90-4068-EDFE-622D-3C28669F7964}"/>
              </a:ext>
            </a:extLst>
          </p:cNvPr>
          <p:cNvSpPr>
            <a:spLocks noGrp="1"/>
          </p:cNvSpPr>
          <p:nvPr>
            <p:ph type="ctrTitle"/>
          </p:nvPr>
        </p:nvSpPr>
        <p:spPr/>
        <p:txBody>
          <a:bodyPr/>
          <a:lstStyle/>
          <a:p>
            <a:pPr algn="ctr"/>
            <a:r>
              <a:rPr lang="en-US" b="1"/>
              <a:t>Den </a:t>
            </a:r>
            <a:r>
              <a:rPr lang="en-US" b="1" err="1"/>
              <a:t>Satz</a:t>
            </a:r>
            <a:r>
              <a:rPr lang="en-US" b="1"/>
              <a:t> des Thales </a:t>
            </a:r>
            <a:br>
              <a:rPr lang="en-US" b="1"/>
            </a:br>
            <a:r>
              <a:rPr lang="en-US" b="1" err="1"/>
              <a:t>begründen</a:t>
            </a:r>
            <a:r>
              <a:rPr lang="en-US" b="1"/>
              <a:t> </a:t>
            </a:r>
          </a:p>
        </p:txBody>
      </p:sp>
      <p:sp>
        <p:nvSpPr>
          <p:cNvPr id="6" name="Foliennummernplatzhalter 5">
            <a:extLst>
              <a:ext uri="{FF2B5EF4-FFF2-40B4-BE49-F238E27FC236}">
                <a16:creationId xmlns:a16="http://schemas.microsoft.com/office/drawing/2014/main" id="{B3FBD8B8-91B8-E44F-E54B-805AD3A55A29}"/>
              </a:ext>
            </a:extLst>
          </p:cNvPr>
          <p:cNvSpPr>
            <a:spLocks noGrp="1"/>
          </p:cNvSpPr>
          <p:nvPr>
            <p:ph type="sldNum" sz="quarter" idx="12"/>
          </p:nvPr>
        </p:nvSpPr>
        <p:spPr/>
        <p:txBody>
          <a:bodyPr/>
          <a:lstStyle/>
          <a:p>
            <a:fld id="{69AFFE21-306B-104C-A652-3A8A92DE08D1}" type="slidenum">
              <a:rPr lang="de-DE" smtClean="0"/>
              <a:pPr/>
              <a:t>67</a:t>
            </a:fld>
            <a:endParaRPr lang="de-DE" dirty="0"/>
          </a:p>
        </p:txBody>
      </p:sp>
      <p:sp>
        <p:nvSpPr>
          <p:cNvPr id="4" name="Datumsplatzhalter 3">
            <a:extLst>
              <a:ext uri="{FF2B5EF4-FFF2-40B4-BE49-F238E27FC236}">
                <a16:creationId xmlns:a16="http://schemas.microsoft.com/office/drawing/2014/main" id="{7187531A-F727-EB79-19F3-13AFAC95CDD2}"/>
              </a:ext>
            </a:extLst>
          </p:cNvPr>
          <p:cNvSpPr>
            <a:spLocks noGrp="1"/>
          </p:cNvSpPr>
          <p:nvPr>
            <p:ph type="dt" sz="half" idx="2"/>
          </p:nvPr>
        </p:nvSpPr>
        <p:spPr/>
        <p:txBody>
          <a:bodyPr/>
          <a:lstStyle/>
          <a:p>
            <a:fld id="{314750E3-A9C2-4E50-8B06-8CE7A68D755B}" type="datetime1">
              <a:rPr lang="de-DE" smtClean="0"/>
              <a:t>29.04.2024</a:t>
            </a:fld>
            <a:endParaRPr lang="de-DE" dirty="0"/>
          </a:p>
        </p:txBody>
      </p:sp>
      <p:sp>
        <p:nvSpPr>
          <p:cNvPr id="8" name="Fußzeilenplatzhalter 7">
            <a:extLst>
              <a:ext uri="{FF2B5EF4-FFF2-40B4-BE49-F238E27FC236}">
                <a16:creationId xmlns:a16="http://schemas.microsoft.com/office/drawing/2014/main" id="{F7269E78-B968-005A-FDE6-55EC1E3745B4}"/>
              </a:ext>
            </a:extLst>
          </p:cNvPr>
          <p:cNvSpPr>
            <a:spLocks noGrp="1"/>
          </p:cNvSpPr>
          <p:nvPr>
            <p:ph type="ftr" sz="quarter" idx="3"/>
          </p:nvPr>
        </p:nvSpPr>
        <p:spPr/>
        <p:txBody>
          <a:bodyPr/>
          <a:lstStyle/>
          <a:p>
            <a:r>
              <a:rPr lang="de-DE"/>
              <a:t>Ulrich Kortenkamp | Elise Stroetmann | Marcus Röhming</a:t>
            </a:r>
            <a:endParaRPr lang="de-DE" dirty="0"/>
          </a:p>
        </p:txBody>
      </p:sp>
      <p:pic>
        <p:nvPicPr>
          <p:cNvPr id="7" name="Grafik 6">
            <a:extLst>
              <a:ext uri="{FF2B5EF4-FFF2-40B4-BE49-F238E27FC236}">
                <a16:creationId xmlns:a16="http://schemas.microsoft.com/office/drawing/2014/main" id="{84D14453-0267-D6B4-8DDC-69B60E9DA66E}"/>
              </a:ext>
            </a:extLst>
          </p:cNvPr>
          <p:cNvPicPr>
            <a:picLocks noChangeAspect="1"/>
          </p:cNvPicPr>
          <p:nvPr/>
        </p:nvPicPr>
        <p:blipFill>
          <a:blip r:embed="rId2"/>
          <a:stretch>
            <a:fillRect/>
          </a:stretch>
        </p:blipFill>
        <p:spPr>
          <a:xfrm>
            <a:off x="7117038" y="1984299"/>
            <a:ext cx="3148194" cy="2636703"/>
          </a:xfrm>
          <a:prstGeom prst="rect">
            <a:avLst/>
          </a:prstGeom>
        </p:spPr>
      </p:pic>
      <p:pic>
        <p:nvPicPr>
          <p:cNvPr id="9" name="Grafik 8" descr="Hilfe mit einfarbiger Füllung">
            <a:extLst>
              <a:ext uri="{FF2B5EF4-FFF2-40B4-BE49-F238E27FC236}">
                <a16:creationId xmlns:a16="http://schemas.microsoft.com/office/drawing/2014/main" id="{22D65E19-BCF3-FD9D-C993-08DE2317904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800538" y="3295439"/>
            <a:ext cx="1325563" cy="1325563"/>
          </a:xfrm>
          <a:prstGeom prst="rect">
            <a:avLst/>
          </a:prstGeom>
        </p:spPr>
      </p:pic>
    </p:spTree>
    <p:extLst>
      <p:ext uri="{BB962C8B-B14F-4D97-AF65-F5344CB8AC3E}">
        <p14:creationId xmlns:p14="http://schemas.microsoft.com/office/powerpoint/2010/main" val="107057601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hteck 7">
            <a:extLst>
              <a:ext uri="{FF2B5EF4-FFF2-40B4-BE49-F238E27FC236}">
                <a16:creationId xmlns:a16="http://schemas.microsoft.com/office/drawing/2014/main" id="{484EF8D4-489D-B6D6-5135-82A80FE61F67}"/>
              </a:ext>
            </a:extLst>
          </p:cNvPr>
          <p:cNvSpPr/>
          <p:nvPr/>
        </p:nvSpPr>
        <p:spPr>
          <a:xfrm>
            <a:off x="9724388" y="0"/>
            <a:ext cx="2100587" cy="1040981"/>
          </a:xfrm>
          <a:prstGeom prst="rect">
            <a:avLst/>
          </a:prstGeom>
          <a:solidFill>
            <a:srgbClr val="DCEA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itel 1">
            <a:extLst>
              <a:ext uri="{FF2B5EF4-FFF2-40B4-BE49-F238E27FC236}">
                <a16:creationId xmlns:a16="http://schemas.microsoft.com/office/drawing/2014/main" id="{25133A65-46A3-9F78-833C-8F493C8FE574}"/>
              </a:ext>
            </a:extLst>
          </p:cNvPr>
          <p:cNvSpPr>
            <a:spLocks noGrp="1"/>
          </p:cNvSpPr>
          <p:nvPr>
            <p:ph type="title"/>
          </p:nvPr>
        </p:nvSpPr>
        <p:spPr/>
        <p:txBody>
          <a:bodyPr>
            <a:normAutofit/>
          </a:bodyPr>
          <a:lstStyle/>
          <a:p>
            <a:r>
              <a:rPr lang="en-US" dirty="0" err="1"/>
              <a:t>Arbeitsauftrag</a:t>
            </a:r>
            <a:endParaRPr lang="en-US" dirty="0"/>
          </a:p>
        </p:txBody>
      </p:sp>
      <p:sp>
        <p:nvSpPr>
          <p:cNvPr id="3" name="Inhaltsplatzhalter 2">
            <a:extLst>
              <a:ext uri="{FF2B5EF4-FFF2-40B4-BE49-F238E27FC236}">
                <a16:creationId xmlns:a16="http://schemas.microsoft.com/office/drawing/2014/main" id="{640E8AD5-F824-7ACE-6C70-0FFE0F6A0189}"/>
              </a:ext>
            </a:extLst>
          </p:cNvPr>
          <p:cNvSpPr>
            <a:spLocks noGrp="1"/>
          </p:cNvSpPr>
          <p:nvPr>
            <p:ph idx="1"/>
          </p:nvPr>
        </p:nvSpPr>
        <p:spPr/>
        <p:txBody>
          <a:bodyPr>
            <a:normAutofit lnSpcReduction="10000"/>
          </a:bodyPr>
          <a:lstStyle/>
          <a:p>
            <a:pPr marL="0" indent="0">
              <a:buNone/>
            </a:pPr>
            <a:r>
              <a:rPr lang="en-US" dirty="0" err="1"/>
              <a:t>Arbeitet</a:t>
            </a:r>
            <a:r>
              <a:rPr lang="en-US" dirty="0"/>
              <a:t> </a:t>
            </a:r>
            <a:r>
              <a:rPr lang="en-US" dirty="0" err="1"/>
              <a:t>zu</a:t>
            </a:r>
            <a:r>
              <a:rPr lang="en-US" dirty="0"/>
              <a:t> </a:t>
            </a:r>
            <a:r>
              <a:rPr lang="en-US" dirty="0" err="1"/>
              <a:t>zweit</a:t>
            </a:r>
            <a:r>
              <a:rPr lang="en-US" dirty="0"/>
              <a:t>. </a:t>
            </a:r>
          </a:p>
          <a:p>
            <a:pPr marL="0" indent="0">
              <a:buNone/>
            </a:pPr>
            <a:r>
              <a:rPr lang="en-US" dirty="0" err="1"/>
              <a:t>Betrachtet</a:t>
            </a:r>
            <a:r>
              <a:rPr lang="en-US" dirty="0"/>
              <a:t> die </a:t>
            </a:r>
            <a:r>
              <a:rPr lang="en-US" dirty="0" err="1"/>
              <a:t>Figuren</a:t>
            </a:r>
            <a:r>
              <a:rPr lang="en-US" dirty="0"/>
              <a:t> auf den </a:t>
            </a:r>
            <a:r>
              <a:rPr lang="en-US" dirty="0" err="1"/>
              <a:t>Karten</a:t>
            </a:r>
            <a:r>
              <a:rPr lang="en-US" dirty="0"/>
              <a:t>.</a:t>
            </a:r>
            <a:br>
              <a:rPr lang="en-US" dirty="0"/>
            </a:br>
            <a:br>
              <a:rPr lang="en-US" dirty="0"/>
            </a:br>
            <a:endParaRPr lang="en-US" dirty="0"/>
          </a:p>
          <a:p>
            <a:pPr marL="514350" indent="-514350">
              <a:buFont typeface="+mj-lt"/>
              <a:buAutoNum type="arabicPeriod"/>
            </a:pPr>
            <a:r>
              <a:rPr lang="en-US" dirty="0" err="1"/>
              <a:t>Schreibt</a:t>
            </a:r>
            <a:r>
              <a:rPr lang="en-US" dirty="0"/>
              <a:t> </a:t>
            </a:r>
            <a:r>
              <a:rPr lang="en-US" dirty="0" err="1"/>
              <a:t>diesen</a:t>
            </a:r>
            <a:r>
              <a:rPr lang="en-US" dirty="0"/>
              <a:t> </a:t>
            </a:r>
            <a:r>
              <a:rPr lang="en-US" b="1" dirty="0" err="1"/>
              <a:t>Zusammenhang</a:t>
            </a:r>
            <a:r>
              <a:rPr lang="en-US" dirty="0"/>
              <a:t> </a:t>
            </a:r>
            <a:r>
              <a:rPr lang="en-US" dirty="0" err="1"/>
              <a:t>als</a:t>
            </a:r>
            <a:r>
              <a:rPr lang="en-US" dirty="0"/>
              <a:t> </a:t>
            </a:r>
            <a:r>
              <a:rPr lang="en-US" dirty="0" err="1"/>
              <a:t>Gleichung</a:t>
            </a:r>
            <a:r>
              <a:rPr lang="en-US" dirty="0"/>
              <a:t> auf die Karte.</a:t>
            </a:r>
          </a:p>
          <a:p>
            <a:pPr marL="514350" indent="-514350">
              <a:buFont typeface="+mj-lt"/>
              <a:buAutoNum type="arabicPeriod"/>
            </a:pPr>
            <a:r>
              <a:rPr lang="en-US" dirty="0" err="1"/>
              <a:t>Begründet</a:t>
            </a:r>
            <a:r>
              <a:rPr lang="en-US" dirty="0"/>
              <a:t> </a:t>
            </a:r>
            <a:r>
              <a:rPr lang="en-US" dirty="0" err="1"/>
              <a:t>kurz</a:t>
            </a:r>
            <a:r>
              <a:rPr lang="en-US" dirty="0"/>
              <a:t>, </a:t>
            </a:r>
            <a:r>
              <a:rPr lang="en-US" b="1" dirty="0" err="1"/>
              <a:t>warum</a:t>
            </a:r>
            <a:r>
              <a:rPr lang="en-US" dirty="0"/>
              <a:t> der </a:t>
            </a:r>
            <a:r>
              <a:rPr lang="en-US" dirty="0" err="1"/>
              <a:t>Zusammenhang</a:t>
            </a:r>
            <a:r>
              <a:rPr lang="en-US" dirty="0"/>
              <a:t> gilt.</a:t>
            </a:r>
          </a:p>
          <a:p>
            <a:pPr marL="514350" indent="-514350">
              <a:buFont typeface="+mj-lt"/>
              <a:buAutoNum type="arabicPeriod"/>
            </a:pPr>
            <a:r>
              <a:rPr lang="en-US" dirty="0" err="1"/>
              <a:t>Kreuzt</a:t>
            </a:r>
            <a:r>
              <a:rPr lang="en-US" dirty="0"/>
              <a:t> an, </a:t>
            </a:r>
            <a:r>
              <a:rPr lang="en-US" dirty="0" err="1"/>
              <a:t>unter</a:t>
            </a:r>
            <a:r>
              <a:rPr lang="en-US" dirty="0"/>
              <a:t> </a:t>
            </a:r>
            <a:r>
              <a:rPr lang="en-US" dirty="0" err="1"/>
              <a:t>welchen</a:t>
            </a:r>
            <a:r>
              <a:rPr lang="en-US" dirty="0"/>
              <a:t> </a:t>
            </a:r>
            <a:r>
              <a:rPr lang="en-US" b="1" dirty="0" err="1"/>
              <a:t>Voraussetzungen</a:t>
            </a:r>
            <a:br>
              <a:rPr lang="en-US" dirty="0"/>
            </a:br>
            <a:r>
              <a:rPr lang="en-US" dirty="0"/>
              <a:t>der </a:t>
            </a:r>
            <a:r>
              <a:rPr lang="en-US" dirty="0" err="1"/>
              <a:t>Zusammenhang</a:t>
            </a:r>
            <a:r>
              <a:rPr lang="en-US" dirty="0"/>
              <a:t> gilt.</a:t>
            </a:r>
          </a:p>
        </p:txBody>
      </p:sp>
      <p:sp>
        <p:nvSpPr>
          <p:cNvPr id="27" name="Foliennummernplatzhalter 26">
            <a:extLst>
              <a:ext uri="{FF2B5EF4-FFF2-40B4-BE49-F238E27FC236}">
                <a16:creationId xmlns:a16="http://schemas.microsoft.com/office/drawing/2014/main" id="{D547A8FC-0983-C601-BCC4-43AC68238152}"/>
              </a:ext>
            </a:extLst>
          </p:cNvPr>
          <p:cNvSpPr>
            <a:spLocks noGrp="1"/>
          </p:cNvSpPr>
          <p:nvPr>
            <p:ph type="sldNum" sz="quarter" idx="12"/>
          </p:nvPr>
        </p:nvSpPr>
        <p:spPr/>
        <p:txBody>
          <a:bodyPr/>
          <a:lstStyle/>
          <a:p>
            <a:fld id="{69AFFE21-306B-104C-A652-3A8A92DE08D1}" type="slidenum">
              <a:rPr lang="de-DE" smtClean="0"/>
              <a:pPr/>
              <a:t>68</a:t>
            </a:fld>
            <a:endParaRPr lang="de-DE" dirty="0"/>
          </a:p>
        </p:txBody>
      </p:sp>
      <p:sp>
        <p:nvSpPr>
          <p:cNvPr id="29" name="Inhaltsplatzhalter 28">
            <a:extLst>
              <a:ext uri="{FF2B5EF4-FFF2-40B4-BE49-F238E27FC236}">
                <a16:creationId xmlns:a16="http://schemas.microsoft.com/office/drawing/2014/main" id="{7D3299A6-2EE4-3D98-892D-68A573C9AD5B}"/>
              </a:ext>
            </a:extLst>
          </p:cNvPr>
          <p:cNvSpPr>
            <a:spLocks noGrp="1"/>
          </p:cNvSpPr>
          <p:nvPr>
            <p:ph idx="14"/>
          </p:nvPr>
        </p:nvSpPr>
        <p:spPr/>
        <p:txBody>
          <a:bodyPr/>
          <a:lstStyle/>
          <a:p>
            <a:endParaRPr lang="de-DE"/>
          </a:p>
        </p:txBody>
      </p:sp>
      <p:sp>
        <p:nvSpPr>
          <p:cNvPr id="21" name="Datumsplatzhalter 20">
            <a:extLst>
              <a:ext uri="{FF2B5EF4-FFF2-40B4-BE49-F238E27FC236}">
                <a16:creationId xmlns:a16="http://schemas.microsoft.com/office/drawing/2014/main" id="{BB043F22-3C1E-5B0D-D352-C462E333A015}"/>
              </a:ext>
            </a:extLst>
          </p:cNvPr>
          <p:cNvSpPr>
            <a:spLocks noGrp="1"/>
          </p:cNvSpPr>
          <p:nvPr>
            <p:ph type="dt" sz="half" idx="2"/>
          </p:nvPr>
        </p:nvSpPr>
        <p:spPr/>
        <p:txBody>
          <a:bodyPr/>
          <a:lstStyle/>
          <a:p>
            <a:fld id="{906AF6B3-E517-46C5-B0F8-5C123A9B17D1}" type="datetime1">
              <a:rPr lang="de-DE" smtClean="0"/>
              <a:t>29.04.2024</a:t>
            </a:fld>
            <a:endParaRPr lang="de-DE" dirty="0"/>
          </a:p>
        </p:txBody>
      </p:sp>
      <p:sp>
        <p:nvSpPr>
          <p:cNvPr id="28" name="Fußzeilenplatzhalter 27">
            <a:extLst>
              <a:ext uri="{FF2B5EF4-FFF2-40B4-BE49-F238E27FC236}">
                <a16:creationId xmlns:a16="http://schemas.microsoft.com/office/drawing/2014/main" id="{113E0A5D-5DC5-E491-E9CC-5FD826917683}"/>
              </a:ext>
            </a:extLst>
          </p:cNvPr>
          <p:cNvSpPr>
            <a:spLocks noGrp="1"/>
          </p:cNvSpPr>
          <p:nvPr>
            <p:ph type="ftr" sz="quarter" idx="3"/>
          </p:nvPr>
        </p:nvSpPr>
        <p:spPr/>
        <p:txBody>
          <a:bodyPr/>
          <a:lstStyle/>
          <a:p>
            <a:r>
              <a:rPr lang="de-DE"/>
              <a:t>Ulrich Kortenkamp | Elise Stroetmann | Marcus Röhming</a:t>
            </a:r>
            <a:endParaRPr lang="de-DE" dirty="0"/>
          </a:p>
        </p:txBody>
      </p:sp>
      <p:grpSp>
        <p:nvGrpSpPr>
          <p:cNvPr id="10" name="Gruppieren 9">
            <a:extLst>
              <a:ext uri="{FF2B5EF4-FFF2-40B4-BE49-F238E27FC236}">
                <a16:creationId xmlns:a16="http://schemas.microsoft.com/office/drawing/2014/main" id="{CBB3C6B6-44B8-7B18-2563-F1A893474C08}"/>
              </a:ext>
            </a:extLst>
          </p:cNvPr>
          <p:cNvGrpSpPr/>
          <p:nvPr/>
        </p:nvGrpSpPr>
        <p:grpSpPr>
          <a:xfrm>
            <a:off x="9724388" y="180975"/>
            <a:ext cx="2100587" cy="794085"/>
            <a:chOff x="9724388" y="365125"/>
            <a:chExt cx="2100587" cy="794085"/>
          </a:xfrm>
        </p:grpSpPr>
        <p:pic>
          <p:nvPicPr>
            <p:cNvPr id="4" name="Grafik 3" descr="Sanduhr 30% Silhouette">
              <a:extLst>
                <a:ext uri="{FF2B5EF4-FFF2-40B4-BE49-F238E27FC236}">
                  <a16:creationId xmlns:a16="http://schemas.microsoft.com/office/drawing/2014/main" id="{5B9C6168-9201-EE72-FEE8-D9D888AFDA1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24388" y="365125"/>
              <a:ext cx="794085" cy="794085"/>
            </a:xfrm>
            <a:prstGeom prst="rect">
              <a:avLst/>
            </a:prstGeom>
          </p:spPr>
        </p:pic>
        <p:sp>
          <p:nvSpPr>
            <p:cNvPr id="6" name="Textfeld 5">
              <a:extLst>
                <a:ext uri="{FF2B5EF4-FFF2-40B4-BE49-F238E27FC236}">
                  <a16:creationId xmlns:a16="http://schemas.microsoft.com/office/drawing/2014/main" id="{8C03FEAB-B4C4-E15F-3671-10CE2E76BBD5}"/>
                </a:ext>
              </a:extLst>
            </p:cNvPr>
            <p:cNvSpPr txBox="1"/>
            <p:nvPr/>
          </p:nvSpPr>
          <p:spPr>
            <a:xfrm>
              <a:off x="10518473" y="470648"/>
              <a:ext cx="1306502" cy="523220"/>
            </a:xfrm>
            <a:prstGeom prst="rect">
              <a:avLst/>
            </a:prstGeom>
            <a:noFill/>
          </p:spPr>
          <p:txBody>
            <a:bodyPr wrap="square" rtlCol="0">
              <a:spAutoFit/>
            </a:bodyPr>
            <a:lstStyle/>
            <a:p>
              <a:r>
                <a:rPr lang="en-US" sz="2800">
                  <a:latin typeface="Avenir Next" panose="020B0503020202020204" pitchFamily="34" charset="0"/>
                </a:rPr>
                <a:t>10 min</a:t>
              </a:r>
            </a:p>
          </p:txBody>
        </p:sp>
      </p:grpSp>
      <p:sp>
        <p:nvSpPr>
          <p:cNvPr id="11" name="Freihandform: Form 10">
            <a:extLst>
              <a:ext uri="{FF2B5EF4-FFF2-40B4-BE49-F238E27FC236}">
                <a16:creationId xmlns:a16="http://schemas.microsoft.com/office/drawing/2014/main" id="{7B30FF4F-6320-1FB4-FA85-B6BC3C6E0041}"/>
              </a:ext>
            </a:extLst>
          </p:cNvPr>
          <p:cNvSpPr/>
          <p:nvPr/>
        </p:nvSpPr>
        <p:spPr>
          <a:xfrm>
            <a:off x="8692975" y="1119608"/>
            <a:ext cx="3132000" cy="5067301"/>
          </a:xfrm>
          <a:custGeom>
            <a:avLst/>
            <a:gdLst>
              <a:gd name="connsiteX0" fmla="*/ 281952 w 3132000"/>
              <a:gd name="connsiteY0" fmla="*/ 126000 h 4428000"/>
              <a:gd name="connsiteX1" fmla="*/ 126000 w 3132000"/>
              <a:gd name="connsiteY1" fmla="*/ 281952 h 4428000"/>
              <a:gd name="connsiteX2" fmla="*/ 126000 w 3132000"/>
              <a:gd name="connsiteY2" fmla="*/ 4146048 h 4428000"/>
              <a:gd name="connsiteX3" fmla="*/ 281952 w 3132000"/>
              <a:gd name="connsiteY3" fmla="*/ 4302000 h 4428000"/>
              <a:gd name="connsiteX4" fmla="*/ 2850048 w 3132000"/>
              <a:gd name="connsiteY4" fmla="*/ 4302000 h 4428000"/>
              <a:gd name="connsiteX5" fmla="*/ 3006000 w 3132000"/>
              <a:gd name="connsiteY5" fmla="*/ 4146048 h 4428000"/>
              <a:gd name="connsiteX6" fmla="*/ 3006000 w 3132000"/>
              <a:gd name="connsiteY6" fmla="*/ 281952 h 4428000"/>
              <a:gd name="connsiteX7" fmla="*/ 2850048 w 3132000"/>
              <a:gd name="connsiteY7" fmla="*/ 126000 h 4428000"/>
              <a:gd name="connsiteX8" fmla="*/ 0 w 3132000"/>
              <a:gd name="connsiteY8" fmla="*/ 0 h 4428000"/>
              <a:gd name="connsiteX9" fmla="*/ 3132000 w 3132000"/>
              <a:gd name="connsiteY9" fmla="*/ 0 h 4428000"/>
              <a:gd name="connsiteX10" fmla="*/ 3132000 w 3132000"/>
              <a:gd name="connsiteY10" fmla="*/ 4428000 h 4428000"/>
              <a:gd name="connsiteX11" fmla="*/ 0 w 3132000"/>
              <a:gd name="connsiteY11" fmla="*/ 4428000 h 442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2000" h="4428000">
                <a:moveTo>
                  <a:pt x="281952" y="126000"/>
                </a:moveTo>
                <a:cubicBezTo>
                  <a:pt x="195822" y="126000"/>
                  <a:pt x="126000" y="195822"/>
                  <a:pt x="126000" y="281952"/>
                </a:cubicBezTo>
                <a:lnTo>
                  <a:pt x="126000" y="4146048"/>
                </a:lnTo>
                <a:cubicBezTo>
                  <a:pt x="126000" y="4232178"/>
                  <a:pt x="195822" y="4302000"/>
                  <a:pt x="281952" y="4302000"/>
                </a:cubicBezTo>
                <a:lnTo>
                  <a:pt x="2850048" y="4302000"/>
                </a:lnTo>
                <a:cubicBezTo>
                  <a:pt x="2936178" y="4302000"/>
                  <a:pt x="3006000" y="4232178"/>
                  <a:pt x="3006000" y="4146048"/>
                </a:cubicBezTo>
                <a:lnTo>
                  <a:pt x="3006000" y="281952"/>
                </a:lnTo>
                <a:cubicBezTo>
                  <a:pt x="3006000" y="195822"/>
                  <a:pt x="2936178" y="126000"/>
                  <a:pt x="2850048" y="126000"/>
                </a:cubicBezTo>
                <a:close/>
                <a:moveTo>
                  <a:pt x="0" y="0"/>
                </a:moveTo>
                <a:lnTo>
                  <a:pt x="3132000" y="0"/>
                </a:lnTo>
                <a:lnTo>
                  <a:pt x="3132000" y="4428000"/>
                </a:lnTo>
                <a:lnTo>
                  <a:pt x="0" y="4428000"/>
                </a:lnTo>
                <a:close/>
              </a:path>
            </a:pathLst>
          </a:custGeom>
          <a:solidFill>
            <a:srgbClr val="DCEAF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de-DE"/>
          </a:p>
        </p:txBody>
      </p:sp>
      <p:sp>
        <p:nvSpPr>
          <p:cNvPr id="12" name="Rechteck 11">
            <a:extLst>
              <a:ext uri="{FF2B5EF4-FFF2-40B4-BE49-F238E27FC236}">
                <a16:creationId xmlns:a16="http://schemas.microsoft.com/office/drawing/2014/main" id="{BDFD29B3-A378-DB3E-5DC5-07C43BFFF219}"/>
              </a:ext>
            </a:extLst>
          </p:cNvPr>
          <p:cNvSpPr/>
          <p:nvPr/>
        </p:nvSpPr>
        <p:spPr>
          <a:xfrm>
            <a:off x="8924350" y="3418719"/>
            <a:ext cx="2702325" cy="1739349"/>
          </a:xfrm>
          <a:prstGeom prst="rect">
            <a:avLst/>
          </a:prstGeom>
          <a:noFill/>
          <a:ln>
            <a:solidFill>
              <a:srgbClr val="88B6E5"/>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endParaRPr lang="de-DE" sz="1600" dirty="0">
              <a:effectLst/>
              <a:latin typeface="Calibri" panose="020F0502020204030204" pitchFamily="34" charset="0"/>
              <a:ea typeface="MS Mincho" panose="02020609040205080304" pitchFamily="49" charset="-128"/>
              <a:cs typeface="Arial" panose="020B0604020202020204" pitchFamily="34" charset="0"/>
            </a:endParaRPr>
          </a:p>
        </p:txBody>
      </p:sp>
      <mc:AlternateContent xmlns:mc="http://schemas.openxmlformats.org/markup-compatibility/2006" xmlns:a14="http://schemas.microsoft.com/office/drawing/2010/main">
        <mc:Choice Requires="a14">
          <p:sp>
            <p:nvSpPr>
              <p:cNvPr id="13" name="Textfeld 12">
                <a:extLst>
                  <a:ext uri="{FF2B5EF4-FFF2-40B4-BE49-F238E27FC236}">
                    <a16:creationId xmlns:a16="http://schemas.microsoft.com/office/drawing/2014/main" id="{5E5AB4AC-6413-1992-B02A-47E81D93D9E0}"/>
                  </a:ext>
                </a:extLst>
              </p:cNvPr>
              <p:cNvSpPr txBox="1"/>
              <p:nvPr/>
            </p:nvSpPr>
            <p:spPr>
              <a:xfrm>
                <a:off x="8924350" y="5224316"/>
                <a:ext cx="2338782" cy="723275"/>
              </a:xfrm>
              <a:prstGeom prst="rect">
                <a:avLst/>
              </a:prstGeom>
              <a:noFill/>
            </p:spPr>
            <p:txBody>
              <a:bodyPr wrap="none" rtlCol="0">
                <a:spAutoFit/>
              </a:bodyPr>
              <a:lstStyle/>
              <a:p>
                <a:pPr>
                  <a:spcAft>
                    <a:spcPts val="600"/>
                  </a:spcAft>
                </a:pPr>
                <a:r>
                  <a:rPr lang="de-DE" sz="1200" dirty="0">
                    <a:latin typeface="Calibri Light" panose="020F0302020204030204" pitchFamily="34" charset="0"/>
                    <a:ea typeface="Calibri Light" panose="020F0302020204030204" pitchFamily="34" charset="0"/>
                    <a:cs typeface="Calibri Light" panose="020F0302020204030204" pitchFamily="34" charset="0"/>
                  </a:rPr>
                  <a:t>Der Zusammenhang gilt, wenn </a:t>
                </a:r>
                <a14:m>
                  <m:oMath xmlns:m="http://schemas.openxmlformats.org/officeDocument/2006/math">
                    <m:r>
                      <a:rPr lang="de-DE" sz="1200" i="1" dirty="0" smtClean="0">
                        <a:latin typeface="Cambria Math" panose="02040503050406030204" pitchFamily="18" charset="0"/>
                      </a:rPr>
                      <m:t>𝐶</m:t>
                    </m:r>
                  </m:oMath>
                </a14:m>
                <a:endParaRPr lang="de-DE" sz="1200" dirty="0">
                  <a:latin typeface="Calibri Light" panose="020F0302020204030204" pitchFamily="34" charset="0"/>
                  <a:ea typeface="Calibri Light" panose="020F0302020204030204" pitchFamily="34" charset="0"/>
                  <a:cs typeface="Calibri Light" panose="020F0302020204030204" pitchFamily="34" charset="0"/>
                </a:endParaRPr>
              </a:p>
              <a:p>
                <a:r>
                  <a:rPr lang="de-DE" sz="1200" dirty="0">
                    <a:solidFill>
                      <a:srgbClr val="000000"/>
                    </a:solidFill>
                    <a:effectLst/>
                    <a:latin typeface="Apple Color Emoji"/>
                    <a:ea typeface="MS Mincho" panose="02020609040205080304" pitchFamily="49" charset="-128"/>
                    <a:cs typeface="Times New Roman" panose="02020603050405020304" pitchFamily="18" charset="0"/>
                  </a:rPr>
                  <a:t>□</a:t>
                </a:r>
                <a:r>
                  <a:rPr lang="de-DE" sz="1200" dirty="0">
                    <a:latin typeface="Calibri Light" panose="020F0302020204030204" pitchFamily="34" charset="0"/>
                    <a:ea typeface="Calibri Light" panose="020F0302020204030204" pitchFamily="34" charset="0"/>
                    <a:cs typeface="Calibri Light" panose="020F0302020204030204" pitchFamily="34" charset="0"/>
                  </a:rPr>
                  <a:t> auf dem </a:t>
                </a:r>
                <a:r>
                  <a:rPr lang="de-DE" sz="1200" dirty="0" err="1">
                    <a:latin typeface="Calibri Light" panose="020F0302020204030204" pitchFamily="34" charset="0"/>
                    <a:ea typeface="Calibri Light" panose="020F0302020204030204" pitchFamily="34" charset="0"/>
                    <a:cs typeface="Calibri Light" panose="020F0302020204030204" pitchFamily="34" charset="0"/>
                  </a:rPr>
                  <a:t>Thaleskreis</a:t>
                </a:r>
                <a:r>
                  <a:rPr lang="de-DE" sz="1200" dirty="0">
                    <a:latin typeface="Calibri Light" panose="020F0302020204030204" pitchFamily="34" charset="0"/>
                    <a:ea typeface="Calibri Light" panose="020F0302020204030204" pitchFamily="34" charset="0"/>
                    <a:cs typeface="Calibri Light" panose="020F0302020204030204" pitchFamily="34" charset="0"/>
                  </a:rPr>
                  <a:t> liegt.</a:t>
                </a:r>
              </a:p>
              <a:p>
                <a:r>
                  <a:rPr lang="de-DE" sz="1200" dirty="0">
                    <a:solidFill>
                      <a:srgbClr val="000000"/>
                    </a:solidFill>
                    <a:latin typeface="Apple Color Emoji"/>
                    <a:ea typeface="MS Mincho" panose="02020609040205080304" pitchFamily="49" charset="-128"/>
                    <a:cs typeface="Times New Roman" panose="02020603050405020304" pitchFamily="18" charset="0"/>
                  </a:rPr>
                  <a:t>□</a:t>
                </a:r>
                <a:r>
                  <a:rPr lang="de-DE" sz="1200" dirty="0">
                    <a:latin typeface="Calibri Light" panose="020F0302020204030204" pitchFamily="34" charset="0"/>
                    <a:ea typeface="Calibri Light" panose="020F0302020204030204" pitchFamily="34" charset="0"/>
                    <a:cs typeface="Calibri Light" panose="020F0302020204030204" pitchFamily="34" charset="0"/>
                  </a:rPr>
                  <a:t> nicht auf dem </a:t>
                </a:r>
                <a:r>
                  <a:rPr lang="de-DE" sz="1200" dirty="0" err="1">
                    <a:latin typeface="Calibri Light" panose="020F0302020204030204" pitchFamily="34" charset="0"/>
                    <a:ea typeface="Calibri Light" panose="020F0302020204030204" pitchFamily="34" charset="0"/>
                    <a:cs typeface="Calibri Light" panose="020F0302020204030204" pitchFamily="34" charset="0"/>
                  </a:rPr>
                  <a:t>Thaleskreis</a:t>
                </a:r>
                <a:r>
                  <a:rPr lang="de-DE" sz="1200" dirty="0">
                    <a:latin typeface="Calibri Light" panose="020F0302020204030204" pitchFamily="34" charset="0"/>
                    <a:ea typeface="Calibri Light" panose="020F0302020204030204" pitchFamily="34" charset="0"/>
                    <a:cs typeface="Calibri Light" panose="020F0302020204030204" pitchFamily="34" charset="0"/>
                  </a:rPr>
                  <a:t> liegt.</a:t>
                </a:r>
              </a:p>
            </p:txBody>
          </p:sp>
        </mc:Choice>
        <mc:Fallback xmlns="">
          <p:sp>
            <p:nvSpPr>
              <p:cNvPr id="13" name="Textfeld 12">
                <a:extLst>
                  <a:ext uri="{FF2B5EF4-FFF2-40B4-BE49-F238E27FC236}">
                    <a16:creationId xmlns:a16="http://schemas.microsoft.com/office/drawing/2014/main" id="{5E5AB4AC-6413-1992-B02A-47E81D93D9E0}"/>
                  </a:ext>
                </a:extLst>
              </p:cNvPr>
              <p:cNvSpPr txBox="1">
                <a:spLocks noRot="1" noChangeAspect="1" noMove="1" noResize="1" noEditPoints="1" noAdjustHandles="1" noChangeArrowheads="1" noChangeShapeType="1" noTextEdit="1"/>
              </p:cNvSpPr>
              <p:nvPr/>
            </p:nvSpPr>
            <p:spPr>
              <a:xfrm>
                <a:off x="8924350" y="5224316"/>
                <a:ext cx="2338782" cy="723275"/>
              </a:xfrm>
              <a:prstGeom prst="rect">
                <a:avLst/>
              </a:prstGeom>
              <a:blipFill>
                <a:blip r:embed="rId5"/>
                <a:stretch>
                  <a:fillRect l="-260" b="-5882"/>
                </a:stretch>
              </a:blipFill>
            </p:spPr>
            <p:txBody>
              <a:bodyPr/>
              <a:lstStyle/>
              <a:p>
                <a:r>
                  <a:rPr lang="de-DE">
                    <a:noFill/>
                  </a:rPr>
                  <a:t> </a:t>
                </a:r>
              </a:p>
            </p:txBody>
          </p:sp>
        </mc:Fallback>
      </mc:AlternateContent>
      <p:grpSp>
        <p:nvGrpSpPr>
          <p:cNvPr id="14" name="Gruppieren 13">
            <a:extLst>
              <a:ext uri="{FF2B5EF4-FFF2-40B4-BE49-F238E27FC236}">
                <a16:creationId xmlns:a16="http://schemas.microsoft.com/office/drawing/2014/main" id="{4FE7B5F7-CF87-0707-62BE-D69C58FDE2F6}"/>
              </a:ext>
            </a:extLst>
          </p:cNvPr>
          <p:cNvGrpSpPr/>
          <p:nvPr/>
        </p:nvGrpSpPr>
        <p:grpSpPr>
          <a:xfrm>
            <a:off x="11391138" y="4964866"/>
            <a:ext cx="286216" cy="286216"/>
            <a:chOff x="76794" y="0"/>
            <a:chExt cx="468000" cy="468000"/>
          </a:xfrm>
        </p:grpSpPr>
        <p:sp>
          <p:nvSpPr>
            <p:cNvPr id="15" name="Rechteck 14">
              <a:extLst>
                <a:ext uri="{FF2B5EF4-FFF2-40B4-BE49-F238E27FC236}">
                  <a16:creationId xmlns:a16="http://schemas.microsoft.com/office/drawing/2014/main" id="{F6056494-BB4B-9E5E-81A4-7D1FE0B16562}"/>
                </a:ext>
              </a:extLst>
            </p:cNvPr>
            <p:cNvSpPr/>
            <p:nvPr/>
          </p:nvSpPr>
          <p:spPr>
            <a:xfrm>
              <a:off x="76794" y="0"/>
              <a:ext cx="468000" cy="468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pic>
          <p:nvPicPr>
            <p:cNvPr id="16" name="Grafik 15" descr="Bleistift mit einfarbiger Füllung">
              <a:extLst>
                <a:ext uri="{FF2B5EF4-FFF2-40B4-BE49-F238E27FC236}">
                  <a16:creationId xmlns:a16="http://schemas.microsoft.com/office/drawing/2014/main" id="{B87142B6-0610-9690-37F4-DB78ADE9A31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4642" y="46104"/>
              <a:ext cx="399415" cy="399415"/>
            </a:xfrm>
            <a:prstGeom prst="rect">
              <a:avLst/>
            </a:prstGeom>
          </p:spPr>
        </p:pic>
      </p:grpSp>
      <p:sp>
        <p:nvSpPr>
          <p:cNvPr id="17" name="Oval 2">
            <a:extLst>
              <a:ext uri="{FF2B5EF4-FFF2-40B4-BE49-F238E27FC236}">
                <a16:creationId xmlns:a16="http://schemas.microsoft.com/office/drawing/2014/main" id="{81B2993D-F668-7E6A-F05E-C5919666BC6B}"/>
              </a:ext>
            </a:extLst>
          </p:cNvPr>
          <p:cNvSpPr>
            <a:spLocks noChangeAspect="1"/>
          </p:cNvSpPr>
          <p:nvPr/>
        </p:nvSpPr>
        <p:spPr>
          <a:xfrm>
            <a:off x="11325865" y="1119609"/>
            <a:ext cx="49911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216000" bIns="45720" numCol="1" spcCol="0" rtlCol="0" fromWordArt="0" anchor="ctr" anchorCtr="0" forceAA="0" compatLnSpc="1">
            <a:prstTxWarp prst="textNoShape">
              <a:avLst/>
            </a:prstTxWarp>
            <a:noAutofit/>
          </a:bodyPr>
          <a:lstStyle/>
          <a:p>
            <a:pPr algn="ctr"/>
            <a:r>
              <a:rPr lang="de-DE" sz="1400" b="1" dirty="0">
                <a:solidFill>
                  <a:srgbClr val="4E95D9">
                    <a:alpha val="73000"/>
                  </a:srgbClr>
                </a:solidFill>
                <a:latin typeface="Calibri" panose="020F0502020204030204" pitchFamily="34" charset="0"/>
                <a:ea typeface="MS Mincho" panose="02020609040205080304" pitchFamily="49" charset="-128"/>
                <a:cs typeface="Calibri" panose="020F0502020204030204" pitchFamily="34" charset="0"/>
              </a:rPr>
              <a:t> 0</a:t>
            </a:r>
          </a:p>
        </p:txBody>
      </p:sp>
      <p:sp>
        <p:nvSpPr>
          <p:cNvPr id="18" name="Rechteck 2">
            <a:extLst>
              <a:ext uri="{FF2B5EF4-FFF2-40B4-BE49-F238E27FC236}">
                <a16:creationId xmlns:a16="http://schemas.microsoft.com/office/drawing/2014/main" id="{B65C912F-975B-BF31-0525-957D8DD4E79D}"/>
              </a:ext>
            </a:extLst>
          </p:cNvPr>
          <p:cNvSpPr/>
          <p:nvPr/>
        </p:nvSpPr>
        <p:spPr>
          <a:xfrm>
            <a:off x="8692975" y="1119609"/>
            <a:ext cx="187496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216000" bIns="45720" numCol="1" spcCol="0" rtlCol="0" fromWordArt="0" anchor="ctr" anchorCtr="0" forceAA="0" compatLnSpc="1">
            <a:prstTxWarp prst="textNoShape">
              <a:avLst/>
            </a:prstTxWarp>
            <a:noAutofit/>
          </a:bodyPr>
          <a:lstStyle/>
          <a:p>
            <a:pPr algn="r"/>
            <a:r>
              <a:rPr lang="de-DE" sz="1400" b="1" dirty="0">
                <a:solidFill>
                  <a:srgbClr val="4E95D9">
                    <a:alpha val="73000"/>
                  </a:srgbClr>
                </a:solidFill>
                <a:effectLst/>
                <a:latin typeface="Calibri" panose="020F0502020204030204" pitchFamily="34" charset="0"/>
                <a:ea typeface="MS Mincho" panose="02020609040205080304" pitchFamily="49" charset="-128"/>
                <a:cs typeface="Calibri" panose="020F0502020204030204" pitchFamily="34" charset="0"/>
              </a:rPr>
              <a:t>Wissensspeicher</a:t>
            </a:r>
            <a:endParaRPr lang="de-DE" sz="1200" dirty="0">
              <a:effectLst/>
              <a:latin typeface="Calibri" panose="020F0502020204030204" pitchFamily="34" charset="0"/>
              <a:ea typeface="MS Mincho" panose="02020609040205080304" pitchFamily="49" charset="-128"/>
              <a:cs typeface="Arial" panose="020B0604020202020204" pitchFamily="34" charset="0"/>
            </a:endParaRPr>
          </a:p>
        </p:txBody>
      </p:sp>
      <p:pic>
        <p:nvPicPr>
          <p:cNvPr id="20" name="Grafik 19">
            <a:extLst>
              <a:ext uri="{FF2B5EF4-FFF2-40B4-BE49-F238E27FC236}">
                <a16:creationId xmlns:a16="http://schemas.microsoft.com/office/drawing/2014/main" id="{8F6474BA-D74F-EFE9-1C2F-A89247D1AE18}"/>
              </a:ext>
            </a:extLst>
          </p:cNvPr>
          <p:cNvPicPr>
            <a:picLocks noChangeAspect="1"/>
          </p:cNvPicPr>
          <p:nvPr/>
        </p:nvPicPr>
        <p:blipFill>
          <a:blip r:embed="rId8"/>
          <a:stretch>
            <a:fillRect/>
          </a:stretch>
        </p:blipFill>
        <p:spPr>
          <a:xfrm>
            <a:off x="9324945" y="1874838"/>
            <a:ext cx="1868059" cy="1214639"/>
          </a:xfrm>
          <a:prstGeom prst="rect">
            <a:avLst/>
          </a:prstGeom>
        </p:spPr>
      </p:pic>
      <mc:AlternateContent xmlns:mc="http://schemas.openxmlformats.org/markup-compatibility/2006" xmlns:a14="http://schemas.microsoft.com/office/drawing/2010/main">
        <mc:Choice Requires="a14">
          <p:sp>
            <p:nvSpPr>
              <p:cNvPr id="22" name="Textfeld 21">
                <a:extLst>
                  <a:ext uri="{FF2B5EF4-FFF2-40B4-BE49-F238E27FC236}">
                    <a16:creationId xmlns:a16="http://schemas.microsoft.com/office/drawing/2014/main" id="{C09D3F25-C23A-F5B9-D024-C78A909FA4E3}"/>
                  </a:ext>
                </a:extLst>
              </p:cNvPr>
              <p:cNvSpPr txBox="1"/>
              <p:nvPr/>
            </p:nvSpPr>
            <p:spPr>
              <a:xfrm>
                <a:off x="8924349" y="3473789"/>
                <a:ext cx="2702325" cy="1200329"/>
              </a:xfrm>
              <a:prstGeom prst="rect">
                <a:avLst/>
              </a:prstGeom>
              <a:noFill/>
            </p:spPr>
            <p:txBody>
              <a:bodyPr wrap="square">
                <a:spAutoFit/>
              </a:bodyPr>
              <a:lstStyle/>
              <a:p>
                <a14:m>
                  <m:oMath xmlns:m="http://schemas.openxmlformats.org/officeDocument/2006/math">
                    <m:r>
                      <a:rPr lang="de-DE" sz="1800" i="1" smtClean="0">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𝛼</m:t>
                    </m:r>
                    <m:r>
                      <a:rPr lang="de-DE" sz="1800" i="1" smtClean="0">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m:t>
                    </m:r>
                    <m:r>
                      <a:rPr lang="de-DE" sz="1800" i="1" smtClean="0">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𝛽</m:t>
                    </m:r>
                    <m:r>
                      <a:rPr lang="de-DE" sz="1800" i="1" smtClean="0">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=180°,</m:t>
                    </m:r>
                  </m:oMath>
                </a14:m>
                <a:r>
                  <a:rPr lang="de-DE" sz="1800" dirty="0">
                    <a:effectLst/>
                    <a:latin typeface="Calibri" panose="020F0502020204030204" pitchFamily="34" charset="0"/>
                    <a:ea typeface="MS Mincho" panose="02020609040205080304" pitchFamily="49" charset="-128"/>
                    <a:cs typeface="Arial" panose="020B0604020202020204" pitchFamily="34" charset="0"/>
                  </a:rPr>
                  <a:t> </a:t>
                </a:r>
                <a:r>
                  <a:rPr lang="de-DE" dirty="0">
                    <a:solidFill>
                      <a:srgbClr val="215E99"/>
                    </a:solidFill>
                    <a:latin typeface="Cambria Math" panose="02040503050406030204" pitchFamily="18" charset="0"/>
                    <a:ea typeface="MS Mincho" panose="02020609040205080304" pitchFamily="49" charset="-128"/>
                    <a:cs typeface="Calibri" panose="020F0502020204030204" pitchFamily="34" charset="0"/>
                  </a:rPr>
                  <a:t>denn</a:t>
                </a:r>
                <a:endParaRPr lang="de-DE" sz="1800" dirty="0">
                  <a:effectLst/>
                  <a:latin typeface="Calibri" panose="020F0502020204030204" pitchFamily="34" charset="0"/>
                  <a:ea typeface="MS Mincho" panose="02020609040205080304" pitchFamily="49" charset="-128"/>
                  <a:cs typeface="Arial" panose="020B0604020202020204" pitchFamily="34" charset="0"/>
                </a:endParaRPr>
              </a:p>
              <a:p>
                <a:r>
                  <a:rPr lang="de-DE" sz="1800" dirty="0">
                    <a:solidFill>
                      <a:srgbClr val="215E99"/>
                    </a:solidFill>
                    <a:effectLst/>
                    <a:latin typeface="Calibri" panose="020F0502020204030204" pitchFamily="34" charset="0"/>
                    <a:ea typeface="MS Mincho" panose="02020609040205080304" pitchFamily="49" charset="-128"/>
                    <a:cs typeface="Calibri" panose="020F0502020204030204" pitchFamily="34" charset="0"/>
                  </a:rPr>
                  <a:t> </a:t>
                </a:r>
                <a:endParaRPr lang="de-DE" sz="1800" dirty="0">
                  <a:effectLst/>
                  <a:latin typeface="Calibri" panose="020F0502020204030204" pitchFamily="34" charset="0"/>
                  <a:ea typeface="MS Mincho" panose="02020609040205080304" pitchFamily="49" charset="-128"/>
                  <a:cs typeface="Arial" panose="020B0604020202020204" pitchFamily="34" charset="0"/>
                </a:endParaRPr>
              </a:p>
              <a:p>
                <a14:m>
                  <m:oMath xmlns:m="http://schemas.openxmlformats.org/officeDocument/2006/math">
                    <m:r>
                      <m:rPr>
                        <m:sty m:val="p"/>
                      </m:rPr>
                      <a:rPr lang="de-DE" i="0" dirty="0">
                        <a:solidFill>
                          <a:srgbClr val="215E99"/>
                        </a:solidFill>
                        <a:latin typeface="Cambria Math" panose="02040503050406030204" pitchFamily="18" charset="0"/>
                        <a:ea typeface="MS Mincho" panose="02020609040205080304" pitchFamily="49" charset="-128"/>
                        <a:cs typeface="Calibri" panose="020F0502020204030204" pitchFamily="34" charset="0"/>
                      </a:rPr>
                      <m:t>α</m:t>
                    </m:r>
                  </m:oMath>
                </a14:m>
                <a:r>
                  <a:rPr lang="de-DE" dirty="0">
                    <a:solidFill>
                      <a:srgbClr val="215E99"/>
                    </a:solidFill>
                    <a:latin typeface="Cambria Math" panose="02040503050406030204" pitchFamily="18" charset="0"/>
                    <a:ea typeface="MS Mincho" panose="02020609040205080304" pitchFamily="49" charset="-128"/>
                    <a:cs typeface="Calibri" panose="020F0502020204030204" pitchFamily="34" charset="0"/>
                  </a:rPr>
                  <a:t> und </a:t>
                </a:r>
                <a14:m>
                  <m:oMath xmlns:m="http://schemas.openxmlformats.org/officeDocument/2006/math">
                    <m:r>
                      <m:rPr>
                        <m:sty m:val="p"/>
                      </m:rPr>
                      <a:rPr lang="de-DE" i="0">
                        <a:solidFill>
                          <a:srgbClr val="215E99"/>
                        </a:solidFill>
                        <a:latin typeface="Cambria Math" panose="02040503050406030204" pitchFamily="18" charset="0"/>
                        <a:ea typeface="MS Mincho" panose="02020609040205080304" pitchFamily="49" charset="-128"/>
                        <a:cs typeface="Calibri" panose="020F0502020204030204" pitchFamily="34" charset="0"/>
                      </a:rPr>
                      <m:t>β</m:t>
                    </m:r>
                  </m:oMath>
                </a14:m>
                <a:r>
                  <a:rPr lang="de-DE" dirty="0">
                    <a:solidFill>
                      <a:srgbClr val="215E99"/>
                    </a:solidFill>
                    <a:latin typeface="Cambria Math" panose="02040503050406030204" pitchFamily="18" charset="0"/>
                    <a:ea typeface="MS Mincho" panose="02020609040205080304" pitchFamily="49" charset="-128"/>
                    <a:cs typeface="Calibri" panose="020F0502020204030204" pitchFamily="34" charset="0"/>
                  </a:rPr>
                  <a:t> sind Neben-winkel voneinander.</a:t>
                </a:r>
              </a:p>
            </p:txBody>
          </p:sp>
        </mc:Choice>
        <mc:Fallback xmlns="">
          <p:sp>
            <p:nvSpPr>
              <p:cNvPr id="22" name="Textfeld 21">
                <a:extLst>
                  <a:ext uri="{FF2B5EF4-FFF2-40B4-BE49-F238E27FC236}">
                    <a16:creationId xmlns:a16="http://schemas.microsoft.com/office/drawing/2014/main" id="{C09D3F25-C23A-F5B9-D024-C78A909FA4E3}"/>
                  </a:ext>
                </a:extLst>
              </p:cNvPr>
              <p:cNvSpPr txBox="1">
                <a:spLocks noRot="1" noChangeAspect="1" noMove="1" noResize="1" noEditPoints="1" noAdjustHandles="1" noChangeArrowheads="1" noChangeShapeType="1" noTextEdit="1"/>
              </p:cNvSpPr>
              <p:nvPr/>
            </p:nvSpPr>
            <p:spPr>
              <a:xfrm>
                <a:off x="8924349" y="3473789"/>
                <a:ext cx="2702325" cy="1200329"/>
              </a:xfrm>
              <a:prstGeom prst="rect">
                <a:avLst/>
              </a:prstGeom>
              <a:blipFill>
                <a:blip r:embed="rId9"/>
                <a:stretch>
                  <a:fillRect l="-2032" t="-4061" b="-6599"/>
                </a:stretch>
              </a:blipFill>
            </p:spPr>
            <p:txBody>
              <a:bodyPr/>
              <a:lstStyle/>
              <a:p>
                <a:r>
                  <a:rPr lang="de-DE">
                    <a:noFill/>
                  </a:rPr>
                  <a:t> </a:t>
                </a:r>
              </a:p>
            </p:txBody>
          </p:sp>
        </mc:Fallback>
      </mc:AlternateContent>
      <p:sp>
        <p:nvSpPr>
          <p:cNvPr id="23" name="Pfeil: nach rechts 22">
            <a:extLst>
              <a:ext uri="{FF2B5EF4-FFF2-40B4-BE49-F238E27FC236}">
                <a16:creationId xmlns:a16="http://schemas.microsoft.com/office/drawing/2014/main" id="{8C7BB60C-3603-8F28-030B-1EA193FBD150}"/>
              </a:ext>
            </a:extLst>
          </p:cNvPr>
          <p:cNvSpPr/>
          <p:nvPr/>
        </p:nvSpPr>
        <p:spPr>
          <a:xfrm>
            <a:off x="8191500" y="3418719"/>
            <a:ext cx="732850" cy="353181"/>
          </a:xfrm>
          <a:prstGeom prst="rightArrow">
            <a:avLst/>
          </a:prstGeom>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de-DE"/>
          </a:p>
        </p:txBody>
      </p:sp>
      <p:sp>
        <p:nvSpPr>
          <p:cNvPr id="24" name="Pfeil: nach rechts 23">
            <a:extLst>
              <a:ext uri="{FF2B5EF4-FFF2-40B4-BE49-F238E27FC236}">
                <a16:creationId xmlns:a16="http://schemas.microsoft.com/office/drawing/2014/main" id="{91BF347B-E023-7179-4838-1ECDE6051539}"/>
              </a:ext>
            </a:extLst>
          </p:cNvPr>
          <p:cNvSpPr/>
          <p:nvPr/>
        </p:nvSpPr>
        <p:spPr>
          <a:xfrm>
            <a:off x="8191500" y="4236423"/>
            <a:ext cx="732850" cy="353181"/>
          </a:xfrm>
          <a:prstGeom prst="rightArrow">
            <a:avLst/>
          </a:prstGeom>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de-DE" dirty="0"/>
          </a:p>
        </p:txBody>
      </p:sp>
      <p:sp>
        <p:nvSpPr>
          <p:cNvPr id="25" name="Pfeil: nach rechts 24">
            <a:extLst>
              <a:ext uri="{FF2B5EF4-FFF2-40B4-BE49-F238E27FC236}">
                <a16:creationId xmlns:a16="http://schemas.microsoft.com/office/drawing/2014/main" id="{660EB29C-763B-DB54-7AFA-6E260BFD4B8C}"/>
              </a:ext>
            </a:extLst>
          </p:cNvPr>
          <p:cNvSpPr/>
          <p:nvPr/>
        </p:nvSpPr>
        <p:spPr>
          <a:xfrm rot="900000">
            <a:off x="8191501" y="5243962"/>
            <a:ext cx="732850" cy="353181"/>
          </a:xfrm>
          <a:prstGeom prst="rightArrow">
            <a:avLst/>
          </a:prstGeom>
          <a:ln>
            <a:no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de-DE" dirty="0"/>
          </a:p>
        </p:txBody>
      </p:sp>
      <p:sp>
        <p:nvSpPr>
          <p:cNvPr id="9" name="Textfeld 8">
            <a:extLst>
              <a:ext uri="{FF2B5EF4-FFF2-40B4-BE49-F238E27FC236}">
                <a16:creationId xmlns:a16="http://schemas.microsoft.com/office/drawing/2014/main" id="{FF487609-AF3C-D9BE-8213-B8D0BCA8FAD0}"/>
              </a:ext>
            </a:extLst>
          </p:cNvPr>
          <p:cNvSpPr txBox="1"/>
          <p:nvPr/>
        </p:nvSpPr>
        <p:spPr>
          <a:xfrm>
            <a:off x="8887088" y="5485926"/>
            <a:ext cx="396262" cy="461665"/>
          </a:xfrm>
          <a:prstGeom prst="rect">
            <a:avLst/>
          </a:prstGeom>
          <a:noFill/>
        </p:spPr>
        <p:txBody>
          <a:bodyPr wrap="none" rtlCol="0">
            <a:spAutoFit/>
          </a:bodyPr>
          <a:lstStyle/>
          <a:p>
            <a:r>
              <a:rPr lang="de-DE" sz="1200" dirty="0">
                <a:solidFill>
                  <a:srgbClr val="000000"/>
                </a:solidFill>
                <a:effectLst/>
                <a:latin typeface="Apple Color Emoji"/>
                <a:ea typeface="MS Mincho" panose="02020609040205080304" pitchFamily="49" charset="-128"/>
                <a:cs typeface="Times New Roman" panose="02020603050405020304" pitchFamily="18" charset="0"/>
              </a:rPr>
              <a:t>✅</a:t>
            </a:r>
          </a:p>
          <a:p>
            <a:r>
              <a:rPr lang="de-DE" sz="1200" dirty="0">
                <a:solidFill>
                  <a:srgbClr val="000000"/>
                </a:solidFill>
                <a:latin typeface="Apple Color Emoji"/>
                <a:ea typeface="MS Mincho" panose="02020609040205080304" pitchFamily="49" charset="-128"/>
                <a:cs typeface="Times New Roman" panose="02020603050405020304" pitchFamily="18" charset="0"/>
              </a:rPr>
              <a:t>✅</a:t>
            </a:r>
            <a:endParaRPr lang="de-DE" sz="1200" dirty="0">
              <a:latin typeface="Calibri Light" panose="020F0302020204030204" pitchFamily="34" charset="0"/>
              <a:ea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750809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500"/>
                                        <p:tgtEl>
                                          <p:spTgt spid="3">
                                            <p:txEl>
                                              <p:pRg st="2" end="2"/>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500"/>
                                        <p:tgtEl>
                                          <p:spTgt spid="2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2">
                                            <p:txEl>
                                              <p:pRg st="0" end="0"/>
                                            </p:txEl>
                                          </p:spTgt>
                                        </p:tgtEl>
                                        <p:attrNameLst>
                                          <p:attrName>style.visibility</p:attrName>
                                        </p:attrNameLst>
                                      </p:cBhvr>
                                      <p:to>
                                        <p:strVal val="visible"/>
                                      </p:to>
                                    </p:set>
                                    <p:animEffect transition="in" filter="fade">
                                      <p:cBhvr>
                                        <p:cTn id="15" dur="500"/>
                                        <p:tgtEl>
                                          <p:spTgt spid="22">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2">
                                            <p:txEl>
                                              <p:pRg st="2" end="2"/>
                                            </p:txEl>
                                          </p:spTgt>
                                        </p:tgtEl>
                                        <p:attrNameLst>
                                          <p:attrName>style.visibility</p:attrName>
                                        </p:attrNameLst>
                                      </p:cBhvr>
                                      <p:to>
                                        <p:strVal val="visible"/>
                                      </p:to>
                                    </p:set>
                                    <p:animEffect transition="in" filter="fade">
                                      <p:cBhvr>
                                        <p:cTn id="28" dur="500"/>
                                        <p:tgtEl>
                                          <p:spTgt spid="22">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500"/>
                                        <p:tgtEl>
                                          <p:spTgt spid="3">
                                            <p:txEl>
                                              <p:pRg st="4" end="4"/>
                                            </p:txEl>
                                          </p:spTgt>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uiExpand="1" build="p"/>
      <p:bldP spid="23" grpId="0" animBg="1"/>
      <p:bldP spid="24" grpId="0" animBg="1"/>
      <p:bldP spid="25" grpId="0" animBg="1"/>
      <p:bldP spid="9"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a:extLst>
              <a:ext uri="{FF2B5EF4-FFF2-40B4-BE49-F238E27FC236}">
                <a16:creationId xmlns:a16="http://schemas.microsoft.com/office/drawing/2014/main" id="{A79EFC58-A044-7958-3E48-F8C6371CC8D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010044" y="1437614"/>
            <a:ext cx="1900670" cy="1860058"/>
          </a:xfrm>
          <a:prstGeom prst="rect">
            <a:avLst/>
          </a:prstGeom>
        </p:spPr>
      </p:pic>
      <p:pic>
        <p:nvPicPr>
          <p:cNvPr id="9" name="Grafik 8" descr="Ein Bild, das Reihe, Kreis, Diagramm enthält.&#10;&#10;Automatisch generierte Beschreibung">
            <a:extLst>
              <a:ext uri="{FF2B5EF4-FFF2-40B4-BE49-F238E27FC236}">
                <a16:creationId xmlns:a16="http://schemas.microsoft.com/office/drawing/2014/main" id="{022689A1-FF54-035A-84FB-6DAF8954DB9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3089" y="1467643"/>
            <a:ext cx="1900671" cy="1800000"/>
          </a:xfrm>
          <a:prstGeom prst="rect">
            <a:avLst/>
          </a:prstGeom>
        </p:spPr>
      </p:pic>
      <p:sp>
        <p:nvSpPr>
          <p:cNvPr id="11" name="Freihandform: Form 10">
            <a:extLst>
              <a:ext uri="{FF2B5EF4-FFF2-40B4-BE49-F238E27FC236}">
                <a16:creationId xmlns:a16="http://schemas.microsoft.com/office/drawing/2014/main" id="{043DE1F9-5D34-CA10-4D9B-230CE9F7CF14}"/>
              </a:ext>
            </a:extLst>
          </p:cNvPr>
          <p:cNvSpPr/>
          <p:nvPr/>
        </p:nvSpPr>
        <p:spPr>
          <a:xfrm>
            <a:off x="887425" y="987582"/>
            <a:ext cx="3132000" cy="5067301"/>
          </a:xfrm>
          <a:custGeom>
            <a:avLst/>
            <a:gdLst>
              <a:gd name="connsiteX0" fmla="*/ 281952 w 3132000"/>
              <a:gd name="connsiteY0" fmla="*/ 126000 h 4428000"/>
              <a:gd name="connsiteX1" fmla="*/ 126000 w 3132000"/>
              <a:gd name="connsiteY1" fmla="*/ 281952 h 4428000"/>
              <a:gd name="connsiteX2" fmla="*/ 126000 w 3132000"/>
              <a:gd name="connsiteY2" fmla="*/ 4146048 h 4428000"/>
              <a:gd name="connsiteX3" fmla="*/ 281952 w 3132000"/>
              <a:gd name="connsiteY3" fmla="*/ 4302000 h 4428000"/>
              <a:gd name="connsiteX4" fmla="*/ 2850048 w 3132000"/>
              <a:gd name="connsiteY4" fmla="*/ 4302000 h 4428000"/>
              <a:gd name="connsiteX5" fmla="*/ 3006000 w 3132000"/>
              <a:gd name="connsiteY5" fmla="*/ 4146048 h 4428000"/>
              <a:gd name="connsiteX6" fmla="*/ 3006000 w 3132000"/>
              <a:gd name="connsiteY6" fmla="*/ 281952 h 4428000"/>
              <a:gd name="connsiteX7" fmla="*/ 2850048 w 3132000"/>
              <a:gd name="connsiteY7" fmla="*/ 126000 h 4428000"/>
              <a:gd name="connsiteX8" fmla="*/ 0 w 3132000"/>
              <a:gd name="connsiteY8" fmla="*/ 0 h 4428000"/>
              <a:gd name="connsiteX9" fmla="*/ 3132000 w 3132000"/>
              <a:gd name="connsiteY9" fmla="*/ 0 h 4428000"/>
              <a:gd name="connsiteX10" fmla="*/ 3132000 w 3132000"/>
              <a:gd name="connsiteY10" fmla="*/ 4428000 h 4428000"/>
              <a:gd name="connsiteX11" fmla="*/ 0 w 3132000"/>
              <a:gd name="connsiteY11" fmla="*/ 4428000 h 442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2000" h="4428000">
                <a:moveTo>
                  <a:pt x="281952" y="126000"/>
                </a:moveTo>
                <a:cubicBezTo>
                  <a:pt x="195822" y="126000"/>
                  <a:pt x="126000" y="195822"/>
                  <a:pt x="126000" y="281952"/>
                </a:cubicBezTo>
                <a:lnTo>
                  <a:pt x="126000" y="4146048"/>
                </a:lnTo>
                <a:cubicBezTo>
                  <a:pt x="126000" y="4232178"/>
                  <a:pt x="195822" y="4302000"/>
                  <a:pt x="281952" y="4302000"/>
                </a:cubicBezTo>
                <a:lnTo>
                  <a:pt x="2850048" y="4302000"/>
                </a:lnTo>
                <a:cubicBezTo>
                  <a:pt x="2936178" y="4302000"/>
                  <a:pt x="3006000" y="4232178"/>
                  <a:pt x="3006000" y="4146048"/>
                </a:cubicBezTo>
                <a:lnTo>
                  <a:pt x="3006000" y="281952"/>
                </a:lnTo>
                <a:cubicBezTo>
                  <a:pt x="3006000" y="195822"/>
                  <a:pt x="2936178" y="126000"/>
                  <a:pt x="2850048" y="126000"/>
                </a:cubicBezTo>
                <a:close/>
                <a:moveTo>
                  <a:pt x="0" y="0"/>
                </a:moveTo>
                <a:lnTo>
                  <a:pt x="3132000" y="0"/>
                </a:lnTo>
                <a:lnTo>
                  <a:pt x="3132000" y="4428000"/>
                </a:lnTo>
                <a:lnTo>
                  <a:pt x="0" y="4428000"/>
                </a:lnTo>
                <a:close/>
              </a:path>
            </a:pathLst>
          </a:custGeom>
          <a:solidFill>
            <a:srgbClr val="DCEAF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de-DE"/>
          </a:p>
        </p:txBody>
      </p:sp>
      <mc:AlternateContent xmlns:mc="http://schemas.openxmlformats.org/markup-compatibility/2006" xmlns:a14="http://schemas.microsoft.com/office/drawing/2010/main">
        <mc:Choice Requires="a14">
          <p:sp>
            <p:nvSpPr>
              <p:cNvPr id="13" name="Rechteck 12">
                <a:extLst>
                  <a:ext uri="{FF2B5EF4-FFF2-40B4-BE49-F238E27FC236}">
                    <a16:creationId xmlns:a16="http://schemas.microsoft.com/office/drawing/2014/main" id="{CA22AE11-9B06-4A36-3296-394EF67A6076}"/>
                  </a:ext>
                </a:extLst>
              </p:cNvPr>
              <p:cNvSpPr/>
              <p:nvPr/>
            </p:nvSpPr>
            <p:spPr>
              <a:xfrm>
                <a:off x="1118800" y="3286693"/>
                <a:ext cx="2702325" cy="1739349"/>
              </a:xfrm>
              <a:prstGeom prst="rect">
                <a:avLst/>
              </a:prstGeom>
              <a:noFill/>
              <a:ln>
                <a:solidFill>
                  <a:srgbClr val="88B6E5"/>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14:m>
                  <m:oMath xmlns:m="http://schemas.openxmlformats.org/officeDocument/2006/math">
                    <m:r>
                      <a:rPr lang="de-DE" sz="1600" i="1" smtClean="0">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𝛼</m:t>
                    </m:r>
                    <m:r>
                      <a:rPr lang="de-DE" sz="1600" i="1" smtClean="0">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m:t>
                    </m:r>
                    <m:r>
                      <a:rPr lang="de-DE" sz="1600" i="1" smtClean="0">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𝛽</m:t>
                    </m:r>
                    <m:r>
                      <a:rPr lang="de-DE" sz="1600" i="1" smtClean="0">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m:t>
                    </m:r>
                    <m:r>
                      <a:rPr lang="de-DE" sz="1600" i="1" smtClean="0">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𝛾</m:t>
                    </m:r>
                    <m:r>
                      <a:rPr lang="de-DE" sz="1600" i="1" smtClean="0">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=180°</m:t>
                    </m:r>
                  </m:oMath>
                </a14:m>
                <a:r>
                  <a:rPr lang="de-DE" sz="1600" dirty="0">
                    <a:effectLst/>
                    <a:latin typeface="Calibri" panose="020F0502020204030204" pitchFamily="34" charset="0"/>
                    <a:ea typeface="MS Mincho" panose="02020609040205080304" pitchFamily="49" charset="-128"/>
                    <a:cs typeface="Arial" panose="020B0604020202020204" pitchFamily="34" charset="0"/>
                  </a:rPr>
                  <a:t> </a:t>
                </a:r>
              </a:p>
              <a:p>
                <a:r>
                  <a:rPr lang="de-DE" sz="1600" dirty="0">
                    <a:solidFill>
                      <a:srgbClr val="215E99"/>
                    </a:solidFill>
                    <a:effectLst/>
                    <a:latin typeface="Calibri" panose="020F0502020204030204" pitchFamily="34" charset="0"/>
                    <a:ea typeface="MS Mincho" panose="02020609040205080304" pitchFamily="49" charset="-128"/>
                    <a:cs typeface="Calibri" panose="020F0502020204030204" pitchFamily="34" charset="0"/>
                  </a:rPr>
                  <a:t> </a:t>
                </a:r>
                <a:endParaRPr lang="de-DE" sz="1600" dirty="0">
                  <a:effectLst/>
                  <a:latin typeface="Calibri" panose="020F0502020204030204" pitchFamily="34" charset="0"/>
                  <a:ea typeface="MS Mincho" panose="02020609040205080304" pitchFamily="49" charset="-128"/>
                  <a:cs typeface="Arial" panose="020B0604020202020204" pitchFamily="34" charset="0"/>
                </a:endParaRPr>
              </a:p>
              <a:p>
                <a:r>
                  <a:rPr lang="de-DE" sz="1600" dirty="0">
                    <a:solidFill>
                      <a:srgbClr val="215E99"/>
                    </a:solidFill>
                    <a:effectLst/>
                    <a:latin typeface="Calibri" panose="020F0502020204030204" pitchFamily="34" charset="0"/>
                    <a:ea typeface="MS Mincho" panose="02020609040205080304" pitchFamily="49" charset="-128"/>
                    <a:cs typeface="Calibri" panose="020F0502020204030204" pitchFamily="34" charset="0"/>
                  </a:rPr>
                  <a:t>Diese Gleichung gilt in jedem Dreieck ABC wegen dem </a:t>
                </a:r>
                <a:r>
                  <a:rPr lang="de-DE" sz="1600" b="1" dirty="0">
                    <a:solidFill>
                      <a:srgbClr val="215E99"/>
                    </a:solidFill>
                    <a:effectLst/>
                    <a:latin typeface="Calibri" panose="020F0502020204030204" pitchFamily="34" charset="0"/>
                    <a:ea typeface="MS Mincho" panose="02020609040205080304" pitchFamily="49" charset="-128"/>
                    <a:cs typeface="Calibri" panose="020F0502020204030204" pitchFamily="34" charset="0"/>
                  </a:rPr>
                  <a:t>Innenwinkelsatz</a:t>
                </a:r>
                <a:r>
                  <a:rPr lang="de-DE" sz="1600" dirty="0">
                    <a:solidFill>
                      <a:srgbClr val="215E99"/>
                    </a:solidFill>
                    <a:effectLst/>
                    <a:latin typeface="Calibri" panose="020F0502020204030204" pitchFamily="34" charset="0"/>
                    <a:ea typeface="MS Mincho" panose="02020609040205080304" pitchFamily="49" charset="-128"/>
                    <a:cs typeface="Calibri" panose="020F0502020204030204" pitchFamily="34" charset="0"/>
                  </a:rPr>
                  <a:t>. </a:t>
                </a:r>
                <a:endParaRPr lang="de-DE" sz="1600" dirty="0">
                  <a:effectLst/>
                  <a:latin typeface="Calibri" panose="020F0502020204030204" pitchFamily="34" charset="0"/>
                  <a:ea typeface="MS Mincho" panose="02020609040205080304" pitchFamily="49" charset="-128"/>
                  <a:cs typeface="Arial" panose="020B0604020202020204" pitchFamily="34" charset="0"/>
                </a:endParaRPr>
              </a:p>
            </p:txBody>
          </p:sp>
        </mc:Choice>
        <mc:Fallback xmlns="">
          <p:sp>
            <p:nvSpPr>
              <p:cNvPr id="13" name="Rechteck 12">
                <a:extLst>
                  <a:ext uri="{FF2B5EF4-FFF2-40B4-BE49-F238E27FC236}">
                    <a16:creationId xmlns:a16="http://schemas.microsoft.com/office/drawing/2014/main" id="{CA22AE11-9B06-4A36-3296-394EF67A6076}"/>
                  </a:ext>
                </a:extLst>
              </p:cNvPr>
              <p:cNvSpPr>
                <a:spLocks noRot="1" noChangeAspect="1" noMove="1" noResize="1" noEditPoints="1" noAdjustHandles="1" noChangeArrowheads="1" noChangeShapeType="1" noTextEdit="1"/>
              </p:cNvSpPr>
              <p:nvPr/>
            </p:nvSpPr>
            <p:spPr>
              <a:xfrm>
                <a:off x="1118800" y="3286693"/>
                <a:ext cx="2702325" cy="1739349"/>
              </a:xfrm>
              <a:prstGeom prst="rect">
                <a:avLst/>
              </a:prstGeom>
              <a:blipFill>
                <a:blip r:embed="rId4"/>
                <a:stretch>
                  <a:fillRect l="-1121"/>
                </a:stretch>
              </a:blipFill>
              <a:ln>
                <a:solidFill>
                  <a:srgbClr val="88B6E5"/>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4" name="Textfeld 13">
                <a:extLst>
                  <a:ext uri="{FF2B5EF4-FFF2-40B4-BE49-F238E27FC236}">
                    <a16:creationId xmlns:a16="http://schemas.microsoft.com/office/drawing/2014/main" id="{8E68E077-3686-72B5-846E-2E8D3553D6CB}"/>
                  </a:ext>
                </a:extLst>
              </p:cNvPr>
              <p:cNvSpPr txBox="1"/>
              <p:nvPr/>
            </p:nvSpPr>
            <p:spPr>
              <a:xfrm>
                <a:off x="1118800" y="5092290"/>
                <a:ext cx="2338782" cy="723275"/>
              </a:xfrm>
              <a:prstGeom prst="rect">
                <a:avLst/>
              </a:prstGeom>
              <a:noFill/>
            </p:spPr>
            <p:txBody>
              <a:bodyPr wrap="none" rtlCol="0">
                <a:spAutoFit/>
              </a:bodyPr>
              <a:lstStyle/>
              <a:p>
                <a:pPr>
                  <a:spcAft>
                    <a:spcPts val="600"/>
                  </a:spcAft>
                </a:pPr>
                <a:r>
                  <a:rPr lang="de-DE" sz="1200" dirty="0">
                    <a:latin typeface="Calibri Light" panose="020F0302020204030204" pitchFamily="34" charset="0"/>
                    <a:ea typeface="Calibri Light" panose="020F0302020204030204" pitchFamily="34" charset="0"/>
                    <a:cs typeface="Calibri Light" panose="020F0302020204030204" pitchFamily="34" charset="0"/>
                  </a:rPr>
                  <a:t>Der Zusammenhang gilt, wenn </a:t>
                </a:r>
                <a14:m>
                  <m:oMath xmlns:m="http://schemas.openxmlformats.org/officeDocument/2006/math">
                    <m:r>
                      <a:rPr lang="de-DE" sz="1200" i="1" dirty="0" smtClean="0">
                        <a:latin typeface="Cambria Math" panose="02040503050406030204" pitchFamily="18" charset="0"/>
                      </a:rPr>
                      <m:t>𝐶</m:t>
                    </m:r>
                  </m:oMath>
                </a14:m>
                <a:endParaRPr lang="de-DE" sz="1200" dirty="0">
                  <a:latin typeface="Calibri Light" panose="020F0302020204030204" pitchFamily="34" charset="0"/>
                  <a:ea typeface="Calibri Light" panose="020F0302020204030204" pitchFamily="34" charset="0"/>
                  <a:cs typeface="Calibri Light" panose="020F0302020204030204" pitchFamily="34" charset="0"/>
                </a:endParaRPr>
              </a:p>
              <a:p>
                <a:r>
                  <a:rPr lang="de-DE" sz="1200" dirty="0">
                    <a:solidFill>
                      <a:srgbClr val="000000"/>
                    </a:solidFill>
                    <a:effectLst/>
                    <a:latin typeface="Apple Color Emoji"/>
                    <a:ea typeface="MS Mincho" panose="02020609040205080304" pitchFamily="49" charset="-128"/>
                    <a:cs typeface="Times New Roman" panose="02020603050405020304" pitchFamily="18" charset="0"/>
                  </a:rPr>
                  <a:t>✅</a:t>
                </a:r>
                <a:r>
                  <a:rPr lang="de-DE" sz="1200" dirty="0">
                    <a:latin typeface="Calibri Light" panose="020F0302020204030204" pitchFamily="34" charset="0"/>
                    <a:ea typeface="Calibri Light" panose="020F0302020204030204" pitchFamily="34" charset="0"/>
                    <a:cs typeface="Calibri Light" panose="020F0302020204030204" pitchFamily="34" charset="0"/>
                  </a:rPr>
                  <a:t> auf dem </a:t>
                </a:r>
                <a:r>
                  <a:rPr lang="de-DE" sz="1200" dirty="0" err="1">
                    <a:latin typeface="Calibri Light" panose="020F0302020204030204" pitchFamily="34" charset="0"/>
                    <a:ea typeface="Calibri Light" panose="020F0302020204030204" pitchFamily="34" charset="0"/>
                    <a:cs typeface="Calibri Light" panose="020F0302020204030204" pitchFamily="34" charset="0"/>
                  </a:rPr>
                  <a:t>Thaleskreis</a:t>
                </a:r>
                <a:r>
                  <a:rPr lang="de-DE" sz="1200" dirty="0">
                    <a:latin typeface="Calibri Light" panose="020F0302020204030204" pitchFamily="34" charset="0"/>
                    <a:ea typeface="Calibri Light" panose="020F0302020204030204" pitchFamily="34" charset="0"/>
                    <a:cs typeface="Calibri Light" panose="020F0302020204030204" pitchFamily="34" charset="0"/>
                  </a:rPr>
                  <a:t> liegt.</a:t>
                </a:r>
              </a:p>
              <a:p>
                <a:r>
                  <a:rPr lang="de-DE" sz="1200" dirty="0">
                    <a:solidFill>
                      <a:srgbClr val="000000"/>
                    </a:solidFill>
                    <a:effectLst/>
                    <a:latin typeface="Apple Color Emoji"/>
                    <a:ea typeface="MS Mincho" panose="02020609040205080304" pitchFamily="49" charset="-128"/>
                    <a:cs typeface="Times New Roman" panose="02020603050405020304" pitchFamily="18" charset="0"/>
                  </a:rPr>
                  <a:t>✅</a:t>
                </a:r>
                <a:r>
                  <a:rPr lang="de-DE" sz="1200" dirty="0">
                    <a:latin typeface="Calibri Light" panose="020F0302020204030204" pitchFamily="34" charset="0"/>
                    <a:ea typeface="Calibri Light" panose="020F0302020204030204" pitchFamily="34" charset="0"/>
                    <a:cs typeface="Calibri Light" panose="020F0302020204030204" pitchFamily="34" charset="0"/>
                  </a:rPr>
                  <a:t> nicht auf dem </a:t>
                </a:r>
                <a:r>
                  <a:rPr lang="de-DE" sz="1200" dirty="0" err="1">
                    <a:latin typeface="Calibri Light" panose="020F0302020204030204" pitchFamily="34" charset="0"/>
                    <a:ea typeface="Calibri Light" panose="020F0302020204030204" pitchFamily="34" charset="0"/>
                    <a:cs typeface="Calibri Light" panose="020F0302020204030204" pitchFamily="34" charset="0"/>
                  </a:rPr>
                  <a:t>Thaleskreis</a:t>
                </a:r>
                <a:r>
                  <a:rPr lang="de-DE" sz="1200" dirty="0">
                    <a:latin typeface="Calibri Light" panose="020F0302020204030204" pitchFamily="34" charset="0"/>
                    <a:ea typeface="Calibri Light" panose="020F0302020204030204" pitchFamily="34" charset="0"/>
                    <a:cs typeface="Calibri Light" panose="020F0302020204030204" pitchFamily="34" charset="0"/>
                  </a:rPr>
                  <a:t> liegt.</a:t>
                </a:r>
              </a:p>
            </p:txBody>
          </p:sp>
        </mc:Choice>
        <mc:Fallback xmlns="">
          <p:sp>
            <p:nvSpPr>
              <p:cNvPr id="14" name="Textfeld 13">
                <a:extLst>
                  <a:ext uri="{FF2B5EF4-FFF2-40B4-BE49-F238E27FC236}">
                    <a16:creationId xmlns:a16="http://schemas.microsoft.com/office/drawing/2014/main" id="{8E68E077-3686-72B5-846E-2E8D3553D6CB}"/>
                  </a:ext>
                </a:extLst>
              </p:cNvPr>
              <p:cNvSpPr txBox="1">
                <a:spLocks noRot="1" noChangeAspect="1" noMove="1" noResize="1" noEditPoints="1" noAdjustHandles="1" noChangeArrowheads="1" noChangeShapeType="1" noTextEdit="1"/>
              </p:cNvSpPr>
              <p:nvPr/>
            </p:nvSpPr>
            <p:spPr>
              <a:xfrm>
                <a:off x="1118800" y="5092290"/>
                <a:ext cx="2338782" cy="723275"/>
              </a:xfrm>
              <a:prstGeom prst="rect">
                <a:avLst/>
              </a:prstGeom>
              <a:blipFill>
                <a:blip r:embed="rId5"/>
                <a:stretch>
                  <a:fillRect l="-261" b="-5882"/>
                </a:stretch>
              </a:blipFill>
            </p:spPr>
            <p:txBody>
              <a:bodyPr/>
              <a:lstStyle/>
              <a:p>
                <a:r>
                  <a:rPr lang="de-DE">
                    <a:noFill/>
                  </a:rPr>
                  <a:t> </a:t>
                </a:r>
              </a:p>
            </p:txBody>
          </p:sp>
        </mc:Fallback>
      </mc:AlternateContent>
      <p:grpSp>
        <p:nvGrpSpPr>
          <p:cNvPr id="15" name="Gruppieren 14">
            <a:extLst>
              <a:ext uri="{FF2B5EF4-FFF2-40B4-BE49-F238E27FC236}">
                <a16:creationId xmlns:a16="http://schemas.microsoft.com/office/drawing/2014/main" id="{BB2A4B09-CBF3-CE5C-9D04-8F41C132B901}"/>
              </a:ext>
            </a:extLst>
          </p:cNvPr>
          <p:cNvGrpSpPr/>
          <p:nvPr/>
        </p:nvGrpSpPr>
        <p:grpSpPr>
          <a:xfrm>
            <a:off x="3585588" y="4832840"/>
            <a:ext cx="286216" cy="286216"/>
            <a:chOff x="76794" y="0"/>
            <a:chExt cx="468000" cy="468000"/>
          </a:xfrm>
        </p:grpSpPr>
        <p:sp>
          <p:nvSpPr>
            <p:cNvPr id="16" name="Rechteck 15">
              <a:extLst>
                <a:ext uri="{FF2B5EF4-FFF2-40B4-BE49-F238E27FC236}">
                  <a16:creationId xmlns:a16="http://schemas.microsoft.com/office/drawing/2014/main" id="{93B5EABA-D975-F0E6-B919-A6A98042AFE6}"/>
                </a:ext>
              </a:extLst>
            </p:cNvPr>
            <p:cNvSpPr/>
            <p:nvPr/>
          </p:nvSpPr>
          <p:spPr>
            <a:xfrm>
              <a:off x="76794" y="0"/>
              <a:ext cx="468000" cy="468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pic>
          <p:nvPicPr>
            <p:cNvPr id="17" name="Grafik 16" descr="Bleistift mit einfarbiger Füllung">
              <a:extLst>
                <a:ext uri="{FF2B5EF4-FFF2-40B4-BE49-F238E27FC236}">
                  <a16:creationId xmlns:a16="http://schemas.microsoft.com/office/drawing/2014/main" id="{334B476F-2345-235C-F382-AEC90A05F7D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4642" y="46104"/>
              <a:ext cx="399415" cy="399415"/>
            </a:xfrm>
            <a:prstGeom prst="rect">
              <a:avLst/>
            </a:prstGeom>
          </p:spPr>
        </p:pic>
      </p:grpSp>
      <p:pic>
        <p:nvPicPr>
          <p:cNvPr id="18" name="Grafik 17">
            <a:extLst>
              <a:ext uri="{FF2B5EF4-FFF2-40B4-BE49-F238E27FC236}">
                <a16:creationId xmlns:a16="http://schemas.microsoft.com/office/drawing/2014/main" id="{E9621D00-D30C-2C4C-CFFA-D9194895734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5262379" y="1500670"/>
            <a:ext cx="1900671" cy="1733945"/>
          </a:xfrm>
          <a:prstGeom prst="rect">
            <a:avLst/>
          </a:prstGeom>
        </p:spPr>
      </p:pic>
      <p:sp>
        <p:nvSpPr>
          <p:cNvPr id="20" name="Freihandform: Form 19">
            <a:extLst>
              <a:ext uri="{FF2B5EF4-FFF2-40B4-BE49-F238E27FC236}">
                <a16:creationId xmlns:a16="http://schemas.microsoft.com/office/drawing/2014/main" id="{0265E38B-76F7-E1E3-8461-2C808A0D13A3}"/>
              </a:ext>
            </a:extLst>
          </p:cNvPr>
          <p:cNvSpPr/>
          <p:nvPr/>
        </p:nvSpPr>
        <p:spPr>
          <a:xfrm>
            <a:off x="4646715" y="987582"/>
            <a:ext cx="3132000" cy="5067301"/>
          </a:xfrm>
          <a:custGeom>
            <a:avLst/>
            <a:gdLst>
              <a:gd name="connsiteX0" fmla="*/ 281952 w 3132000"/>
              <a:gd name="connsiteY0" fmla="*/ 126000 h 4428000"/>
              <a:gd name="connsiteX1" fmla="*/ 126000 w 3132000"/>
              <a:gd name="connsiteY1" fmla="*/ 281952 h 4428000"/>
              <a:gd name="connsiteX2" fmla="*/ 126000 w 3132000"/>
              <a:gd name="connsiteY2" fmla="*/ 4146048 h 4428000"/>
              <a:gd name="connsiteX3" fmla="*/ 281952 w 3132000"/>
              <a:gd name="connsiteY3" fmla="*/ 4302000 h 4428000"/>
              <a:gd name="connsiteX4" fmla="*/ 2850048 w 3132000"/>
              <a:gd name="connsiteY4" fmla="*/ 4302000 h 4428000"/>
              <a:gd name="connsiteX5" fmla="*/ 3006000 w 3132000"/>
              <a:gd name="connsiteY5" fmla="*/ 4146048 h 4428000"/>
              <a:gd name="connsiteX6" fmla="*/ 3006000 w 3132000"/>
              <a:gd name="connsiteY6" fmla="*/ 281952 h 4428000"/>
              <a:gd name="connsiteX7" fmla="*/ 2850048 w 3132000"/>
              <a:gd name="connsiteY7" fmla="*/ 126000 h 4428000"/>
              <a:gd name="connsiteX8" fmla="*/ 0 w 3132000"/>
              <a:gd name="connsiteY8" fmla="*/ 0 h 4428000"/>
              <a:gd name="connsiteX9" fmla="*/ 3132000 w 3132000"/>
              <a:gd name="connsiteY9" fmla="*/ 0 h 4428000"/>
              <a:gd name="connsiteX10" fmla="*/ 3132000 w 3132000"/>
              <a:gd name="connsiteY10" fmla="*/ 4428000 h 4428000"/>
              <a:gd name="connsiteX11" fmla="*/ 0 w 3132000"/>
              <a:gd name="connsiteY11" fmla="*/ 4428000 h 442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2000" h="4428000">
                <a:moveTo>
                  <a:pt x="281952" y="126000"/>
                </a:moveTo>
                <a:cubicBezTo>
                  <a:pt x="195822" y="126000"/>
                  <a:pt x="126000" y="195822"/>
                  <a:pt x="126000" y="281952"/>
                </a:cubicBezTo>
                <a:lnTo>
                  <a:pt x="126000" y="4146048"/>
                </a:lnTo>
                <a:cubicBezTo>
                  <a:pt x="126000" y="4232178"/>
                  <a:pt x="195822" y="4302000"/>
                  <a:pt x="281952" y="4302000"/>
                </a:cubicBezTo>
                <a:lnTo>
                  <a:pt x="2850048" y="4302000"/>
                </a:lnTo>
                <a:cubicBezTo>
                  <a:pt x="2936178" y="4302000"/>
                  <a:pt x="3006000" y="4232178"/>
                  <a:pt x="3006000" y="4146048"/>
                </a:cubicBezTo>
                <a:lnTo>
                  <a:pt x="3006000" y="281952"/>
                </a:lnTo>
                <a:cubicBezTo>
                  <a:pt x="3006000" y="195822"/>
                  <a:pt x="2936178" y="126000"/>
                  <a:pt x="2850048" y="126000"/>
                </a:cubicBezTo>
                <a:close/>
                <a:moveTo>
                  <a:pt x="0" y="0"/>
                </a:moveTo>
                <a:lnTo>
                  <a:pt x="3132000" y="0"/>
                </a:lnTo>
                <a:lnTo>
                  <a:pt x="3132000" y="4428000"/>
                </a:lnTo>
                <a:lnTo>
                  <a:pt x="0" y="4428000"/>
                </a:lnTo>
                <a:close/>
              </a:path>
            </a:pathLst>
          </a:custGeom>
          <a:solidFill>
            <a:srgbClr val="DCEAF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de-DE"/>
          </a:p>
        </p:txBody>
      </p:sp>
      <mc:AlternateContent xmlns:mc="http://schemas.openxmlformats.org/markup-compatibility/2006" xmlns:a14="http://schemas.microsoft.com/office/drawing/2010/main">
        <mc:Choice Requires="a14">
          <p:sp>
            <p:nvSpPr>
              <p:cNvPr id="22" name="Rechteck 21">
                <a:extLst>
                  <a:ext uri="{FF2B5EF4-FFF2-40B4-BE49-F238E27FC236}">
                    <a16:creationId xmlns:a16="http://schemas.microsoft.com/office/drawing/2014/main" id="{3B415DC9-AA73-C74B-5653-CBAAFD393F3C}"/>
                  </a:ext>
                </a:extLst>
              </p:cNvPr>
              <p:cNvSpPr/>
              <p:nvPr/>
            </p:nvSpPr>
            <p:spPr>
              <a:xfrm>
                <a:off x="4878090" y="3286693"/>
                <a:ext cx="2702325" cy="1739349"/>
              </a:xfrm>
              <a:prstGeom prst="rect">
                <a:avLst/>
              </a:prstGeom>
              <a:noFill/>
              <a:ln>
                <a:solidFill>
                  <a:srgbClr val="88B6E5"/>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14:m>
                  <m:oMath xmlns:m="http://schemas.openxmlformats.org/officeDocument/2006/math">
                    <m:r>
                      <a:rPr lang="de-DE" sz="1600" i="1" smtClean="0">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𝛿</m:t>
                    </m:r>
                    <m:r>
                      <a:rPr lang="de-DE" sz="1600" i="1" smtClean="0">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m:t>
                    </m:r>
                    <m:r>
                      <a:rPr lang="de-DE" sz="1600" i="1" smtClean="0">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𝜀</m:t>
                    </m:r>
                    <m:r>
                      <a:rPr lang="de-DE" sz="1600" i="1" smtClean="0">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m:t>
                    </m:r>
                    <m:r>
                      <a:rPr lang="de-DE" sz="1600" i="1" smtClean="0">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𝛾</m:t>
                    </m:r>
                  </m:oMath>
                </a14:m>
                <a:r>
                  <a:rPr lang="de-DE" sz="1600" dirty="0">
                    <a:solidFill>
                      <a:srgbClr val="215E99"/>
                    </a:solidFill>
                    <a:effectLst/>
                    <a:latin typeface="Calibri" panose="020F0502020204030204" pitchFamily="34" charset="0"/>
                    <a:ea typeface="MS Mincho" panose="02020609040205080304" pitchFamily="49" charset="-128"/>
                    <a:cs typeface="Calibri" panose="020F0502020204030204" pitchFamily="34" charset="0"/>
                  </a:rPr>
                  <a:t> </a:t>
                </a:r>
                <a:endParaRPr lang="de-DE" sz="1600" dirty="0">
                  <a:effectLst/>
                  <a:latin typeface="Calibri" panose="020F0502020204030204" pitchFamily="34" charset="0"/>
                  <a:ea typeface="MS Mincho" panose="02020609040205080304" pitchFamily="49" charset="-128"/>
                  <a:cs typeface="Arial" panose="020B0604020202020204" pitchFamily="34" charset="0"/>
                </a:endParaRPr>
              </a:p>
              <a:p>
                <a:r>
                  <a:rPr lang="de-DE" sz="1600" dirty="0">
                    <a:solidFill>
                      <a:srgbClr val="215E99"/>
                    </a:solidFill>
                    <a:effectLst/>
                    <a:latin typeface="Calibri" panose="020F0502020204030204" pitchFamily="34" charset="0"/>
                    <a:ea typeface="MS Mincho" panose="02020609040205080304" pitchFamily="49" charset="-128"/>
                    <a:cs typeface="Calibri" panose="020F0502020204030204" pitchFamily="34" charset="0"/>
                  </a:rPr>
                  <a:t> </a:t>
                </a:r>
                <a:endParaRPr lang="de-DE" sz="1600" dirty="0">
                  <a:effectLst/>
                  <a:latin typeface="Calibri" panose="020F0502020204030204" pitchFamily="34" charset="0"/>
                  <a:ea typeface="MS Mincho" panose="02020609040205080304" pitchFamily="49" charset="-128"/>
                  <a:cs typeface="Arial" panose="020B0604020202020204" pitchFamily="34" charset="0"/>
                </a:endParaRPr>
              </a:p>
              <a:p>
                <a:r>
                  <a:rPr lang="de-DE" sz="1600" dirty="0">
                    <a:solidFill>
                      <a:srgbClr val="215E99"/>
                    </a:solidFill>
                    <a:effectLst/>
                    <a:latin typeface="Calibri" panose="020F0502020204030204" pitchFamily="34" charset="0"/>
                    <a:ea typeface="Calibri" panose="020F0502020204030204" pitchFamily="34" charset="0"/>
                    <a:cs typeface="Calibri" panose="020F0502020204030204" pitchFamily="34" charset="0"/>
                  </a:rPr>
                  <a:t>Diese Gleichung gilt, weil die Strecke </a:t>
                </a:r>
                <a14:m>
                  <m:oMath xmlns:m="http://schemas.openxmlformats.org/officeDocument/2006/math">
                    <m:acc>
                      <m:accPr>
                        <m:chr m:val="̅"/>
                        <m:ctrlPr>
                          <a:rPr lang="de-DE" sz="1600" i="1">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ctrlPr>
                      </m:accPr>
                      <m:e>
                        <m:r>
                          <a:rPr lang="de-DE" sz="1600" i="1">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𝐶𝑀</m:t>
                        </m:r>
                      </m:e>
                    </m:acc>
                  </m:oMath>
                </a14:m>
                <a:r>
                  <a:rPr lang="de-DE" sz="1600" dirty="0">
                    <a:solidFill>
                      <a:srgbClr val="215E99"/>
                    </a:solidFill>
                    <a:effectLst/>
                    <a:latin typeface="Calibri" panose="020F0502020204030204" pitchFamily="34" charset="0"/>
                    <a:ea typeface="Calibri" panose="020F0502020204030204" pitchFamily="34" charset="0"/>
                    <a:cs typeface="Calibri" panose="020F0502020204030204" pitchFamily="34" charset="0"/>
                  </a:rPr>
                  <a:t> den Winkel </a:t>
                </a:r>
                <a14:m>
                  <m:oMath xmlns:m="http://schemas.openxmlformats.org/officeDocument/2006/math">
                    <m:r>
                      <a:rPr lang="de-DE" sz="1600" i="1">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𝛾</m:t>
                    </m:r>
                  </m:oMath>
                </a14:m>
                <a:r>
                  <a:rPr lang="de-DE" sz="1600" dirty="0">
                    <a:solidFill>
                      <a:srgbClr val="215E99"/>
                    </a:solidFill>
                    <a:effectLst/>
                    <a:latin typeface="Calibri" panose="020F0502020204030204" pitchFamily="34" charset="0"/>
                    <a:ea typeface="Calibri" panose="020F0502020204030204" pitchFamily="34" charset="0"/>
                    <a:cs typeface="Calibri" panose="020F0502020204030204" pitchFamily="34" charset="0"/>
                  </a:rPr>
                  <a:t> in </a:t>
                </a:r>
                <a14:m>
                  <m:oMath xmlns:m="http://schemas.openxmlformats.org/officeDocument/2006/math">
                    <m:r>
                      <a:rPr lang="de-DE" sz="1600" i="1">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𝛿</m:t>
                    </m:r>
                  </m:oMath>
                </a14:m>
                <a:r>
                  <a:rPr lang="de-DE" sz="1600" dirty="0">
                    <a:solidFill>
                      <a:srgbClr val="215E99"/>
                    </a:solidFill>
                    <a:effectLst/>
                    <a:latin typeface="Calibri" panose="020F0502020204030204" pitchFamily="34" charset="0"/>
                    <a:ea typeface="Calibri" panose="020F0502020204030204" pitchFamily="34" charset="0"/>
                    <a:cs typeface="Calibri" panose="020F0502020204030204" pitchFamily="34" charset="0"/>
                  </a:rPr>
                  <a:t> und </a:t>
                </a:r>
                <a14:m>
                  <m:oMath xmlns:m="http://schemas.openxmlformats.org/officeDocument/2006/math">
                    <m:r>
                      <a:rPr lang="de-DE" sz="1600" i="1">
                        <a:solidFill>
                          <a:srgbClr val="215E99"/>
                        </a:solidFill>
                        <a:effectLst/>
                        <a:latin typeface="Cambria Math" panose="02040503050406030204" pitchFamily="18" charset="0"/>
                        <a:ea typeface="MS Mincho" panose="02020609040205080304" pitchFamily="49" charset="-128"/>
                        <a:cs typeface="Calibri" panose="020F0502020204030204" pitchFamily="34" charset="0"/>
                      </a:rPr>
                      <m:t>𝜀</m:t>
                    </m:r>
                  </m:oMath>
                </a14:m>
                <a:r>
                  <a:rPr lang="de-DE" sz="1600" dirty="0">
                    <a:solidFill>
                      <a:srgbClr val="215E99"/>
                    </a:solidFill>
                    <a:effectLst/>
                    <a:latin typeface="Calibri" panose="020F0502020204030204" pitchFamily="34" charset="0"/>
                    <a:ea typeface="Calibri" panose="020F0502020204030204" pitchFamily="34" charset="0"/>
                    <a:cs typeface="Calibri" panose="020F0502020204030204" pitchFamily="34" charset="0"/>
                  </a:rPr>
                  <a:t> zerlegt.</a:t>
                </a:r>
                <a:endParaRPr lang="de-DE" sz="1600" dirty="0">
                  <a:effectLst/>
                  <a:latin typeface="Calibri" panose="020F0502020204030204" pitchFamily="34" charset="0"/>
                  <a:ea typeface="Calibri" panose="020F0502020204030204" pitchFamily="34" charset="0"/>
                  <a:cs typeface="Calibri" panose="020F0502020204030204" pitchFamily="34" charset="0"/>
                </a:endParaRPr>
              </a:p>
            </p:txBody>
          </p:sp>
        </mc:Choice>
        <mc:Fallback xmlns="">
          <p:sp>
            <p:nvSpPr>
              <p:cNvPr id="22" name="Rechteck 21">
                <a:extLst>
                  <a:ext uri="{FF2B5EF4-FFF2-40B4-BE49-F238E27FC236}">
                    <a16:creationId xmlns:a16="http://schemas.microsoft.com/office/drawing/2014/main" id="{3B415DC9-AA73-C74B-5653-CBAAFD393F3C}"/>
                  </a:ext>
                </a:extLst>
              </p:cNvPr>
              <p:cNvSpPr>
                <a:spLocks noRot="1" noChangeAspect="1" noMove="1" noResize="1" noEditPoints="1" noAdjustHandles="1" noChangeArrowheads="1" noChangeShapeType="1" noTextEdit="1"/>
              </p:cNvSpPr>
              <p:nvPr/>
            </p:nvSpPr>
            <p:spPr>
              <a:xfrm>
                <a:off x="4878090" y="3286693"/>
                <a:ext cx="2702325" cy="1739349"/>
              </a:xfrm>
              <a:prstGeom prst="rect">
                <a:avLst/>
              </a:prstGeom>
              <a:blipFill>
                <a:blip r:embed="rId9"/>
                <a:stretch>
                  <a:fillRect l="-895"/>
                </a:stretch>
              </a:blipFill>
              <a:ln>
                <a:solidFill>
                  <a:srgbClr val="88B6E5"/>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23" name="Textfeld 22">
                <a:extLst>
                  <a:ext uri="{FF2B5EF4-FFF2-40B4-BE49-F238E27FC236}">
                    <a16:creationId xmlns:a16="http://schemas.microsoft.com/office/drawing/2014/main" id="{A21FA918-6FCE-A9FB-CA7D-FA47FD8BC0D6}"/>
                  </a:ext>
                </a:extLst>
              </p:cNvPr>
              <p:cNvSpPr txBox="1"/>
              <p:nvPr/>
            </p:nvSpPr>
            <p:spPr>
              <a:xfrm>
                <a:off x="4878090" y="5092290"/>
                <a:ext cx="2338782" cy="723275"/>
              </a:xfrm>
              <a:prstGeom prst="rect">
                <a:avLst/>
              </a:prstGeom>
              <a:noFill/>
            </p:spPr>
            <p:txBody>
              <a:bodyPr wrap="none" rtlCol="0">
                <a:spAutoFit/>
              </a:bodyPr>
              <a:lstStyle/>
              <a:p>
                <a:pPr>
                  <a:spcAft>
                    <a:spcPts val="600"/>
                  </a:spcAft>
                </a:pPr>
                <a:r>
                  <a:rPr lang="de-DE" sz="1200">
                    <a:latin typeface="Calibri Light" panose="020F0302020204030204" pitchFamily="34" charset="0"/>
                    <a:ea typeface="Calibri Light" panose="020F0302020204030204" pitchFamily="34" charset="0"/>
                    <a:cs typeface="Calibri Light" panose="020F0302020204030204" pitchFamily="34" charset="0"/>
                  </a:rPr>
                  <a:t>Der Zusammenhang gilt, wenn </a:t>
                </a:r>
                <a14:m>
                  <m:oMath xmlns:m="http://schemas.openxmlformats.org/officeDocument/2006/math">
                    <m:r>
                      <a:rPr lang="de-DE" sz="1200" i="1" dirty="0" smtClean="0">
                        <a:latin typeface="Cambria Math" panose="02040503050406030204" pitchFamily="18" charset="0"/>
                      </a:rPr>
                      <m:t>𝐶</m:t>
                    </m:r>
                  </m:oMath>
                </a14:m>
                <a:endParaRPr lang="de-DE" sz="1200">
                  <a:latin typeface="Calibri Light" panose="020F0302020204030204" pitchFamily="34" charset="0"/>
                  <a:ea typeface="Calibri Light" panose="020F0302020204030204" pitchFamily="34" charset="0"/>
                  <a:cs typeface="Calibri Light" panose="020F0302020204030204" pitchFamily="34" charset="0"/>
                </a:endParaRPr>
              </a:p>
              <a:p>
                <a:r>
                  <a:rPr lang="de-DE" sz="1200">
                    <a:solidFill>
                      <a:srgbClr val="000000"/>
                    </a:solidFill>
                    <a:effectLst/>
                    <a:latin typeface="Apple Color Emoji"/>
                    <a:ea typeface="MS Mincho" panose="02020609040205080304" pitchFamily="49" charset="-128"/>
                    <a:cs typeface="Times New Roman" panose="02020603050405020304" pitchFamily="18" charset="0"/>
                  </a:rPr>
                  <a:t>✅</a:t>
                </a:r>
                <a:r>
                  <a:rPr lang="de-DE" sz="1200">
                    <a:latin typeface="Calibri Light" panose="020F0302020204030204" pitchFamily="34" charset="0"/>
                    <a:ea typeface="Calibri Light" panose="020F0302020204030204" pitchFamily="34" charset="0"/>
                    <a:cs typeface="Calibri Light" panose="020F0302020204030204" pitchFamily="34" charset="0"/>
                  </a:rPr>
                  <a:t> auf dem </a:t>
                </a:r>
                <a:r>
                  <a:rPr lang="de-DE" sz="1200" err="1">
                    <a:latin typeface="Calibri Light" panose="020F0302020204030204" pitchFamily="34" charset="0"/>
                    <a:ea typeface="Calibri Light" panose="020F0302020204030204" pitchFamily="34" charset="0"/>
                    <a:cs typeface="Calibri Light" panose="020F0302020204030204" pitchFamily="34" charset="0"/>
                  </a:rPr>
                  <a:t>Thaleskreis</a:t>
                </a:r>
                <a:r>
                  <a:rPr lang="de-DE" sz="1200">
                    <a:latin typeface="Calibri Light" panose="020F0302020204030204" pitchFamily="34" charset="0"/>
                    <a:ea typeface="Calibri Light" panose="020F0302020204030204" pitchFamily="34" charset="0"/>
                    <a:cs typeface="Calibri Light" panose="020F0302020204030204" pitchFamily="34" charset="0"/>
                  </a:rPr>
                  <a:t> liegt.</a:t>
                </a:r>
              </a:p>
              <a:p>
                <a:r>
                  <a:rPr lang="de-DE" sz="1200">
                    <a:solidFill>
                      <a:srgbClr val="000000"/>
                    </a:solidFill>
                    <a:effectLst/>
                    <a:latin typeface="Apple Color Emoji"/>
                    <a:ea typeface="MS Mincho" panose="02020609040205080304" pitchFamily="49" charset="-128"/>
                    <a:cs typeface="Times New Roman" panose="02020603050405020304" pitchFamily="18" charset="0"/>
                  </a:rPr>
                  <a:t>✅</a:t>
                </a:r>
                <a:r>
                  <a:rPr lang="de-DE" sz="1200">
                    <a:latin typeface="Calibri Light" panose="020F0302020204030204" pitchFamily="34" charset="0"/>
                    <a:ea typeface="Calibri Light" panose="020F0302020204030204" pitchFamily="34" charset="0"/>
                    <a:cs typeface="Calibri Light" panose="020F0302020204030204" pitchFamily="34" charset="0"/>
                  </a:rPr>
                  <a:t> nicht auf dem </a:t>
                </a:r>
                <a:r>
                  <a:rPr lang="de-DE" sz="1200" err="1">
                    <a:latin typeface="Calibri Light" panose="020F0302020204030204" pitchFamily="34" charset="0"/>
                    <a:ea typeface="Calibri Light" panose="020F0302020204030204" pitchFamily="34" charset="0"/>
                    <a:cs typeface="Calibri Light" panose="020F0302020204030204" pitchFamily="34" charset="0"/>
                  </a:rPr>
                  <a:t>Thaleskreis</a:t>
                </a:r>
                <a:r>
                  <a:rPr lang="de-DE" sz="1200">
                    <a:latin typeface="Calibri Light" panose="020F0302020204030204" pitchFamily="34" charset="0"/>
                    <a:ea typeface="Calibri Light" panose="020F0302020204030204" pitchFamily="34" charset="0"/>
                    <a:cs typeface="Calibri Light" panose="020F0302020204030204" pitchFamily="34" charset="0"/>
                  </a:rPr>
                  <a:t> liegt.</a:t>
                </a:r>
              </a:p>
            </p:txBody>
          </p:sp>
        </mc:Choice>
        <mc:Fallback xmlns="">
          <p:sp>
            <p:nvSpPr>
              <p:cNvPr id="23" name="Textfeld 22">
                <a:extLst>
                  <a:ext uri="{FF2B5EF4-FFF2-40B4-BE49-F238E27FC236}">
                    <a16:creationId xmlns:a16="http://schemas.microsoft.com/office/drawing/2014/main" id="{A21FA918-6FCE-A9FB-CA7D-FA47FD8BC0D6}"/>
                  </a:ext>
                </a:extLst>
              </p:cNvPr>
              <p:cNvSpPr txBox="1">
                <a:spLocks noRot="1" noChangeAspect="1" noMove="1" noResize="1" noEditPoints="1" noAdjustHandles="1" noChangeArrowheads="1" noChangeShapeType="1" noTextEdit="1"/>
              </p:cNvSpPr>
              <p:nvPr/>
            </p:nvSpPr>
            <p:spPr>
              <a:xfrm>
                <a:off x="4878090" y="5092290"/>
                <a:ext cx="2338782" cy="723275"/>
              </a:xfrm>
              <a:prstGeom prst="rect">
                <a:avLst/>
              </a:prstGeom>
              <a:blipFill>
                <a:blip r:embed="rId10"/>
                <a:stretch>
                  <a:fillRect b="-5882"/>
                </a:stretch>
              </a:blipFill>
            </p:spPr>
            <p:txBody>
              <a:bodyPr/>
              <a:lstStyle/>
              <a:p>
                <a:r>
                  <a:rPr lang="de-DE">
                    <a:noFill/>
                  </a:rPr>
                  <a:t> </a:t>
                </a:r>
              </a:p>
            </p:txBody>
          </p:sp>
        </mc:Fallback>
      </mc:AlternateContent>
      <p:grpSp>
        <p:nvGrpSpPr>
          <p:cNvPr id="24" name="Gruppieren 23">
            <a:extLst>
              <a:ext uri="{FF2B5EF4-FFF2-40B4-BE49-F238E27FC236}">
                <a16:creationId xmlns:a16="http://schemas.microsoft.com/office/drawing/2014/main" id="{B438601D-8F36-138F-5BC6-2643D65731EA}"/>
              </a:ext>
            </a:extLst>
          </p:cNvPr>
          <p:cNvGrpSpPr/>
          <p:nvPr/>
        </p:nvGrpSpPr>
        <p:grpSpPr>
          <a:xfrm>
            <a:off x="7344878" y="4832840"/>
            <a:ext cx="286216" cy="286216"/>
            <a:chOff x="76794" y="0"/>
            <a:chExt cx="468000" cy="468000"/>
          </a:xfrm>
        </p:grpSpPr>
        <p:sp>
          <p:nvSpPr>
            <p:cNvPr id="25" name="Rechteck 24">
              <a:extLst>
                <a:ext uri="{FF2B5EF4-FFF2-40B4-BE49-F238E27FC236}">
                  <a16:creationId xmlns:a16="http://schemas.microsoft.com/office/drawing/2014/main" id="{D6C2EC45-7F9D-5E93-5748-49CC7DCE36FB}"/>
                </a:ext>
              </a:extLst>
            </p:cNvPr>
            <p:cNvSpPr/>
            <p:nvPr/>
          </p:nvSpPr>
          <p:spPr>
            <a:xfrm>
              <a:off x="76794" y="0"/>
              <a:ext cx="468000" cy="468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pic>
          <p:nvPicPr>
            <p:cNvPr id="26" name="Grafik 25" descr="Bleistift mit einfarbiger Füllung">
              <a:extLst>
                <a:ext uri="{FF2B5EF4-FFF2-40B4-BE49-F238E27FC236}">
                  <a16:creationId xmlns:a16="http://schemas.microsoft.com/office/drawing/2014/main" id="{14FC9710-A3F5-4682-E9F9-645B123248C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4642" y="46104"/>
              <a:ext cx="399415" cy="399415"/>
            </a:xfrm>
            <a:prstGeom prst="rect">
              <a:avLst/>
            </a:prstGeom>
          </p:spPr>
        </p:pic>
      </p:grpSp>
      <p:sp>
        <p:nvSpPr>
          <p:cNvPr id="28" name="Freihandform: Form 27">
            <a:extLst>
              <a:ext uri="{FF2B5EF4-FFF2-40B4-BE49-F238E27FC236}">
                <a16:creationId xmlns:a16="http://schemas.microsoft.com/office/drawing/2014/main" id="{AEA2A9B7-3C41-DA70-FA73-844FA11E877A}"/>
              </a:ext>
            </a:extLst>
          </p:cNvPr>
          <p:cNvSpPr/>
          <p:nvPr/>
        </p:nvSpPr>
        <p:spPr>
          <a:xfrm>
            <a:off x="8394379" y="987582"/>
            <a:ext cx="3132000" cy="5067301"/>
          </a:xfrm>
          <a:custGeom>
            <a:avLst/>
            <a:gdLst>
              <a:gd name="connsiteX0" fmla="*/ 281952 w 3132000"/>
              <a:gd name="connsiteY0" fmla="*/ 126000 h 4428000"/>
              <a:gd name="connsiteX1" fmla="*/ 126000 w 3132000"/>
              <a:gd name="connsiteY1" fmla="*/ 281952 h 4428000"/>
              <a:gd name="connsiteX2" fmla="*/ 126000 w 3132000"/>
              <a:gd name="connsiteY2" fmla="*/ 4146048 h 4428000"/>
              <a:gd name="connsiteX3" fmla="*/ 281952 w 3132000"/>
              <a:gd name="connsiteY3" fmla="*/ 4302000 h 4428000"/>
              <a:gd name="connsiteX4" fmla="*/ 2850048 w 3132000"/>
              <a:gd name="connsiteY4" fmla="*/ 4302000 h 4428000"/>
              <a:gd name="connsiteX5" fmla="*/ 3006000 w 3132000"/>
              <a:gd name="connsiteY5" fmla="*/ 4146048 h 4428000"/>
              <a:gd name="connsiteX6" fmla="*/ 3006000 w 3132000"/>
              <a:gd name="connsiteY6" fmla="*/ 281952 h 4428000"/>
              <a:gd name="connsiteX7" fmla="*/ 2850048 w 3132000"/>
              <a:gd name="connsiteY7" fmla="*/ 126000 h 4428000"/>
              <a:gd name="connsiteX8" fmla="*/ 0 w 3132000"/>
              <a:gd name="connsiteY8" fmla="*/ 0 h 4428000"/>
              <a:gd name="connsiteX9" fmla="*/ 3132000 w 3132000"/>
              <a:gd name="connsiteY9" fmla="*/ 0 h 4428000"/>
              <a:gd name="connsiteX10" fmla="*/ 3132000 w 3132000"/>
              <a:gd name="connsiteY10" fmla="*/ 4428000 h 4428000"/>
              <a:gd name="connsiteX11" fmla="*/ 0 w 3132000"/>
              <a:gd name="connsiteY11" fmla="*/ 4428000 h 442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2000" h="4428000">
                <a:moveTo>
                  <a:pt x="281952" y="126000"/>
                </a:moveTo>
                <a:cubicBezTo>
                  <a:pt x="195822" y="126000"/>
                  <a:pt x="126000" y="195822"/>
                  <a:pt x="126000" y="281952"/>
                </a:cubicBezTo>
                <a:lnTo>
                  <a:pt x="126000" y="4146048"/>
                </a:lnTo>
                <a:cubicBezTo>
                  <a:pt x="126000" y="4232178"/>
                  <a:pt x="195822" y="4302000"/>
                  <a:pt x="281952" y="4302000"/>
                </a:cubicBezTo>
                <a:lnTo>
                  <a:pt x="2850048" y="4302000"/>
                </a:lnTo>
                <a:cubicBezTo>
                  <a:pt x="2936178" y="4302000"/>
                  <a:pt x="3006000" y="4232178"/>
                  <a:pt x="3006000" y="4146048"/>
                </a:cubicBezTo>
                <a:lnTo>
                  <a:pt x="3006000" y="281952"/>
                </a:lnTo>
                <a:cubicBezTo>
                  <a:pt x="3006000" y="195822"/>
                  <a:pt x="2936178" y="126000"/>
                  <a:pt x="2850048" y="126000"/>
                </a:cubicBezTo>
                <a:close/>
                <a:moveTo>
                  <a:pt x="0" y="0"/>
                </a:moveTo>
                <a:lnTo>
                  <a:pt x="3132000" y="0"/>
                </a:lnTo>
                <a:lnTo>
                  <a:pt x="3132000" y="4428000"/>
                </a:lnTo>
                <a:lnTo>
                  <a:pt x="0" y="4428000"/>
                </a:lnTo>
                <a:close/>
              </a:path>
            </a:pathLst>
          </a:custGeom>
          <a:solidFill>
            <a:srgbClr val="DCEAF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de-DE"/>
          </a:p>
        </p:txBody>
      </p:sp>
      <mc:AlternateContent xmlns:mc="http://schemas.openxmlformats.org/markup-compatibility/2006" xmlns:a14="http://schemas.microsoft.com/office/drawing/2010/main">
        <mc:Choice Requires="a14">
          <p:sp>
            <p:nvSpPr>
              <p:cNvPr id="30" name="Rechteck 29">
                <a:extLst>
                  <a:ext uri="{FF2B5EF4-FFF2-40B4-BE49-F238E27FC236}">
                    <a16:creationId xmlns:a16="http://schemas.microsoft.com/office/drawing/2014/main" id="{BAAACEF9-2EE2-6297-0E37-B86B374768FA}"/>
                  </a:ext>
                </a:extLst>
              </p:cNvPr>
              <p:cNvSpPr/>
              <p:nvPr/>
            </p:nvSpPr>
            <p:spPr>
              <a:xfrm>
                <a:off x="8625754" y="3286693"/>
                <a:ext cx="2702325" cy="1739349"/>
              </a:xfrm>
              <a:prstGeom prst="rect">
                <a:avLst/>
              </a:prstGeom>
              <a:noFill/>
              <a:ln>
                <a:solidFill>
                  <a:srgbClr val="88B6E5"/>
                </a:solid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14:m>
                  <m:oMath xmlns:m="http://schemas.openxmlformats.org/officeDocument/2006/math">
                    <m:r>
                      <a:rPr lang="de-DE" sz="1600" i="1" smtClean="0">
                        <a:solidFill>
                          <a:srgbClr val="215E99"/>
                        </a:solidFill>
                        <a:latin typeface="Cambria Math" panose="02040503050406030204" pitchFamily="18" charset="0"/>
                      </a:rPr>
                      <m:t>𝛼</m:t>
                    </m:r>
                    <m:r>
                      <a:rPr lang="de-DE" sz="1600" i="1" smtClean="0">
                        <a:solidFill>
                          <a:srgbClr val="215E99"/>
                        </a:solidFill>
                        <a:latin typeface="Cambria Math" panose="02040503050406030204" pitchFamily="18" charset="0"/>
                      </a:rPr>
                      <m:t>=</m:t>
                    </m:r>
                    <m:r>
                      <a:rPr lang="de-DE" sz="1600" i="1" smtClean="0">
                        <a:solidFill>
                          <a:srgbClr val="215E99"/>
                        </a:solidFill>
                        <a:latin typeface="Cambria Math" panose="02040503050406030204" pitchFamily="18" charset="0"/>
                      </a:rPr>
                      <m:t>𝛿</m:t>
                    </m:r>
                  </m:oMath>
                </a14:m>
                <a:r>
                  <a:rPr lang="de-DE" sz="1600" dirty="0">
                    <a:solidFill>
                      <a:srgbClr val="215E99"/>
                    </a:solidFill>
                  </a:rPr>
                  <a:t> und </a:t>
                </a:r>
                <a14:m>
                  <m:oMath xmlns:m="http://schemas.openxmlformats.org/officeDocument/2006/math">
                    <m:r>
                      <a:rPr lang="de-DE" sz="1600" i="1">
                        <a:solidFill>
                          <a:srgbClr val="215E99"/>
                        </a:solidFill>
                        <a:latin typeface="Cambria Math" panose="02040503050406030204" pitchFamily="18" charset="0"/>
                      </a:rPr>
                      <m:t>𝛽</m:t>
                    </m:r>
                    <m:r>
                      <a:rPr lang="de-DE" sz="1600" i="1">
                        <a:solidFill>
                          <a:srgbClr val="215E99"/>
                        </a:solidFill>
                        <a:latin typeface="Cambria Math" panose="02040503050406030204" pitchFamily="18" charset="0"/>
                      </a:rPr>
                      <m:t>=</m:t>
                    </m:r>
                    <m:r>
                      <a:rPr lang="de-DE" sz="1600" i="1">
                        <a:solidFill>
                          <a:srgbClr val="215E99"/>
                        </a:solidFill>
                        <a:latin typeface="Cambria Math" panose="02040503050406030204" pitchFamily="18" charset="0"/>
                      </a:rPr>
                      <m:t>𝜀</m:t>
                    </m:r>
                  </m:oMath>
                </a14:m>
                <a:endParaRPr lang="de-DE" sz="1600" dirty="0">
                  <a:solidFill>
                    <a:srgbClr val="215E99"/>
                  </a:solidFill>
                </a:endParaRPr>
              </a:p>
              <a:p>
                <a:r>
                  <a:rPr lang="de-DE" sz="1600" dirty="0">
                    <a:solidFill>
                      <a:srgbClr val="215E99"/>
                    </a:solidFill>
                  </a:rPr>
                  <a:t> </a:t>
                </a:r>
              </a:p>
              <a:p>
                <a:r>
                  <a:rPr lang="de-DE" sz="1600" dirty="0">
                    <a:solidFill>
                      <a:srgbClr val="215E99"/>
                    </a:solidFill>
                    <a:latin typeface="Calibri" panose="020F0502020204030204" pitchFamily="34" charset="0"/>
                    <a:ea typeface="Calibri" panose="020F0502020204030204" pitchFamily="34" charset="0"/>
                    <a:cs typeface="Calibri" panose="020F0502020204030204" pitchFamily="34" charset="0"/>
                  </a:rPr>
                  <a:t>Die Dreiecke </a:t>
                </a:r>
                <a14:m>
                  <m:oMath xmlns:m="http://schemas.openxmlformats.org/officeDocument/2006/math">
                    <m:r>
                      <a:rPr lang="de-DE" sz="1600" b="0" i="1" dirty="0" smtClean="0">
                        <a:solidFill>
                          <a:srgbClr val="215E99"/>
                        </a:solidFill>
                        <a:latin typeface="Cambria Math" panose="02040503050406030204" pitchFamily="18" charset="0"/>
                      </a:rPr>
                      <m:t>∆</m:t>
                    </m:r>
                    <m:r>
                      <a:rPr lang="de-DE" sz="1600" i="1" dirty="0" smtClean="0">
                        <a:solidFill>
                          <a:srgbClr val="215E99"/>
                        </a:solidFill>
                        <a:latin typeface="Cambria Math" panose="02040503050406030204" pitchFamily="18" charset="0"/>
                      </a:rPr>
                      <m:t>𝑀𝐵𝐶</m:t>
                    </m:r>
                  </m:oMath>
                </a14:m>
                <a:r>
                  <a:rPr lang="de-DE" sz="1600" dirty="0">
                    <a:solidFill>
                      <a:srgbClr val="215E99"/>
                    </a:solidFill>
                    <a:latin typeface="Calibri" panose="020F0502020204030204" pitchFamily="34" charset="0"/>
                    <a:ea typeface="Calibri" panose="020F0502020204030204" pitchFamily="34" charset="0"/>
                    <a:cs typeface="Calibri" panose="020F0502020204030204" pitchFamily="34" charset="0"/>
                  </a:rPr>
                  <a:t> und </a:t>
                </a:r>
                <a14:m>
                  <m:oMath xmlns:m="http://schemas.openxmlformats.org/officeDocument/2006/math">
                    <m:r>
                      <a:rPr lang="de-DE" sz="1600" b="0" i="1" dirty="0" smtClean="0">
                        <a:solidFill>
                          <a:srgbClr val="215E99"/>
                        </a:solidFill>
                        <a:latin typeface="Cambria Math" panose="02040503050406030204" pitchFamily="18" charset="0"/>
                      </a:rPr>
                      <m:t>∆</m:t>
                    </m:r>
                    <m:r>
                      <a:rPr lang="de-DE" sz="1600" b="0" i="1" dirty="0" smtClean="0">
                        <a:solidFill>
                          <a:srgbClr val="215E99"/>
                        </a:solidFill>
                        <a:latin typeface="Cambria Math" panose="02040503050406030204" pitchFamily="18" charset="0"/>
                      </a:rPr>
                      <m:t>𝐴𝑀𝐶</m:t>
                    </m:r>
                  </m:oMath>
                </a14:m>
                <a:r>
                  <a:rPr lang="de-DE" sz="1600" dirty="0">
                    <a:solidFill>
                      <a:srgbClr val="215E99"/>
                    </a:solidFill>
                    <a:latin typeface="Calibri" panose="020F0502020204030204" pitchFamily="34" charset="0"/>
                    <a:ea typeface="Calibri" panose="020F0502020204030204" pitchFamily="34" charset="0"/>
                    <a:cs typeface="Calibri" panose="020F0502020204030204" pitchFamily="34" charset="0"/>
                  </a:rPr>
                  <a:t> sind gleichschenklig. Wegen dem </a:t>
                </a:r>
                <a:r>
                  <a:rPr lang="de-DE" sz="1600" b="1" dirty="0">
                    <a:solidFill>
                      <a:srgbClr val="215E99"/>
                    </a:solidFill>
                    <a:latin typeface="Calibri" panose="020F0502020204030204" pitchFamily="34" charset="0"/>
                    <a:ea typeface="Calibri" panose="020F0502020204030204" pitchFamily="34" charset="0"/>
                    <a:cs typeface="Calibri" panose="020F0502020204030204" pitchFamily="34" charset="0"/>
                  </a:rPr>
                  <a:t>Basiswinkelsatz</a:t>
                </a:r>
                <a:r>
                  <a:rPr lang="de-DE" sz="1600" dirty="0">
                    <a:solidFill>
                      <a:srgbClr val="215E99"/>
                    </a:solidFill>
                    <a:latin typeface="Calibri" panose="020F0502020204030204" pitchFamily="34" charset="0"/>
                    <a:ea typeface="Calibri" panose="020F0502020204030204" pitchFamily="34" charset="0"/>
                    <a:cs typeface="Calibri" panose="020F0502020204030204" pitchFamily="34" charset="0"/>
                  </a:rPr>
                  <a:t> sind ihre Basiswinkel jeweils gleich groß.</a:t>
                </a:r>
              </a:p>
              <a:p>
                <a:r>
                  <a:rPr lang="de-DE" sz="1600" dirty="0">
                    <a:solidFill>
                      <a:srgbClr val="215E99"/>
                    </a:solidFill>
                  </a:rPr>
                  <a:t> </a:t>
                </a:r>
              </a:p>
            </p:txBody>
          </p:sp>
        </mc:Choice>
        <mc:Fallback xmlns="">
          <p:sp>
            <p:nvSpPr>
              <p:cNvPr id="30" name="Rechteck 29">
                <a:extLst>
                  <a:ext uri="{FF2B5EF4-FFF2-40B4-BE49-F238E27FC236}">
                    <a16:creationId xmlns:a16="http://schemas.microsoft.com/office/drawing/2014/main" id="{BAAACEF9-2EE2-6297-0E37-B86B374768FA}"/>
                  </a:ext>
                </a:extLst>
              </p:cNvPr>
              <p:cNvSpPr>
                <a:spLocks noRot="1" noChangeAspect="1" noMove="1" noResize="1" noEditPoints="1" noAdjustHandles="1" noChangeArrowheads="1" noChangeShapeType="1" noTextEdit="1"/>
              </p:cNvSpPr>
              <p:nvPr/>
            </p:nvSpPr>
            <p:spPr>
              <a:xfrm>
                <a:off x="8625754" y="3286693"/>
                <a:ext cx="2702325" cy="1739349"/>
              </a:xfrm>
              <a:prstGeom prst="rect">
                <a:avLst/>
              </a:prstGeom>
              <a:blipFill>
                <a:blip r:embed="rId11"/>
                <a:stretch>
                  <a:fillRect l="-1121" t="-694" b="-7292"/>
                </a:stretch>
              </a:blipFill>
              <a:ln>
                <a:solidFill>
                  <a:srgbClr val="88B6E5"/>
                </a:solid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31" name="Textfeld 30">
                <a:extLst>
                  <a:ext uri="{FF2B5EF4-FFF2-40B4-BE49-F238E27FC236}">
                    <a16:creationId xmlns:a16="http://schemas.microsoft.com/office/drawing/2014/main" id="{0C5F82BB-76B8-C0B2-90A6-41ADEED0439A}"/>
                  </a:ext>
                </a:extLst>
              </p:cNvPr>
              <p:cNvSpPr txBox="1"/>
              <p:nvPr/>
            </p:nvSpPr>
            <p:spPr>
              <a:xfrm>
                <a:off x="8625754" y="5092290"/>
                <a:ext cx="2338782" cy="723275"/>
              </a:xfrm>
              <a:prstGeom prst="rect">
                <a:avLst/>
              </a:prstGeom>
              <a:noFill/>
            </p:spPr>
            <p:txBody>
              <a:bodyPr wrap="none" rtlCol="0">
                <a:spAutoFit/>
              </a:bodyPr>
              <a:lstStyle/>
              <a:p>
                <a:pPr>
                  <a:spcAft>
                    <a:spcPts val="600"/>
                  </a:spcAft>
                </a:pPr>
                <a:r>
                  <a:rPr lang="de-DE" sz="1200">
                    <a:latin typeface="Calibri Light" panose="020F0302020204030204" pitchFamily="34" charset="0"/>
                    <a:ea typeface="Calibri Light" panose="020F0302020204030204" pitchFamily="34" charset="0"/>
                    <a:cs typeface="Calibri Light" panose="020F0302020204030204" pitchFamily="34" charset="0"/>
                  </a:rPr>
                  <a:t>Der Zusammenhang gilt, wenn </a:t>
                </a:r>
                <a14:m>
                  <m:oMath xmlns:m="http://schemas.openxmlformats.org/officeDocument/2006/math">
                    <m:r>
                      <a:rPr lang="de-DE" sz="1200" i="1" dirty="0" smtClean="0">
                        <a:latin typeface="Cambria Math" panose="02040503050406030204" pitchFamily="18" charset="0"/>
                      </a:rPr>
                      <m:t>𝐶</m:t>
                    </m:r>
                  </m:oMath>
                </a14:m>
                <a:endParaRPr lang="de-DE" sz="1200">
                  <a:latin typeface="Calibri Light" panose="020F0302020204030204" pitchFamily="34" charset="0"/>
                  <a:ea typeface="Calibri Light" panose="020F0302020204030204" pitchFamily="34" charset="0"/>
                  <a:cs typeface="Calibri Light" panose="020F0302020204030204" pitchFamily="34" charset="0"/>
                </a:endParaRPr>
              </a:p>
              <a:p>
                <a:r>
                  <a:rPr lang="de-DE" sz="1200">
                    <a:solidFill>
                      <a:srgbClr val="000000"/>
                    </a:solidFill>
                    <a:effectLst/>
                    <a:latin typeface="Apple Color Emoji"/>
                    <a:ea typeface="MS Mincho" panose="02020609040205080304" pitchFamily="49" charset="-128"/>
                    <a:cs typeface="Times New Roman" panose="02020603050405020304" pitchFamily="18" charset="0"/>
                  </a:rPr>
                  <a:t>✅</a:t>
                </a:r>
                <a:r>
                  <a:rPr lang="de-DE" sz="1200">
                    <a:latin typeface="Calibri Light" panose="020F0302020204030204" pitchFamily="34" charset="0"/>
                    <a:ea typeface="Calibri Light" panose="020F0302020204030204" pitchFamily="34" charset="0"/>
                    <a:cs typeface="Calibri Light" panose="020F0302020204030204" pitchFamily="34" charset="0"/>
                  </a:rPr>
                  <a:t> auf dem </a:t>
                </a:r>
                <a:r>
                  <a:rPr lang="de-DE" sz="1200" err="1">
                    <a:latin typeface="Calibri Light" panose="020F0302020204030204" pitchFamily="34" charset="0"/>
                    <a:ea typeface="Calibri Light" panose="020F0302020204030204" pitchFamily="34" charset="0"/>
                    <a:cs typeface="Calibri Light" panose="020F0302020204030204" pitchFamily="34" charset="0"/>
                  </a:rPr>
                  <a:t>Thaleskreis</a:t>
                </a:r>
                <a:r>
                  <a:rPr lang="de-DE" sz="1200">
                    <a:latin typeface="Calibri Light" panose="020F0302020204030204" pitchFamily="34" charset="0"/>
                    <a:ea typeface="Calibri Light" panose="020F0302020204030204" pitchFamily="34" charset="0"/>
                    <a:cs typeface="Calibri Light" panose="020F0302020204030204" pitchFamily="34" charset="0"/>
                  </a:rPr>
                  <a:t> liegt.</a:t>
                </a:r>
              </a:p>
              <a:p>
                <a:r>
                  <a:rPr lang="de-DE" sz="1200">
                    <a:solidFill>
                      <a:srgbClr val="000000"/>
                    </a:solidFill>
                    <a:effectLst/>
                    <a:latin typeface="Apple Color Emoji"/>
                    <a:ea typeface="MS Mincho" panose="02020609040205080304" pitchFamily="49" charset="-128"/>
                    <a:cs typeface="Times New Roman" panose="02020603050405020304" pitchFamily="18" charset="0"/>
                  </a:rPr>
                  <a:t>❌</a:t>
                </a:r>
                <a:r>
                  <a:rPr lang="de-DE" sz="1200">
                    <a:latin typeface="Calibri Light" panose="020F0302020204030204" pitchFamily="34" charset="0"/>
                    <a:ea typeface="Calibri Light" panose="020F0302020204030204" pitchFamily="34" charset="0"/>
                    <a:cs typeface="Calibri Light" panose="020F0302020204030204" pitchFamily="34" charset="0"/>
                  </a:rPr>
                  <a:t> nicht auf dem </a:t>
                </a:r>
                <a:r>
                  <a:rPr lang="de-DE" sz="1200" err="1">
                    <a:latin typeface="Calibri Light" panose="020F0302020204030204" pitchFamily="34" charset="0"/>
                    <a:ea typeface="Calibri Light" panose="020F0302020204030204" pitchFamily="34" charset="0"/>
                    <a:cs typeface="Calibri Light" panose="020F0302020204030204" pitchFamily="34" charset="0"/>
                  </a:rPr>
                  <a:t>Thaleskreis</a:t>
                </a:r>
                <a:r>
                  <a:rPr lang="de-DE" sz="1200">
                    <a:latin typeface="Calibri Light" panose="020F0302020204030204" pitchFamily="34" charset="0"/>
                    <a:ea typeface="Calibri Light" panose="020F0302020204030204" pitchFamily="34" charset="0"/>
                    <a:cs typeface="Calibri Light" panose="020F0302020204030204" pitchFamily="34" charset="0"/>
                  </a:rPr>
                  <a:t> liegt.</a:t>
                </a:r>
              </a:p>
            </p:txBody>
          </p:sp>
        </mc:Choice>
        <mc:Fallback xmlns="">
          <p:sp>
            <p:nvSpPr>
              <p:cNvPr id="31" name="Textfeld 30">
                <a:extLst>
                  <a:ext uri="{FF2B5EF4-FFF2-40B4-BE49-F238E27FC236}">
                    <a16:creationId xmlns:a16="http://schemas.microsoft.com/office/drawing/2014/main" id="{0C5F82BB-76B8-C0B2-90A6-41ADEED0439A}"/>
                  </a:ext>
                </a:extLst>
              </p:cNvPr>
              <p:cNvSpPr txBox="1">
                <a:spLocks noRot="1" noChangeAspect="1" noMove="1" noResize="1" noEditPoints="1" noAdjustHandles="1" noChangeArrowheads="1" noChangeShapeType="1" noTextEdit="1"/>
              </p:cNvSpPr>
              <p:nvPr/>
            </p:nvSpPr>
            <p:spPr>
              <a:xfrm>
                <a:off x="8625754" y="5092290"/>
                <a:ext cx="2338782" cy="723275"/>
              </a:xfrm>
              <a:prstGeom prst="rect">
                <a:avLst/>
              </a:prstGeom>
              <a:blipFill>
                <a:blip r:embed="rId12"/>
                <a:stretch>
                  <a:fillRect l="-260" b="-5882"/>
                </a:stretch>
              </a:blipFill>
            </p:spPr>
            <p:txBody>
              <a:bodyPr/>
              <a:lstStyle/>
              <a:p>
                <a:r>
                  <a:rPr lang="de-DE">
                    <a:noFill/>
                  </a:rPr>
                  <a:t> </a:t>
                </a:r>
              </a:p>
            </p:txBody>
          </p:sp>
        </mc:Fallback>
      </mc:AlternateContent>
      <p:grpSp>
        <p:nvGrpSpPr>
          <p:cNvPr id="32" name="Gruppieren 31">
            <a:extLst>
              <a:ext uri="{FF2B5EF4-FFF2-40B4-BE49-F238E27FC236}">
                <a16:creationId xmlns:a16="http://schemas.microsoft.com/office/drawing/2014/main" id="{BE2454CB-884A-B251-D1EC-AABDF3796D44}"/>
              </a:ext>
            </a:extLst>
          </p:cNvPr>
          <p:cNvGrpSpPr/>
          <p:nvPr/>
        </p:nvGrpSpPr>
        <p:grpSpPr>
          <a:xfrm>
            <a:off x="11092542" y="4832840"/>
            <a:ext cx="286216" cy="286216"/>
            <a:chOff x="76794" y="0"/>
            <a:chExt cx="468000" cy="468000"/>
          </a:xfrm>
        </p:grpSpPr>
        <p:sp>
          <p:nvSpPr>
            <p:cNvPr id="33" name="Rechteck 32">
              <a:extLst>
                <a:ext uri="{FF2B5EF4-FFF2-40B4-BE49-F238E27FC236}">
                  <a16:creationId xmlns:a16="http://schemas.microsoft.com/office/drawing/2014/main" id="{E1E64408-2912-06AF-DEEC-1222FC9B8AA9}"/>
                </a:ext>
              </a:extLst>
            </p:cNvPr>
            <p:cNvSpPr/>
            <p:nvPr/>
          </p:nvSpPr>
          <p:spPr>
            <a:xfrm>
              <a:off x="76794" y="0"/>
              <a:ext cx="468000" cy="468000"/>
            </a:xfrm>
            <a:prstGeom prst="rect">
              <a:avLst/>
            </a:prstGeom>
            <a:solidFill>
              <a:schemeClr val="bg1"/>
            </a:solidFill>
            <a:ln>
              <a:solidFill>
                <a:schemeClr val="bg1">
                  <a:lumMod val="85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de-DE"/>
            </a:p>
          </p:txBody>
        </p:sp>
        <p:pic>
          <p:nvPicPr>
            <p:cNvPr id="34" name="Grafik 33" descr="Bleistift mit einfarbiger Füllung">
              <a:extLst>
                <a:ext uri="{FF2B5EF4-FFF2-40B4-BE49-F238E27FC236}">
                  <a16:creationId xmlns:a16="http://schemas.microsoft.com/office/drawing/2014/main" id="{BC7456FF-48E5-D3CC-3D7F-8E25C97E6DE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4642" y="46104"/>
              <a:ext cx="399415" cy="399415"/>
            </a:xfrm>
            <a:prstGeom prst="rect">
              <a:avLst/>
            </a:prstGeom>
          </p:spPr>
        </p:pic>
      </p:grpSp>
      <p:sp>
        <p:nvSpPr>
          <p:cNvPr id="10" name="Oval 2">
            <a:extLst>
              <a:ext uri="{FF2B5EF4-FFF2-40B4-BE49-F238E27FC236}">
                <a16:creationId xmlns:a16="http://schemas.microsoft.com/office/drawing/2014/main" id="{21D7F336-EC21-D205-937A-4946DB8E17B3}"/>
              </a:ext>
            </a:extLst>
          </p:cNvPr>
          <p:cNvSpPr>
            <a:spLocks noChangeAspect="1"/>
          </p:cNvSpPr>
          <p:nvPr/>
        </p:nvSpPr>
        <p:spPr>
          <a:xfrm>
            <a:off x="3520315" y="987583"/>
            <a:ext cx="49911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de-DE" sz="1400" b="1">
                <a:solidFill>
                  <a:srgbClr val="74ABE1"/>
                </a:solidFill>
                <a:effectLst/>
                <a:latin typeface="Calibri" panose="020F0502020204030204" pitchFamily="34" charset="0"/>
                <a:ea typeface="MS Mincho" panose="02020609040205080304" pitchFamily="49" charset="-128"/>
                <a:cs typeface="Arial" panose="020B0604020202020204" pitchFamily="34" charset="0"/>
              </a:rPr>
              <a:t>1</a:t>
            </a:r>
            <a:r>
              <a:rPr lang="de-DE" sz="1400">
                <a:solidFill>
                  <a:srgbClr val="000000"/>
                </a:solidFill>
                <a:effectLst/>
                <a:latin typeface="Calibri" panose="020F0502020204030204" pitchFamily="34" charset="0"/>
                <a:ea typeface="MS Mincho" panose="02020609040205080304" pitchFamily="49" charset="-128"/>
                <a:cs typeface="Arial" panose="020B0604020202020204" pitchFamily="34" charset="0"/>
              </a:rPr>
              <a:t> </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sp>
        <p:nvSpPr>
          <p:cNvPr id="12" name="Rechteck 2">
            <a:extLst>
              <a:ext uri="{FF2B5EF4-FFF2-40B4-BE49-F238E27FC236}">
                <a16:creationId xmlns:a16="http://schemas.microsoft.com/office/drawing/2014/main" id="{93036195-64AB-EF05-3535-5F0A2719172C}"/>
              </a:ext>
            </a:extLst>
          </p:cNvPr>
          <p:cNvSpPr/>
          <p:nvPr/>
        </p:nvSpPr>
        <p:spPr>
          <a:xfrm>
            <a:off x="887425" y="987583"/>
            <a:ext cx="187496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216000" bIns="45720" numCol="1" spcCol="0" rtlCol="0" fromWordArt="0" anchor="ctr" anchorCtr="0" forceAA="0" compatLnSpc="1">
            <a:prstTxWarp prst="textNoShape">
              <a:avLst/>
            </a:prstTxWarp>
            <a:noAutofit/>
          </a:bodyPr>
          <a:lstStyle/>
          <a:p>
            <a:pPr algn="r"/>
            <a:r>
              <a:rPr lang="de-DE" sz="1400" b="1">
                <a:solidFill>
                  <a:srgbClr val="4E95D9">
                    <a:alpha val="73000"/>
                  </a:srgbClr>
                </a:solidFill>
                <a:effectLst/>
                <a:latin typeface="Calibri" panose="020F0502020204030204" pitchFamily="34" charset="0"/>
                <a:ea typeface="MS Mincho" panose="02020609040205080304" pitchFamily="49" charset="-128"/>
                <a:cs typeface="Calibri" panose="020F0502020204030204" pitchFamily="34" charset="0"/>
              </a:rPr>
              <a:t>Wissensspeicher</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sp>
        <p:nvSpPr>
          <p:cNvPr id="19" name="Oval 2">
            <a:extLst>
              <a:ext uri="{FF2B5EF4-FFF2-40B4-BE49-F238E27FC236}">
                <a16:creationId xmlns:a16="http://schemas.microsoft.com/office/drawing/2014/main" id="{E8635751-8355-8D37-B738-485038D9532D}"/>
              </a:ext>
            </a:extLst>
          </p:cNvPr>
          <p:cNvSpPr>
            <a:spLocks noChangeAspect="1"/>
          </p:cNvSpPr>
          <p:nvPr/>
        </p:nvSpPr>
        <p:spPr>
          <a:xfrm>
            <a:off x="7279605" y="987583"/>
            <a:ext cx="49911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de-DE" sz="1400" b="1">
                <a:solidFill>
                  <a:srgbClr val="74ABE1"/>
                </a:solidFill>
                <a:effectLst/>
                <a:latin typeface="Calibri" panose="020F0502020204030204" pitchFamily="34" charset="0"/>
                <a:ea typeface="MS Mincho" panose="02020609040205080304" pitchFamily="49" charset="-128"/>
                <a:cs typeface="Arial" panose="020B0604020202020204" pitchFamily="34" charset="0"/>
              </a:rPr>
              <a:t>2</a:t>
            </a:r>
            <a:r>
              <a:rPr lang="de-DE" sz="1400">
                <a:solidFill>
                  <a:srgbClr val="000000"/>
                </a:solidFill>
                <a:effectLst/>
                <a:latin typeface="Calibri" panose="020F0502020204030204" pitchFamily="34" charset="0"/>
                <a:ea typeface="MS Mincho" panose="02020609040205080304" pitchFamily="49" charset="-128"/>
                <a:cs typeface="Arial" panose="020B0604020202020204" pitchFamily="34" charset="0"/>
              </a:rPr>
              <a:t> </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sp>
        <p:nvSpPr>
          <p:cNvPr id="21" name="Rechteck 2">
            <a:extLst>
              <a:ext uri="{FF2B5EF4-FFF2-40B4-BE49-F238E27FC236}">
                <a16:creationId xmlns:a16="http://schemas.microsoft.com/office/drawing/2014/main" id="{FEE989B0-C1DF-88E4-2DE5-B937B3C5BEF7}"/>
              </a:ext>
            </a:extLst>
          </p:cNvPr>
          <p:cNvSpPr/>
          <p:nvPr/>
        </p:nvSpPr>
        <p:spPr>
          <a:xfrm>
            <a:off x="4646715" y="987583"/>
            <a:ext cx="187496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216000" bIns="45720" numCol="1" spcCol="0" rtlCol="0" fromWordArt="0" anchor="ctr" anchorCtr="0" forceAA="0" compatLnSpc="1">
            <a:prstTxWarp prst="textNoShape">
              <a:avLst/>
            </a:prstTxWarp>
            <a:noAutofit/>
          </a:bodyPr>
          <a:lstStyle/>
          <a:p>
            <a:pPr algn="r"/>
            <a:r>
              <a:rPr lang="de-DE" sz="1400" b="1">
                <a:solidFill>
                  <a:srgbClr val="4E95D9">
                    <a:alpha val="73000"/>
                  </a:srgbClr>
                </a:solidFill>
                <a:effectLst/>
                <a:latin typeface="Calibri" panose="020F0502020204030204" pitchFamily="34" charset="0"/>
                <a:ea typeface="MS Mincho" panose="02020609040205080304" pitchFamily="49" charset="-128"/>
                <a:cs typeface="Calibri" panose="020F0502020204030204" pitchFamily="34" charset="0"/>
              </a:rPr>
              <a:t>Wissensspeicher</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sp>
        <p:nvSpPr>
          <p:cNvPr id="27" name="Oval 2">
            <a:extLst>
              <a:ext uri="{FF2B5EF4-FFF2-40B4-BE49-F238E27FC236}">
                <a16:creationId xmlns:a16="http://schemas.microsoft.com/office/drawing/2014/main" id="{ACF8C4B0-DE5A-7BAC-5F90-FF0D3ED5B2D4}"/>
              </a:ext>
            </a:extLst>
          </p:cNvPr>
          <p:cNvSpPr>
            <a:spLocks noChangeAspect="1"/>
          </p:cNvSpPr>
          <p:nvPr/>
        </p:nvSpPr>
        <p:spPr>
          <a:xfrm>
            <a:off x="11027269" y="987583"/>
            <a:ext cx="49911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de-DE" sz="1400" b="1">
                <a:solidFill>
                  <a:srgbClr val="74ABE1"/>
                </a:solidFill>
                <a:effectLst/>
                <a:latin typeface="Calibri" panose="020F0502020204030204" pitchFamily="34" charset="0"/>
                <a:ea typeface="MS Mincho" panose="02020609040205080304" pitchFamily="49" charset="-128"/>
                <a:cs typeface="Arial" panose="020B0604020202020204" pitchFamily="34" charset="0"/>
              </a:rPr>
              <a:t>3</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sp>
        <p:nvSpPr>
          <p:cNvPr id="29" name="Rechteck 2">
            <a:extLst>
              <a:ext uri="{FF2B5EF4-FFF2-40B4-BE49-F238E27FC236}">
                <a16:creationId xmlns:a16="http://schemas.microsoft.com/office/drawing/2014/main" id="{8CEDA213-41C4-5CA5-B07D-65EC5944028B}"/>
              </a:ext>
            </a:extLst>
          </p:cNvPr>
          <p:cNvSpPr/>
          <p:nvPr/>
        </p:nvSpPr>
        <p:spPr>
          <a:xfrm>
            <a:off x="8394379" y="987583"/>
            <a:ext cx="187496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216000" bIns="45720" numCol="1" spcCol="0" rtlCol="0" fromWordArt="0" anchor="ctr" anchorCtr="0" forceAA="0" compatLnSpc="1">
            <a:prstTxWarp prst="textNoShape">
              <a:avLst/>
            </a:prstTxWarp>
            <a:noAutofit/>
          </a:bodyPr>
          <a:lstStyle/>
          <a:p>
            <a:pPr algn="r"/>
            <a:r>
              <a:rPr lang="de-DE" sz="1400" b="1">
                <a:solidFill>
                  <a:srgbClr val="4E95D9">
                    <a:alpha val="73000"/>
                  </a:srgbClr>
                </a:solidFill>
                <a:effectLst/>
                <a:latin typeface="Calibri" panose="020F0502020204030204" pitchFamily="34" charset="0"/>
                <a:ea typeface="MS Mincho" panose="02020609040205080304" pitchFamily="49" charset="-128"/>
                <a:cs typeface="Calibri" panose="020F0502020204030204" pitchFamily="34" charset="0"/>
              </a:rPr>
              <a:t>Wissensspeicher</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sp>
        <p:nvSpPr>
          <p:cNvPr id="3" name="Datumsplatzhalter 2">
            <a:extLst>
              <a:ext uri="{FF2B5EF4-FFF2-40B4-BE49-F238E27FC236}">
                <a16:creationId xmlns:a16="http://schemas.microsoft.com/office/drawing/2014/main" id="{FDE46E66-121B-A791-1FDB-AEC291AEB7D8}"/>
              </a:ext>
            </a:extLst>
          </p:cNvPr>
          <p:cNvSpPr>
            <a:spLocks noGrp="1"/>
          </p:cNvSpPr>
          <p:nvPr>
            <p:ph type="dt" sz="half" idx="2"/>
          </p:nvPr>
        </p:nvSpPr>
        <p:spPr/>
        <p:txBody>
          <a:bodyPr/>
          <a:lstStyle/>
          <a:p>
            <a:fld id="{FD9C8B66-86D5-48D6-9FDA-4DD7FF87811B}" type="datetime1">
              <a:rPr lang="de-DE" smtClean="0"/>
              <a:t>29.04.2024</a:t>
            </a:fld>
            <a:endParaRPr lang="de-DE" dirty="0"/>
          </a:p>
        </p:txBody>
      </p:sp>
      <p:sp>
        <p:nvSpPr>
          <p:cNvPr id="35" name="Foliennummernplatzhalter 34">
            <a:extLst>
              <a:ext uri="{FF2B5EF4-FFF2-40B4-BE49-F238E27FC236}">
                <a16:creationId xmlns:a16="http://schemas.microsoft.com/office/drawing/2014/main" id="{FBCA5194-4FDA-3766-6FAB-4373EA3CCA3D}"/>
              </a:ext>
            </a:extLst>
          </p:cNvPr>
          <p:cNvSpPr>
            <a:spLocks noGrp="1"/>
          </p:cNvSpPr>
          <p:nvPr>
            <p:ph type="sldNum" sz="quarter" idx="12"/>
          </p:nvPr>
        </p:nvSpPr>
        <p:spPr/>
        <p:txBody>
          <a:bodyPr/>
          <a:lstStyle/>
          <a:p>
            <a:fld id="{69AFFE21-306B-104C-A652-3A8A92DE08D1}" type="slidenum">
              <a:rPr lang="de-DE" smtClean="0"/>
              <a:pPr/>
              <a:t>69</a:t>
            </a:fld>
            <a:endParaRPr lang="de-DE" dirty="0"/>
          </a:p>
        </p:txBody>
      </p:sp>
      <p:sp>
        <p:nvSpPr>
          <p:cNvPr id="36" name="Fußzeilenplatzhalter 35">
            <a:extLst>
              <a:ext uri="{FF2B5EF4-FFF2-40B4-BE49-F238E27FC236}">
                <a16:creationId xmlns:a16="http://schemas.microsoft.com/office/drawing/2014/main" id="{47AAFB4F-FDA7-313F-972E-F5210A545B1B}"/>
              </a:ext>
            </a:extLst>
          </p:cNvPr>
          <p:cNvSpPr>
            <a:spLocks noGrp="1"/>
          </p:cNvSpPr>
          <p:nvPr>
            <p:ph type="ftr" sz="quarter" idx="3"/>
          </p:nvPr>
        </p:nvSpPr>
        <p:spPr/>
        <p:txBody>
          <a:bodyPr/>
          <a:lstStyle/>
          <a:p>
            <a:r>
              <a:rPr lang="de-DE"/>
              <a:t>Ulrich Kortenkamp | Elise Stroetmann | Marcus Röhming</a:t>
            </a:r>
            <a:endParaRPr lang="de-DE" dirty="0"/>
          </a:p>
        </p:txBody>
      </p:sp>
      <p:sp>
        <p:nvSpPr>
          <p:cNvPr id="38" name="Titel 37">
            <a:extLst>
              <a:ext uri="{FF2B5EF4-FFF2-40B4-BE49-F238E27FC236}">
                <a16:creationId xmlns:a16="http://schemas.microsoft.com/office/drawing/2014/main" id="{F12AD8B3-01C9-2590-0E03-8A73538E99A2}"/>
              </a:ext>
            </a:extLst>
          </p:cNvPr>
          <p:cNvSpPr>
            <a:spLocks noGrp="1"/>
          </p:cNvSpPr>
          <p:nvPr>
            <p:ph type="title"/>
          </p:nvPr>
        </p:nvSpPr>
        <p:spPr/>
        <p:txBody>
          <a:bodyPr/>
          <a:lstStyle/>
          <a:p>
            <a:r>
              <a:rPr lang="de-DE" dirty="0"/>
              <a:t>Arbeitsauftrag</a:t>
            </a:r>
          </a:p>
        </p:txBody>
      </p:sp>
    </p:spTree>
    <p:extLst>
      <p:ext uri="{BB962C8B-B14F-4D97-AF65-F5344CB8AC3E}">
        <p14:creationId xmlns:p14="http://schemas.microsoft.com/office/powerpoint/2010/main" val="2265276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childTnLst>
                                </p:cTn>
                              </p:par>
                              <p:par>
                                <p:cTn id="19" presetID="10"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childTnLst>
                                </p:cTn>
                              </p:par>
                              <p:par>
                                <p:cTn id="30" presetID="10" presetClass="entr" presetSubtype="0" fill="hold" nodeType="with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fade">
                                      <p:cBhvr>
                                        <p:cTn id="32" dur="500"/>
                                        <p:tgtEl>
                                          <p:spTgt spid="3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22" grpId="0" animBg="1"/>
      <p:bldP spid="23" grpId="0"/>
      <p:bldP spid="30" grpId="0" animBg="1"/>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D0D9F39-CF4D-F346-E200-36069A172CBB}"/>
              </a:ext>
            </a:extLst>
          </p:cNvPr>
          <p:cNvSpPr>
            <a:spLocks noGrp="1"/>
          </p:cNvSpPr>
          <p:nvPr>
            <p:ph type="title"/>
          </p:nvPr>
        </p:nvSpPr>
        <p:spPr/>
        <p:txBody>
          <a:bodyPr/>
          <a:lstStyle/>
          <a:p>
            <a:r>
              <a:rPr lang="de-DE" dirty="0">
                <a:latin typeface="Avenir Next" panose="020B0503020202020204" pitchFamily="34" charset="0"/>
              </a:rPr>
              <a:t>Dreiecksarten</a:t>
            </a:r>
          </a:p>
        </p:txBody>
      </p:sp>
      <p:sp>
        <p:nvSpPr>
          <p:cNvPr id="22" name="Foliennummernplatzhalter 21">
            <a:extLst>
              <a:ext uri="{FF2B5EF4-FFF2-40B4-BE49-F238E27FC236}">
                <a16:creationId xmlns:a16="http://schemas.microsoft.com/office/drawing/2014/main" id="{5963FED9-ACAB-2FC2-E617-0FE65B73DFE7}"/>
              </a:ext>
            </a:extLst>
          </p:cNvPr>
          <p:cNvSpPr>
            <a:spLocks noGrp="1"/>
          </p:cNvSpPr>
          <p:nvPr>
            <p:ph type="sldNum" sz="quarter" idx="12"/>
          </p:nvPr>
        </p:nvSpPr>
        <p:spPr/>
        <p:txBody>
          <a:bodyPr/>
          <a:lstStyle/>
          <a:p>
            <a:fld id="{69AFFE21-306B-104C-A652-3A8A92DE08D1}" type="slidenum">
              <a:rPr lang="de-DE" smtClean="0"/>
              <a:pPr/>
              <a:t>7</a:t>
            </a:fld>
            <a:endParaRPr lang="de-DE" dirty="0"/>
          </a:p>
        </p:txBody>
      </p:sp>
      <p:sp>
        <p:nvSpPr>
          <p:cNvPr id="18" name="Datumsplatzhalter 17">
            <a:extLst>
              <a:ext uri="{FF2B5EF4-FFF2-40B4-BE49-F238E27FC236}">
                <a16:creationId xmlns:a16="http://schemas.microsoft.com/office/drawing/2014/main" id="{8AA73A0D-3B23-23B8-6F4A-B4C96B285A72}"/>
              </a:ext>
            </a:extLst>
          </p:cNvPr>
          <p:cNvSpPr>
            <a:spLocks noGrp="1"/>
          </p:cNvSpPr>
          <p:nvPr>
            <p:ph type="dt" sz="half" idx="2"/>
          </p:nvPr>
        </p:nvSpPr>
        <p:spPr/>
        <p:txBody>
          <a:bodyPr/>
          <a:lstStyle/>
          <a:p>
            <a:fld id="{EC7F3042-D06A-434A-8A7A-2317DD22C2DE}" type="datetime1">
              <a:rPr lang="de-DE" smtClean="0"/>
              <a:t>29.04.2024</a:t>
            </a:fld>
            <a:endParaRPr lang="de-DE" dirty="0"/>
          </a:p>
        </p:txBody>
      </p:sp>
      <p:sp>
        <p:nvSpPr>
          <p:cNvPr id="7" name="Abgerundetes Rechteck 6">
            <a:extLst>
              <a:ext uri="{FF2B5EF4-FFF2-40B4-BE49-F238E27FC236}">
                <a16:creationId xmlns:a16="http://schemas.microsoft.com/office/drawing/2014/main" id="{A5591459-3DC9-484C-5612-FB22FC10C1AA}"/>
              </a:ext>
            </a:extLst>
          </p:cNvPr>
          <p:cNvSpPr/>
          <p:nvPr/>
        </p:nvSpPr>
        <p:spPr>
          <a:xfrm>
            <a:off x="3148817" y="1793900"/>
            <a:ext cx="2161525" cy="897031"/>
          </a:xfrm>
          <a:prstGeom prst="roundRect">
            <a:avLst/>
          </a:prstGeom>
          <a:solidFill>
            <a:schemeClr val="accent2">
              <a:lumMod val="20000"/>
              <a:lumOff val="80000"/>
            </a:schemeClr>
          </a:solidFill>
          <a:ln>
            <a:noFill/>
          </a:ln>
          <a:effectLst>
            <a:outerShdw blurRad="635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a:solidFill>
                  <a:schemeClr val="tx1"/>
                </a:solidFill>
                <a:latin typeface="Avenir Next" panose="020B0503020202020204" pitchFamily="34" charset="0"/>
              </a:rPr>
              <a:t>gleichseitiges Dreieck</a:t>
            </a:r>
          </a:p>
        </p:txBody>
      </p:sp>
      <p:sp>
        <p:nvSpPr>
          <p:cNvPr id="9" name="Abgerundetes Rechteck 8">
            <a:extLst>
              <a:ext uri="{FF2B5EF4-FFF2-40B4-BE49-F238E27FC236}">
                <a16:creationId xmlns:a16="http://schemas.microsoft.com/office/drawing/2014/main" id="{A0470965-AA75-2890-6349-5E30B809B65F}"/>
              </a:ext>
            </a:extLst>
          </p:cNvPr>
          <p:cNvSpPr/>
          <p:nvPr/>
        </p:nvSpPr>
        <p:spPr>
          <a:xfrm>
            <a:off x="4036006" y="3479010"/>
            <a:ext cx="2351049" cy="874874"/>
          </a:xfrm>
          <a:prstGeom prst="roundRect">
            <a:avLst/>
          </a:prstGeom>
          <a:solidFill>
            <a:schemeClr val="tx2">
              <a:lumMod val="10000"/>
              <a:lumOff val="90000"/>
            </a:schemeClr>
          </a:solidFill>
          <a:ln>
            <a:noFill/>
          </a:ln>
          <a:effectLst>
            <a:outerShdw blurRad="635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a:solidFill>
                  <a:schemeClr val="tx1"/>
                </a:solidFill>
                <a:latin typeface="Avenir Next" panose="020B0503020202020204" pitchFamily="34" charset="0"/>
              </a:rPr>
              <a:t>stumpfwinkliges Dreieck </a:t>
            </a:r>
          </a:p>
        </p:txBody>
      </p:sp>
      <p:grpSp>
        <p:nvGrpSpPr>
          <p:cNvPr id="38" name="Gruppieren 37">
            <a:extLst>
              <a:ext uri="{FF2B5EF4-FFF2-40B4-BE49-F238E27FC236}">
                <a16:creationId xmlns:a16="http://schemas.microsoft.com/office/drawing/2014/main" id="{3EF06CAA-5494-01B9-A9F9-093D59ED7D14}"/>
              </a:ext>
            </a:extLst>
          </p:cNvPr>
          <p:cNvGrpSpPr/>
          <p:nvPr/>
        </p:nvGrpSpPr>
        <p:grpSpPr>
          <a:xfrm>
            <a:off x="8608632" y="715994"/>
            <a:ext cx="2837549" cy="3075308"/>
            <a:chOff x="9084261" y="197258"/>
            <a:chExt cx="2837549" cy="3075308"/>
          </a:xfrm>
        </p:grpSpPr>
        <p:grpSp>
          <p:nvGrpSpPr>
            <p:cNvPr id="41" name="Gruppieren 40">
              <a:extLst>
                <a:ext uri="{FF2B5EF4-FFF2-40B4-BE49-F238E27FC236}">
                  <a16:creationId xmlns:a16="http://schemas.microsoft.com/office/drawing/2014/main" id="{02C72711-843A-B449-00B9-C2E4B59647D9}"/>
                </a:ext>
              </a:extLst>
            </p:cNvPr>
            <p:cNvGrpSpPr/>
            <p:nvPr/>
          </p:nvGrpSpPr>
          <p:grpSpPr>
            <a:xfrm>
              <a:off x="9391271" y="197258"/>
              <a:ext cx="2530539" cy="3075308"/>
              <a:chOff x="8952057" y="347793"/>
              <a:chExt cx="2530539" cy="3075308"/>
            </a:xfrm>
          </p:grpSpPr>
          <p:pic>
            <p:nvPicPr>
              <p:cNvPr id="27" name="Grafik 26">
                <a:extLst>
                  <a:ext uri="{FF2B5EF4-FFF2-40B4-BE49-F238E27FC236}">
                    <a16:creationId xmlns:a16="http://schemas.microsoft.com/office/drawing/2014/main" id="{BBC55C4B-12F8-CBB5-42D0-FC917370B43D}"/>
                  </a:ext>
                </a:extLst>
              </p:cNvPr>
              <p:cNvPicPr>
                <a:picLocks noChangeAspect="1"/>
              </p:cNvPicPr>
              <p:nvPr/>
            </p:nvPicPr>
            <p:blipFill>
              <a:blip r:embed="rId3"/>
              <a:stretch>
                <a:fillRect/>
              </a:stretch>
            </p:blipFill>
            <p:spPr>
              <a:xfrm>
                <a:off x="8952057" y="347793"/>
                <a:ext cx="2530539" cy="3075308"/>
              </a:xfrm>
              <a:prstGeom prst="rect">
                <a:avLst/>
              </a:prstGeom>
            </p:spPr>
          </p:pic>
          <p:sp>
            <p:nvSpPr>
              <p:cNvPr id="35" name="Textfeld 34">
                <a:extLst>
                  <a:ext uri="{FF2B5EF4-FFF2-40B4-BE49-F238E27FC236}">
                    <a16:creationId xmlns:a16="http://schemas.microsoft.com/office/drawing/2014/main" id="{4D154875-8FF4-090C-9A0B-7B6D6B2EBFF3}"/>
                  </a:ext>
                </a:extLst>
              </p:cNvPr>
              <p:cNvSpPr txBox="1"/>
              <p:nvPr/>
            </p:nvSpPr>
            <p:spPr>
              <a:xfrm>
                <a:off x="9832023" y="2620056"/>
                <a:ext cx="205611" cy="307777"/>
              </a:xfrm>
              <a:prstGeom prst="rect">
                <a:avLst/>
              </a:prstGeom>
              <a:solidFill>
                <a:schemeClr val="bg1"/>
              </a:solidFill>
            </p:spPr>
            <p:txBody>
              <a:bodyPr wrap="square" rtlCol="0">
                <a:spAutoFit/>
              </a:bodyPr>
              <a:lstStyle/>
              <a:p>
                <a:r>
                  <a:rPr lang="en-US" sz="1400"/>
                  <a:t>c</a:t>
                </a:r>
              </a:p>
            </p:txBody>
          </p:sp>
        </p:grpSp>
        <p:pic>
          <p:nvPicPr>
            <p:cNvPr id="16" name="Grafik 15" descr="Pfeil mit einer Linie: Kurve im Uhrzeigersinn Silhouette">
              <a:extLst>
                <a:ext uri="{FF2B5EF4-FFF2-40B4-BE49-F238E27FC236}">
                  <a16:creationId xmlns:a16="http://schemas.microsoft.com/office/drawing/2014/main" id="{BAD7ED00-B5F3-45DE-ABD1-3301A4BAAEC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6769476">
              <a:off x="9084261" y="882520"/>
              <a:ext cx="914400" cy="914400"/>
            </a:xfrm>
            <a:prstGeom prst="rect">
              <a:avLst/>
            </a:prstGeom>
          </p:spPr>
        </p:pic>
      </p:grpSp>
      <p:grpSp>
        <p:nvGrpSpPr>
          <p:cNvPr id="37" name="Gruppieren 36">
            <a:extLst>
              <a:ext uri="{FF2B5EF4-FFF2-40B4-BE49-F238E27FC236}">
                <a16:creationId xmlns:a16="http://schemas.microsoft.com/office/drawing/2014/main" id="{5D34B4F1-7F36-AB95-FF80-62D2BEB9AFEE}"/>
              </a:ext>
            </a:extLst>
          </p:cNvPr>
          <p:cNvGrpSpPr/>
          <p:nvPr/>
        </p:nvGrpSpPr>
        <p:grpSpPr>
          <a:xfrm>
            <a:off x="8400730" y="4667681"/>
            <a:ext cx="3141559" cy="1759255"/>
            <a:chOff x="7434448" y="4694139"/>
            <a:chExt cx="3141559" cy="1759255"/>
          </a:xfrm>
        </p:grpSpPr>
        <p:pic>
          <p:nvPicPr>
            <p:cNvPr id="12" name="Grafik 11" descr="Ein Bild, das Reihe, Dreieck enthält.&#10;&#10;Automatisch generierte Beschreibung">
              <a:extLst>
                <a:ext uri="{FF2B5EF4-FFF2-40B4-BE49-F238E27FC236}">
                  <a16:creationId xmlns:a16="http://schemas.microsoft.com/office/drawing/2014/main" id="{0A43103A-42C6-E27B-F2ED-6D28CB33F70F}"/>
                </a:ext>
              </a:extLst>
            </p:cNvPr>
            <p:cNvPicPr>
              <a:picLocks noChangeAspect="1"/>
            </p:cNvPicPr>
            <p:nvPr/>
          </p:nvPicPr>
          <p:blipFill rotWithShape="1">
            <a:blip r:embed="rId6"/>
            <a:srcRect l="6111"/>
            <a:stretch/>
          </p:blipFill>
          <p:spPr bwMode="auto">
            <a:xfrm>
              <a:off x="8157129" y="4694139"/>
              <a:ext cx="2418878" cy="1759255"/>
            </a:xfrm>
            <a:prstGeom prst="rect">
              <a:avLst/>
            </a:prstGeom>
            <a:ln>
              <a:noFill/>
            </a:ln>
            <a:extLst>
              <a:ext uri="{53640926-AAD7-44D8-BBD7-CCE9431645EC}">
                <a14:shadowObscured xmlns:a14="http://schemas.microsoft.com/office/drawing/2010/main"/>
              </a:ext>
            </a:extLst>
          </p:spPr>
        </p:pic>
        <p:pic>
          <p:nvPicPr>
            <p:cNvPr id="17" name="Grafik 16" descr="Pfeil mit einer Linie: Kurve im Uhrzeigersinn Silhouette">
              <a:extLst>
                <a:ext uri="{FF2B5EF4-FFF2-40B4-BE49-F238E27FC236}">
                  <a16:creationId xmlns:a16="http://schemas.microsoft.com/office/drawing/2014/main" id="{39A679B9-23E0-6EAC-DAE0-73F69F0CBA1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7045589" flipH="1">
              <a:off x="7434448" y="5025175"/>
              <a:ext cx="914400" cy="914400"/>
            </a:xfrm>
            <a:prstGeom prst="rect">
              <a:avLst/>
            </a:prstGeom>
          </p:spPr>
        </p:pic>
      </p:grpSp>
      <p:grpSp>
        <p:nvGrpSpPr>
          <p:cNvPr id="4" name="Group 3">
            <a:extLst>
              <a:ext uri="{FF2B5EF4-FFF2-40B4-BE49-F238E27FC236}">
                <a16:creationId xmlns:a16="http://schemas.microsoft.com/office/drawing/2014/main" id="{99E7BCA5-DE1B-8C9D-BF1C-7560B8D5A372}"/>
              </a:ext>
            </a:extLst>
          </p:cNvPr>
          <p:cNvGrpSpPr/>
          <p:nvPr/>
        </p:nvGrpSpPr>
        <p:grpSpPr>
          <a:xfrm>
            <a:off x="399925" y="1622576"/>
            <a:ext cx="2637844" cy="2028799"/>
            <a:chOff x="399925" y="1622576"/>
            <a:chExt cx="2637844" cy="2028799"/>
          </a:xfrm>
        </p:grpSpPr>
        <p:pic>
          <p:nvPicPr>
            <p:cNvPr id="3" name="Grafik 2" descr="Ein Bild, das Reihe, Diagramm, Dreieck enthält.&#10;&#10;Automatisch generierte Beschreibung">
              <a:extLst>
                <a:ext uri="{FF2B5EF4-FFF2-40B4-BE49-F238E27FC236}">
                  <a16:creationId xmlns:a16="http://schemas.microsoft.com/office/drawing/2014/main" id="{42FACF72-56FD-E9B4-144D-9511C16FE519}"/>
                </a:ext>
              </a:extLst>
            </p:cNvPr>
            <p:cNvPicPr>
              <a:picLocks noChangeAspect="1"/>
            </p:cNvPicPr>
            <p:nvPr/>
          </p:nvPicPr>
          <p:blipFill rotWithShape="1">
            <a:blip r:embed="rId7"/>
            <a:srcRect l="7166" t="5698" r="8294" b="12299"/>
            <a:stretch/>
          </p:blipFill>
          <p:spPr>
            <a:xfrm>
              <a:off x="399925" y="1644674"/>
              <a:ext cx="2068791" cy="2006701"/>
            </a:xfrm>
            <a:prstGeom prst="rect">
              <a:avLst/>
            </a:prstGeom>
          </p:spPr>
        </p:pic>
        <p:pic>
          <p:nvPicPr>
            <p:cNvPr id="19" name="Grafik 18" descr="Pfeil mit einer Linie: Kurve gegen den Uhrzeigersinn Silhouette">
              <a:extLst>
                <a:ext uri="{FF2B5EF4-FFF2-40B4-BE49-F238E27FC236}">
                  <a16:creationId xmlns:a16="http://schemas.microsoft.com/office/drawing/2014/main" id="{859B5F72-C63A-B52C-2DB4-E30CA9CF24F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5209737">
              <a:off x="2123369" y="1622576"/>
              <a:ext cx="914400" cy="914400"/>
            </a:xfrm>
            <a:prstGeom prst="rect">
              <a:avLst/>
            </a:prstGeom>
          </p:spPr>
        </p:pic>
      </p:grpSp>
      <p:grpSp>
        <p:nvGrpSpPr>
          <p:cNvPr id="25" name="Gruppieren 24">
            <a:extLst>
              <a:ext uri="{FF2B5EF4-FFF2-40B4-BE49-F238E27FC236}">
                <a16:creationId xmlns:a16="http://schemas.microsoft.com/office/drawing/2014/main" id="{0DB9B9D6-CD77-EA61-1627-E90FEB412578}"/>
              </a:ext>
            </a:extLst>
          </p:cNvPr>
          <p:cNvGrpSpPr/>
          <p:nvPr/>
        </p:nvGrpSpPr>
        <p:grpSpPr>
          <a:xfrm>
            <a:off x="255984" y="4155567"/>
            <a:ext cx="2331914" cy="1982443"/>
            <a:chOff x="255984" y="4155567"/>
            <a:chExt cx="2331914" cy="1982443"/>
          </a:xfrm>
        </p:grpSpPr>
        <p:pic>
          <p:nvPicPr>
            <p:cNvPr id="14" name="Grafik 13" descr="Ein Bild, das Reihe, Dreieck enthält.&#10;&#10;Automatisch generierte Beschreibung">
              <a:extLst>
                <a:ext uri="{FF2B5EF4-FFF2-40B4-BE49-F238E27FC236}">
                  <a16:creationId xmlns:a16="http://schemas.microsoft.com/office/drawing/2014/main" id="{229A9260-C342-A746-6AC3-EC710100E5B9}"/>
                </a:ext>
              </a:extLst>
            </p:cNvPr>
            <p:cNvPicPr>
              <a:picLocks noChangeAspect="1"/>
            </p:cNvPicPr>
            <p:nvPr/>
          </p:nvPicPr>
          <p:blipFill>
            <a:blip r:embed="rId10"/>
            <a:stretch>
              <a:fillRect/>
            </a:stretch>
          </p:blipFill>
          <p:spPr>
            <a:xfrm>
              <a:off x="255984" y="4155567"/>
              <a:ext cx="2068791" cy="1982443"/>
            </a:xfrm>
            <a:prstGeom prst="rect">
              <a:avLst/>
            </a:prstGeom>
          </p:spPr>
        </p:pic>
        <p:pic>
          <p:nvPicPr>
            <p:cNvPr id="20" name="Grafik 19" descr="Pfeil mit einer Linie: Kurve gegen den Uhrzeigersinn Silhouette">
              <a:extLst>
                <a:ext uri="{FF2B5EF4-FFF2-40B4-BE49-F238E27FC236}">
                  <a16:creationId xmlns:a16="http://schemas.microsoft.com/office/drawing/2014/main" id="{C473CDC1-592A-28C3-2703-5B2F1775472C}"/>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4544554">
              <a:off x="1673498" y="4369737"/>
              <a:ext cx="914400" cy="914400"/>
            </a:xfrm>
            <a:prstGeom prst="rect">
              <a:avLst/>
            </a:prstGeom>
          </p:spPr>
        </p:pic>
      </p:grpSp>
      <p:grpSp>
        <p:nvGrpSpPr>
          <p:cNvPr id="26" name="Gruppieren 25">
            <a:extLst>
              <a:ext uri="{FF2B5EF4-FFF2-40B4-BE49-F238E27FC236}">
                <a16:creationId xmlns:a16="http://schemas.microsoft.com/office/drawing/2014/main" id="{3B7B78EC-FD0C-FE5E-1355-B50E4189BC56}"/>
              </a:ext>
            </a:extLst>
          </p:cNvPr>
          <p:cNvGrpSpPr/>
          <p:nvPr/>
        </p:nvGrpSpPr>
        <p:grpSpPr>
          <a:xfrm>
            <a:off x="4838700" y="4414625"/>
            <a:ext cx="2514600" cy="1804735"/>
            <a:chOff x="4838700" y="4414625"/>
            <a:chExt cx="2514600" cy="1804735"/>
          </a:xfrm>
        </p:grpSpPr>
        <p:pic>
          <p:nvPicPr>
            <p:cNvPr id="13" name="Grafik 12">
              <a:extLst>
                <a:ext uri="{FF2B5EF4-FFF2-40B4-BE49-F238E27FC236}">
                  <a16:creationId xmlns:a16="http://schemas.microsoft.com/office/drawing/2014/main" id="{CFB7B08E-FBEC-8080-AE20-1F6A27B9AB0E}"/>
                </a:ext>
              </a:extLst>
            </p:cNvPr>
            <p:cNvPicPr>
              <a:picLocks noChangeAspect="1"/>
            </p:cNvPicPr>
            <p:nvPr/>
          </p:nvPicPr>
          <p:blipFill rotWithShape="1">
            <a:blip r:embed="rId11"/>
            <a:srcRect l="7208" r="10261"/>
            <a:stretch/>
          </p:blipFill>
          <p:spPr bwMode="auto">
            <a:xfrm>
              <a:off x="4838700" y="4826937"/>
              <a:ext cx="2514600" cy="1392423"/>
            </a:xfrm>
            <a:prstGeom prst="rect">
              <a:avLst/>
            </a:prstGeom>
            <a:ln>
              <a:noFill/>
            </a:ln>
            <a:extLst>
              <a:ext uri="{53640926-AAD7-44D8-BBD7-CCE9431645EC}">
                <a14:shadowObscured xmlns:a14="http://schemas.microsoft.com/office/drawing/2010/main"/>
              </a:ext>
            </a:extLst>
          </p:spPr>
        </p:pic>
        <p:pic>
          <p:nvPicPr>
            <p:cNvPr id="21" name="Grafik 20" descr="Pfeil mit einer Linie: Kurve gegen den Uhrzeigersinn Silhouette">
              <a:extLst>
                <a:ext uri="{FF2B5EF4-FFF2-40B4-BE49-F238E27FC236}">
                  <a16:creationId xmlns:a16="http://schemas.microsoft.com/office/drawing/2014/main" id="{CE0F2C39-3023-977B-AD52-F90E23CD3949}"/>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11976176">
              <a:off x="5234113" y="4414625"/>
              <a:ext cx="914400" cy="914400"/>
            </a:xfrm>
            <a:prstGeom prst="rect">
              <a:avLst/>
            </a:prstGeom>
          </p:spPr>
        </p:pic>
      </p:grpSp>
      <p:grpSp>
        <p:nvGrpSpPr>
          <p:cNvPr id="39" name="Gruppieren 38">
            <a:extLst>
              <a:ext uri="{FF2B5EF4-FFF2-40B4-BE49-F238E27FC236}">
                <a16:creationId xmlns:a16="http://schemas.microsoft.com/office/drawing/2014/main" id="{4C836A59-08D4-19D7-0B95-D40CCD66949A}"/>
              </a:ext>
            </a:extLst>
          </p:cNvPr>
          <p:cNvGrpSpPr/>
          <p:nvPr/>
        </p:nvGrpSpPr>
        <p:grpSpPr>
          <a:xfrm>
            <a:off x="9067587" y="1238786"/>
            <a:ext cx="1487742" cy="792160"/>
            <a:chOff x="9543216" y="720050"/>
            <a:chExt cx="1487742" cy="792160"/>
          </a:xfrm>
        </p:grpSpPr>
        <p:sp>
          <p:nvSpPr>
            <p:cNvPr id="29" name="Textfeld 28">
              <a:extLst>
                <a:ext uri="{FF2B5EF4-FFF2-40B4-BE49-F238E27FC236}">
                  <a16:creationId xmlns:a16="http://schemas.microsoft.com/office/drawing/2014/main" id="{6FFE0692-78F2-983C-D232-C493D4C27B4B}"/>
                </a:ext>
              </a:extLst>
            </p:cNvPr>
            <p:cNvSpPr txBox="1"/>
            <p:nvPr/>
          </p:nvSpPr>
          <p:spPr>
            <a:xfrm>
              <a:off x="9543216" y="720050"/>
              <a:ext cx="1149394" cy="307777"/>
            </a:xfrm>
            <a:prstGeom prst="rect">
              <a:avLst/>
            </a:prstGeom>
            <a:noFill/>
          </p:spPr>
          <p:txBody>
            <a:bodyPr wrap="square" rtlCol="0">
              <a:spAutoFit/>
            </a:bodyPr>
            <a:lstStyle/>
            <a:p>
              <a:r>
                <a:rPr lang="de-DE" sz="1400" b="1">
                  <a:solidFill>
                    <a:schemeClr val="tx2">
                      <a:lumMod val="75000"/>
                      <a:lumOff val="25000"/>
                    </a:schemeClr>
                  </a:solidFill>
                  <a:latin typeface="Avenir Next" panose="020B0503020202020204" pitchFamily="34" charset="0"/>
                </a:rPr>
                <a:t>Schenkel </a:t>
              </a:r>
            </a:p>
          </p:txBody>
        </p:sp>
        <p:cxnSp>
          <p:nvCxnSpPr>
            <p:cNvPr id="31" name="Gerade Verbindung 30">
              <a:extLst>
                <a:ext uri="{FF2B5EF4-FFF2-40B4-BE49-F238E27FC236}">
                  <a16:creationId xmlns:a16="http://schemas.microsoft.com/office/drawing/2014/main" id="{E96E2B23-4ED8-7C8A-51EA-4770267B746B}"/>
                </a:ext>
              </a:extLst>
            </p:cNvPr>
            <p:cNvCxnSpPr>
              <a:cxnSpLocks/>
            </p:cNvCxnSpPr>
            <p:nvPr/>
          </p:nvCxnSpPr>
          <p:spPr>
            <a:xfrm>
              <a:off x="10151028" y="1108158"/>
              <a:ext cx="180203" cy="404052"/>
            </a:xfrm>
            <a:prstGeom prst="line">
              <a:avLst/>
            </a:prstGeom>
          </p:spPr>
          <p:style>
            <a:lnRef idx="2">
              <a:schemeClr val="accent1"/>
            </a:lnRef>
            <a:fillRef idx="0">
              <a:schemeClr val="accent1"/>
            </a:fillRef>
            <a:effectRef idx="1">
              <a:schemeClr val="accent1"/>
            </a:effectRef>
            <a:fontRef idx="minor">
              <a:schemeClr val="tx1"/>
            </a:fontRef>
          </p:style>
        </p:cxnSp>
        <p:cxnSp>
          <p:nvCxnSpPr>
            <p:cNvPr id="32" name="Gerade Verbindung 31">
              <a:extLst>
                <a:ext uri="{FF2B5EF4-FFF2-40B4-BE49-F238E27FC236}">
                  <a16:creationId xmlns:a16="http://schemas.microsoft.com/office/drawing/2014/main" id="{29B0D15B-18CA-0FA2-E743-9644178A204A}"/>
                </a:ext>
              </a:extLst>
            </p:cNvPr>
            <p:cNvCxnSpPr>
              <a:cxnSpLocks/>
            </p:cNvCxnSpPr>
            <p:nvPr/>
          </p:nvCxnSpPr>
          <p:spPr>
            <a:xfrm>
              <a:off x="10263391" y="1072484"/>
              <a:ext cx="767567" cy="248894"/>
            </a:xfrm>
            <a:prstGeom prst="line">
              <a:avLst/>
            </a:prstGeom>
          </p:spPr>
          <p:style>
            <a:lnRef idx="2">
              <a:schemeClr val="accent1"/>
            </a:lnRef>
            <a:fillRef idx="0">
              <a:schemeClr val="accent1"/>
            </a:fillRef>
            <a:effectRef idx="1">
              <a:schemeClr val="accent1"/>
            </a:effectRef>
            <a:fontRef idx="minor">
              <a:schemeClr val="tx1"/>
            </a:fontRef>
          </p:style>
        </p:cxnSp>
      </p:grpSp>
      <p:grpSp>
        <p:nvGrpSpPr>
          <p:cNvPr id="40" name="Gruppieren 39">
            <a:extLst>
              <a:ext uri="{FF2B5EF4-FFF2-40B4-BE49-F238E27FC236}">
                <a16:creationId xmlns:a16="http://schemas.microsoft.com/office/drawing/2014/main" id="{EAA29066-D7D9-2BF9-B173-375DADFBC7CC}"/>
              </a:ext>
            </a:extLst>
          </p:cNvPr>
          <p:cNvGrpSpPr/>
          <p:nvPr/>
        </p:nvGrpSpPr>
        <p:grpSpPr>
          <a:xfrm>
            <a:off x="9260184" y="2981303"/>
            <a:ext cx="830430" cy="625692"/>
            <a:chOff x="9735813" y="2462567"/>
            <a:chExt cx="830430" cy="625692"/>
          </a:xfrm>
        </p:grpSpPr>
        <p:sp>
          <p:nvSpPr>
            <p:cNvPr id="30" name="Textfeld 29">
              <a:extLst>
                <a:ext uri="{FF2B5EF4-FFF2-40B4-BE49-F238E27FC236}">
                  <a16:creationId xmlns:a16="http://schemas.microsoft.com/office/drawing/2014/main" id="{13C9FCBB-673E-9F5E-D472-74D82BCB77ED}"/>
                </a:ext>
              </a:extLst>
            </p:cNvPr>
            <p:cNvSpPr txBox="1"/>
            <p:nvPr/>
          </p:nvSpPr>
          <p:spPr>
            <a:xfrm>
              <a:off x="9735813" y="2780482"/>
              <a:ext cx="830430" cy="307777"/>
            </a:xfrm>
            <a:prstGeom prst="rect">
              <a:avLst/>
            </a:prstGeom>
            <a:noFill/>
          </p:spPr>
          <p:txBody>
            <a:bodyPr wrap="square" rtlCol="0">
              <a:spAutoFit/>
            </a:bodyPr>
            <a:lstStyle/>
            <a:p>
              <a:r>
                <a:rPr lang="de-DE" sz="1400" b="1">
                  <a:latin typeface="Avenir Next" panose="020B0503020202020204" pitchFamily="34" charset="0"/>
                </a:rPr>
                <a:t>Basis</a:t>
              </a:r>
              <a:endParaRPr lang="de-DE" sz="1400" b="1"/>
            </a:p>
          </p:txBody>
        </p:sp>
        <p:cxnSp>
          <p:nvCxnSpPr>
            <p:cNvPr id="33" name="Gerade Verbindung 32">
              <a:extLst>
                <a:ext uri="{FF2B5EF4-FFF2-40B4-BE49-F238E27FC236}">
                  <a16:creationId xmlns:a16="http://schemas.microsoft.com/office/drawing/2014/main" id="{B8EA2736-55F6-77F6-5BEC-50CC060AE89C}"/>
                </a:ext>
              </a:extLst>
            </p:cNvPr>
            <p:cNvCxnSpPr>
              <a:cxnSpLocks/>
              <a:stCxn id="30" idx="0"/>
            </p:cNvCxnSpPr>
            <p:nvPr/>
          </p:nvCxnSpPr>
          <p:spPr>
            <a:xfrm flipV="1">
              <a:off x="10151028" y="2462567"/>
              <a:ext cx="126248" cy="317915"/>
            </a:xfrm>
            <a:prstGeom prst="line">
              <a:avLst/>
            </a:prstGeom>
          </p:spPr>
          <p:style>
            <a:lnRef idx="2">
              <a:schemeClr val="dk1"/>
            </a:lnRef>
            <a:fillRef idx="0">
              <a:schemeClr val="dk1"/>
            </a:fillRef>
            <a:effectRef idx="1">
              <a:schemeClr val="dk1"/>
            </a:effectRef>
            <a:fontRef idx="minor">
              <a:schemeClr val="tx1"/>
            </a:fontRef>
          </p:style>
        </p:cxnSp>
      </p:grpSp>
      <p:grpSp>
        <p:nvGrpSpPr>
          <p:cNvPr id="42" name="Gruppieren 41">
            <a:extLst>
              <a:ext uri="{FF2B5EF4-FFF2-40B4-BE49-F238E27FC236}">
                <a16:creationId xmlns:a16="http://schemas.microsoft.com/office/drawing/2014/main" id="{8FBEF9C3-4B24-C573-2365-9B9332CECF49}"/>
              </a:ext>
            </a:extLst>
          </p:cNvPr>
          <p:cNvGrpSpPr/>
          <p:nvPr/>
        </p:nvGrpSpPr>
        <p:grpSpPr>
          <a:xfrm>
            <a:off x="9795608" y="2416457"/>
            <a:ext cx="2163569" cy="535310"/>
            <a:chOff x="10271237" y="1897721"/>
            <a:chExt cx="2163569" cy="535310"/>
          </a:xfrm>
        </p:grpSpPr>
        <p:sp>
          <p:nvSpPr>
            <p:cNvPr id="28" name="Textfeld 27">
              <a:extLst>
                <a:ext uri="{FF2B5EF4-FFF2-40B4-BE49-F238E27FC236}">
                  <a16:creationId xmlns:a16="http://schemas.microsoft.com/office/drawing/2014/main" id="{1BEA4E9C-DDBA-9E57-7DF0-E2510FEDD20F}"/>
                </a:ext>
              </a:extLst>
            </p:cNvPr>
            <p:cNvSpPr txBox="1"/>
            <p:nvPr/>
          </p:nvSpPr>
          <p:spPr>
            <a:xfrm>
              <a:off x="11376935" y="1897721"/>
              <a:ext cx="1057871" cy="523220"/>
            </a:xfrm>
            <a:prstGeom prst="rect">
              <a:avLst/>
            </a:prstGeom>
            <a:noFill/>
          </p:spPr>
          <p:txBody>
            <a:bodyPr wrap="square" rtlCol="0">
              <a:spAutoFit/>
            </a:bodyPr>
            <a:lstStyle/>
            <a:p>
              <a:r>
                <a:rPr lang="de-DE" sz="1400" b="1">
                  <a:solidFill>
                    <a:schemeClr val="accent3"/>
                  </a:solidFill>
                  <a:latin typeface="Avenir Next" panose="020B0503020202020204" pitchFamily="34" charset="0"/>
                </a:rPr>
                <a:t>Basis-winkel</a:t>
              </a:r>
              <a:r>
                <a:rPr lang="de-DE" sz="1400" b="1">
                  <a:solidFill>
                    <a:schemeClr val="accent3"/>
                  </a:solidFill>
                </a:rPr>
                <a:t> </a:t>
              </a:r>
            </a:p>
          </p:txBody>
        </p:sp>
        <p:cxnSp>
          <p:nvCxnSpPr>
            <p:cNvPr id="34" name="Gerade Verbindung 33">
              <a:extLst>
                <a:ext uri="{FF2B5EF4-FFF2-40B4-BE49-F238E27FC236}">
                  <a16:creationId xmlns:a16="http://schemas.microsoft.com/office/drawing/2014/main" id="{F580B148-3F67-AFB2-BDEA-586879B038FD}"/>
                </a:ext>
              </a:extLst>
            </p:cNvPr>
            <p:cNvCxnSpPr>
              <a:cxnSpLocks/>
            </p:cNvCxnSpPr>
            <p:nvPr/>
          </p:nvCxnSpPr>
          <p:spPr>
            <a:xfrm flipH="1">
              <a:off x="10271237" y="2135672"/>
              <a:ext cx="1037912" cy="23659"/>
            </a:xfrm>
            <a:prstGeom prst="line">
              <a:avLst/>
            </a:prstGeom>
            <a:ln>
              <a:solidFill>
                <a:schemeClr val="accent3"/>
              </a:solidFill>
            </a:ln>
          </p:spPr>
          <p:style>
            <a:lnRef idx="2">
              <a:schemeClr val="dk1"/>
            </a:lnRef>
            <a:fillRef idx="0">
              <a:schemeClr val="dk1"/>
            </a:fillRef>
            <a:effectRef idx="1">
              <a:schemeClr val="dk1"/>
            </a:effectRef>
            <a:fontRef idx="minor">
              <a:schemeClr val="tx1"/>
            </a:fontRef>
          </p:style>
        </p:cxnSp>
        <p:cxnSp>
          <p:nvCxnSpPr>
            <p:cNvPr id="36" name="Gerade Verbindung 35">
              <a:extLst>
                <a:ext uri="{FF2B5EF4-FFF2-40B4-BE49-F238E27FC236}">
                  <a16:creationId xmlns:a16="http://schemas.microsoft.com/office/drawing/2014/main" id="{03E5C608-439A-8BC0-0341-ECF8411AF8C4}"/>
                </a:ext>
              </a:extLst>
            </p:cNvPr>
            <p:cNvCxnSpPr>
              <a:cxnSpLocks/>
              <a:stCxn id="28" idx="1"/>
            </p:cNvCxnSpPr>
            <p:nvPr/>
          </p:nvCxnSpPr>
          <p:spPr>
            <a:xfrm flipH="1">
              <a:off x="11074755" y="2159331"/>
              <a:ext cx="302180" cy="273700"/>
            </a:xfrm>
            <a:prstGeom prst="line">
              <a:avLst/>
            </a:prstGeom>
            <a:ln>
              <a:solidFill>
                <a:schemeClr val="accent3"/>
              </a:solidFill>
            </a:ln>
          </p:spPr>
          <p:style>
            <a:lnRef idx="2">
              <a:schemeClr val="dk1"/>
            </a:lnRef>
            <a:fillRef idx="0">
              <a:schemeClr val="dk1"/>
            </a:fillRef>
            <a:effectRef idx="1">
              <a:schemeClr val="dk1"/>
            </a:effectRef>
            <a:fontRef idx="minor">
              <a:schemeClr val="tx1"/>
            </a:fontRef>
          </p:style>
        </p:cxnSp>
      </p:grpSp>
      <p:sp>
        <p:nvSpPr>
          <p:cNvPr id="11" name="Abgerundetes Rechteck 10">
            <a:extLst>
              <a:ext uri="{FF2B5EF4-FFF2-40B4-BE49-F238E27FC236}">
                <a16:creationId xmlns:a16="http://schemas.microsoft.com/office/drawing/2014/main" id="{005507D2-975B-27B6-085B-7FF5C35D2F1A}"/>
              </a:ext>
            </a:extLst>
          </p:cNvPr>
          <p:cNvSpPr/>
          <p:nvPr/>
        </p:nvSpPr>
        <p:spPr>
          <a:xfrm>
            <a:off x="6400911" y="2054736"/>
            <a:ext cx="2514600" cy="897031"/>
          </a:xfrm>
          <a:prstGeom prst="roundRect">
            <a:avLst/>
          </a:prstGeom>
          <a:solidFill>
            <a:schemeClr val="accent2">
              <a:lumMod val="20000"/>
              <a:lumOff val="80000"/>
            </a:schemeClr>
          </a:solidFill>
          <a:ln>
            <a:noFill/>
          </a:ln>
          <a:effectLst>
            <a:outerShdw blurRad="635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dirty="0">
                <a:solidFill>
                  <a:schemeClr val="tx1"/>
                </a:solidFill>
                <a:latin typeface="Avenir Next" panose="020B0503020202020204" pitchFamily="34" charset="0"/>
              </a:rPr>
              <a:t>gleichschenkliges Dreieck</a:t>
            </a:r>
          </a:p>
        </p:txBody>
      </p:sp>
      <p:sp>
        <p:nvSpPr>
          <p:cNvPr id="8" name="Abgerundetes Rechteck 7">
            <a:extLst>
              <a:ext uri="{FF2B5EF4-FFF2-40B4-BE49-F238E27FC236}">
                <a16:creationId xmlns:a16="http://schemas.microsoft.com/office/drawing/2014/main" id="{A0E5225D-7329-7131-0208-C5083A1EDA96}"/>
              </a:ext>
            </a:extLst>
          </p:cNvPr>
          <p:cNvSpPr/>
          <p:nvPr/>
        </p:nvSpPr>
        <p:spPr>
          <a:xfrm>
            <a:off x="2509020" y="4690609"/>
            <a:ext cx="2068792" cy="883157"/>
          </a:xfrm>
          <a:prstGeom prst="roundRect">
            <a:avLst/>
          </a:prstGeom>
          <a:solidFill>
            <a:schemeClr val="tx2">
              <a:lumMod val="10000"/>
              <a:lumOff val="90000"/>
            </a:schemeClr>
          </a:solidFill>
          <a:ln>
            <a:noFill/>
          </a:ln>
          <a:effectLst>
            <a:outerShdw blurRad="635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a:solidFill>
                  <a:schemeClr val="tx1"/>
                </a:solidFill>
                <a:latin typeface="Avenir Next" panose="020B0503020202020204" pitchFamily="34" charset="0"/>
              </a:rPr>
              <a:t>spitzwinkliges Dreieck</a:t>
            </a:r>
          </a:p>
        </p:txBody>
      </p:sp>
      <p:sp>
        <p:nvSpPr>
          <p:cNvPr id="10" name="Abgerundetes Rechteck 9">
            <a:extLst>
              <a:ext uri="{FF2B5EF4-FFF2-40B4-BE49-F238E27FC236}">
                <a16:creationId xmlns:a16="http://schemas.microsoft.com/office/drawing/2014/main" id="{F879587A-C460-B18A-7CD4-3DF130861798}"/>
              </a:ext>
            </a:extLst>
          </p:cNvPr>
          <p:cNvSpPr/>
          <p:nvPr/>
        </p:nvSpPr>
        <p:spPr>
          <a:xfrm>
            <a:off x="7928602" y="3972276"/>
            <a:ext cx="2211612" cy="911073"/>
          </a:xfrm>
          <a:prstGeom prst="roundRect">
            <a:avLst/>
          </a:prstGeom>
          <a:solidFill>
            <a:schemeClr val="tx2">
              <a:lumMod val="10000"/>
              <a:lumOff val="90000"/>
            </a:schemeClr>
          </a:solidFill>
          <a:ln>
            <a:noFill/>
          </a:ln>
          <a:effectLst>
            <a:outerShdw blurRad="635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2000">
                <a:solidFill>
                  <a:schemeClr val="tx1"/>
                </a:solidFill>
                <a:latin typeface="Avenir Next" panose="020B0503020202020204" pitchFamily="34" charset="0"/>
              </a:rPr>
              <a:t>rechtwinkliges Dreieck</a:t>
            </a:r>
          </a:p>
        </p:txBody>
      </p:sp>
      <p:sp>
        <p:nvSpPr>
          <p:cNvPr id="45" name="Fußzeilenplatzhalter 44">
            <a:extLst>
              <a:ext uri="{FF2B5EF4-FFF2-40B4-BE49-F238E27FC236}">
                <a16:creationId xmlns:a16="http://schemas.microsoft.com/office/drawing/2014/main" id="{54A89515-80F2-9AA0-960F-9091F1C956F5}"/>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1082678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50"/>
                                        <p:tgtEl>
                                          <p:spTgt spid="7"/>
                                        </p:tgtEl>
                                      </p:cBhvr>
                                    </p:animEffect>
                                  </p:childTnLst>
                                </p:cTn>
                              </p:par>
                            </p:childTnLst>
                          </p:cTn>
                        </p:par>
                        <p:par>
                          <p:cTn id="8" fill="hold">
                            <p:stCondLst>
                              <p:cond delay="350"/>
                            </p:stCondLst>
                            <p:childTnLst>
                              <p:par>
                                <p:cTn id="9" presetID="10"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350"/>
                                        <p:tgtEl>
                                          <p:spTgt spid="8"/>
                                        </p:tgtEl>
                                      </p:cBhvr>
                                    </p:animEffect>
                                  </p:childTnLst>
                                </p:cTn>
                              </p:par>
                            </p:childTnLst>
                          </p:cTn>
                        </p:par>
                        <p:par>
                          <p:cTn id="12" fill="hold">
                            <p:stCondLst>
                              <p:cond delay="700"/>
                            </p:stCondLst>
                            <p:childTnLst>
                              <p:par>
                                <p:cTn id="13" presetID="10" presetClass="entr" presetSubtype="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350"/>
                                        <p:tgtEl>
                                          <p:spTgt spid="11"/>
                                        </p:tgtEl>
                                      </p:cBhvr>
                                    </p:animEffect>
                                  </p:childTnLst>
                                </p:cTn>
                              </p:par>
                            </p:childTnLst>
                          </p:cTn>
                        </p:par>
                        <p:par>
                          <p:cTn id="16" fill="hold">
                            <p:stCondLst>
                              <p:cond delay="105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350"/>
                                        <p:tgtEl>
                                          <p:spTgt spid="9"/>
                                        </p:tgtEl>
                                      </p:cBhvr>
                                    </p:animEffect>
                                  </p:childTnLst>
                                </p:cTn>
                              </p:par>
                            </p:childTnLst>
                          </p:cTn>
                        </p:par>
                        <p:par>
                          <p:cTn id="20" fill="hold">
                            <p:stCondLst>
                              <p:cond delay="14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3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4" restart="whenNotActive" fill="hold" evtFilter="cancelBubble" nodeType="interactiveSeq">
                <p:stCondLst>
                  <p:cond evt="onClick" delay="0">
                    <p:tgtEl>
                      <p:spTgt spid="7"/>
                    </p:tgtEl>
                  </p:cond>
                </p:stCondLst>
                <p:endSync evt="end" delay="0">
                  <p:rtn val="all"/>
                </p:endSync>
                <p:childTnLst>
                  <p:par>
                    <p:cTn id="25" fill="hold">
                      <p:stCondLst>
                        <p:cond delay="0"/>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childTnLst>
                    </p:cTn>
                  </p:par>
                </p:childTnLst>
              </p:cTn>
              <p:nextCondLst>
                <p:cond evt="onClick" delay="0">
                  <p:tgtEl>
                    <p:spTgt spid="7"/>
                  </p:tgtEl>
                </p:cond>
              </p:nextCondLst>
            </p:seq>
            <p:seq concurrent="1" nextAc="seek">
              <p:cTn id="30" restart="whenNotActive" fill="hold" evtFilter="cancelBubble" nodeType="interactiveSeq">
                <p:stCondLst>
                  <p:cond evt="onClick" delay="0">
                    <p:tgtEl>
                      <p:spTgt spid="8"/>
                    </p:tgtEl>
                  </p:cond>
                </p:stCondLst>
                <p:endSync evt="end" delay="0">
                  <p:rtn val="all"/>
                </p:endSync>
                <p:childTnLst>
                  <p:par>
                    <p:cTn id="31" fill="hold">
                      <p:stCondLst>
                        <p:cond delay="0"/>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500"/>
                                        <p:tgtEl>
                                          <p:spTgt spid="25"/>
                                        </p:tgtEl>
                                      </p:cBhvr>
                                    </p:animEffect>
                                  </p:childTnLst>
                                </p:cTn>
                              </p:par>
                            </p:childTnLst>
                          </p:cTn>
                        </p:par>
                      </p:childTnLst>
                    </p:cTn>
                  </p:par>
                </p:childTnLst>
              </p:cTn>
              <p:nextCondLst>
                <p:cond evt="onClick" delay="0">
                  <p:tgtEl>
                    <p:spTgt spid="8"/>
                  </p:tgtEl>
                </p:cond>
              </p:nextCondLst>
            </p:seq>
            <p:seq concurrent="1" nextAc="seek">
              <p:cTn id="36" restart="whenNotActive" fill="hold" evtFilter="cancelBubble" nodeType="interactiveSeq">
                <p:stCondLst>
                  <p:cond evt="onClick" delay="0">
                    <p:tgtEl>
                      <p:spTgt spid="11"/>
                    </p:tgtEl>
                  </p:cond>
                </p:stCondLst>
                <p:endSync evt="end" delay="0">
                  <p:rtn val="all"/>
                </p:endSync>
                <p:childTnLst>
                  <p:par>
                    <p:cTn id="37" fill="hold">
                      <p:stCondLst>
                        <p:cond delay="0"/>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fade">
                                      <p:cBhvr>
                                        <p:cTn id="41" dur="500"/>
                                        <p:tgtEl>
                                          <p:spTgt spid="3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500"/>
                                        <p:tgtEl>
                                          <p:spTgt spid="39"/>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40"/>
                                        </p:tgtEl>
                                        <p:attrNameLst>
                                          <p:attrName>style.visibility</p:attrName>
                                        </p:attrNameLst>
                                      </p:cBhvr>
                                      <p:to>
                                        <p:strVal val="visible"/>
                                      </p:to>
                                    </p:set>
                                    <p:animEffect transition="in" filter="fade">
                                      <p:cBhvr>
                                        <p:cTn id="51" dur="500"/>
                                        <p:tgtEl>
                                          <p:spTgt spid="4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childTnLst>
                          </p:cTn>
                        </p:par>
                      </p:childTnLst>
                    </p:cTn>
                  </p:par>
                </p:childTnLst>
              </p:cTn>
              <p:nextCondLst>
                <p:cond evt="onClick" delay="0">
                  <p:tgtEl>
                    <p:spTgt spid="11"/>
                  </p:tgtEl>
                </p:cond>
              </p:nextCondLst>
            </p:seq>
            <p:seq concurrent="1" nextAc="seek">
              <p:cTn id="57" restart="whenNotActive" fill="hold" evtFilter="cancelBubble" nodeType="interactiveSeq">
                <p:stCondLst>
                  <p:cond evt="onClick" delay="0">
                    <p:tgtEl>
                      <p:spTgt spid="9"/>
                    </p:tgtEl>
                  </p:cond>
                </p:stCondLst>
                <p:endSync evt="end" delay="0">
                  <p:rtn val="all"/>
                </p:endSync>
                <p:childTnLst>
                  <p:par>
                    <p:cTn id="58" fill="hold">
                      <p:stCondLst>
                        <p:cond delay="0"/>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childTnLst>
                          </p:cTn>
                        </p:par>
                      </p:childTnLst>
                    </p:cTn>
                  </p:par>
                </p:childTnLst>
              </p:cTn>
              <p:nextCondLst>
                <p:cond evt="onClick" delay="0">
                  <p:tgtEl>
                    <p:spTgt spid="9"/>
                  </p:tgtEl>
                </p:cond>
              </p:nextCondLst>
            </p:seq>
            <p:seq concurrent="1" nextAc="seek">
              <p:cTn id="63" restart="whenNotActive" fill="hold" evtFilter="cancelBubble" nodeType="interactiveSeq">
                <p:stCondLst>
                  <p:cond evt="onClick" delay="0">
                    <p:tgtEl>
                      <p:spTgt spid="10"/>
                    </p:tgtEl>
                  </p:cond>
                </p:stCondLst>
                <p:endSync evt="end" delay="0">
                  <p:rtn val="all"/>
                </p:endSync>
                <p:childTnLst>
                  <p:par>
                    <p:cTn id="64" fill="hold">
                      <p:stCondLst>
                        <p:cond delay="0"/>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childTnLst>
                          </p:cTn>
                        </p:par>
                      </p:childTnLst>
                    </p:cTn>
                  </p:par>
                </p:childTnLst>
              </p:cTn>
              <p:nextCondLst>
                <p:cond evt="onClick" delay="0">
                  <p:tgtEl>
                    <p:spTgt spid="10"/>
                  </p:tgtEl>
                </p:cond>
              </p:nextCondLst>
            </p:seq>
          </p:childTnLst>
        </p:cTn>
      </p:par>
    </p:tnLst>
    <p:bldLst>
      <p:bldP spid="7" grpId="0" animBg="1"/>
      <p:bldP spid="9" grpId="0" animBg="1"/>
      <p:bldP spid="11" grpId="0" animBg="1"/>
      <p:bldP spid="8" grpId="0" animBg="1"/>
      <p:bldP spid="10"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16">
            <a:extLst>
              <a:ext uri="{FF2B5EF4-FFF2-40B4-BE49-F238E27FC236}">
                <a16:creationId xmlns:a16="http://schemas.microsoft.com/office/drawing/2014/main" id="{73E82FAB-2102-A94C-8A1A-9DDC93331F03}"/>
              </a:ext>
            </a:extLst>
          </p:cNvPr>
          <p:cNvSpPr>
            <a:spLocks noGrp="1"/>
          </p:cNvSpPr>
          <p:nvPr>
            <p:ph type="title"/>
          </p:nvPr>
        </p:nvSpPr>
        <p:spPr/>
        <p:txBody>
          <a:bodyPr/>
          <a:lstStyle/>
          <a:p>
            <a:r>
              <a:rPr lang="de-DE" dirty="0"/>
              <a:t>Arbeitsauftrag</a:t>
            </a:r>
          </a:p>
        </p:txBody>
      </p:sp>
      <p:sp>
        <p:nvSpPr>
          <p:cNvPr id="13" name="Foliennummernplatzhalter 12">
            <a:extLst>
              <a:ext uri="{FF2B5EF4-FFF2-40B4-BE49-F238E27FC236}">
                <a16:creationId xmlns:a16="http://schemas.microsoft.com/office/drawing/2014/main" id="{685090D5-D4A3-247A-C6DA-4CAF14B6887D}"/>
              </a:ext>
            </a:extLst>
          </p:cNvPr>
          <p:cNvSpPr>
            <a:spLocks noGrp="1"/>
          </p:cNvSpPr>
          <p:nvPr>
            <p:ph type="sldNum" sz="quarter" idx="12"/>
          </p:nvPr>
        </p:nvSpPr>
        <p:spPr/>
        <p:txBody>
          <a:bodyPr/>
          <a:lstStyle/>
          <a:p>
            <a:fld id="{69AFFE21-306B-104C-A652-3A8A92DE08D1}" type="slidenum">
              <a:rPr lang="de-DE" smtClean="0"/>
              <a:pPr/>
              <a:t>70</a:t>
            </a:fld>
            <a:endParaRPr lang="de-DE" dirty="0"/>
          </a:p>
        </p:txBody>
      </p:sp>
      <p:sp>
        <p:nvSpPr>
          <p:cNvPr id="3" name="Datumsplatzhalter 2">
            <a:extLst>
              <a:ext uri="{FF2B5EF4-FFF2-40B4-BE49-F238E27FC236}">
                <a16:creationId xmlns:a16="http://schemas.microsoft.com/office/drawing/2014/main" id="{CEFD0C35-63C6-D379-2DC7-E0CD0E7FFEB1}"/>
              </a:ext>
            </a:extLst>
          </p:cNvPr>
          <p:cNvSpPr>
            <a:spLocks noGrp="1"/>
          </p:cNvSpPr>
          <p:nvPr>
            <p:ph type="dt" sz="half" idx="2"/>
          </p:nvPr>
        </p:nvSpPr>
        <p:spPr/>
        <p:txBody>
          <a:bodyPr/>
          <a:lstStyle/>
          <a:p>
            <a:fld id="{5DDB9621-69FD-44BE-9F2B-6B9250068C27}" type="datetime1">
              <a:rPr lang="de-DE" smtClean="0"/>
              <a:t>29.04.2024</a:t>
            </a:fld>
            <a:endParaRPr lang="de-DE" dirty="0"/>
          </a:p>
        </p:txBody>
      </p:sp>
      <p:sp>
        <p:nvSpPr>
          <p:cNvPr id="14" name="Fußzeilenplatzhalter 13">
            <a:extLst>
              <a:ext uri="{FF2B5EF4-FFF2-40B4-BE49-F238E27FC236}">
                <a16:creationId xmlns:a16="http://schemas.microsoft.com/office/drawing/2014/main" id="{B24EDADE-F313-B980-00C0-B51051902E2C}"/>
              </a:ext>
            </a:extLst>
          </p:cNvPr>
          <p:cNvSpPr>
            <a:spLocks noGrp="1"/>
          </p:cNvSpPr>
          <p:nvPr>
            <p:ph type="ftr" sz="quarter" idx="3"/>
          </p:nvPr>
        </p:nvSpPr>
        <p:spPr/>
        <p:txBody>
          <a:bodyPr/>
          <a:lstStyle/>
          <a:p>
            <a:r>
              <a:rPr lang="de-DE"/>
              <a:t>Ulrich Kortenkamp | Elise Stroetmann | Marcus Röhming</a:t>
            </a:r>
            <a:endParaRPr lang="de-DE" dirty="0"/>
          </a:p>
        </p:txBody>
      </p:sp>
      <p:pic>
        <p:nvPicPr>
          <p:cNvPr id="15" name="Grafik 14">
            <a:extLst>
              <a:ext uri="{FF2B5EF4-FFF2-40B4-BE49-F238E27FC236}">
                <a16:creationId xmlns:a16="http://schemas.microsoft.com/office/drawing/2014/main" id="{D11BAF87-36AB-5D42-2425-1241058E5C72}"/>
              </a:ext>
            </a:extLst>
          </p:cNvPr>
          <p:cNvPicPr>
            <a:picLocks noChangeAspect="1"/>
          </p:cNvPicPr>
          <p:nvPr/>
        </p:nvPicPr>
        <p:blipFill>
          <a:blip r:embed="rId2"/>
          <a:stretch>
            <a:fillRect/>
          </a:stretch>
        </p:blipFill>
        <p:spPr>
          <a:xfrm>
            <a:off x="967564" y="1873726"/>
            <a:ext cx="3944678" cy="3748989"/>
          </a:xfrm>
          <a:prstGeom prst="rect">
            <a:avLst/>
          </a:prstGeom>
        </p:spPr>
      </p:pic>
      <p:sp>
        <p:nvSpPr>
          <p:cNvPr id="4" name="Rechteck 3">
            <a:extLst>
              <a:ext uri="{FF2B5EF4-FFF2-40B4-BE49-F238E27FC236}">
                <a16:creationId xmlns:a16="http://schemas.microsoft.com/office/drawing/2014/main" id="{9514F037-CCC5-5BC1-37BE-8F979DEF80AC}"/>
              </a:ext>
            </a:extLst>
          </p:cNvPr>
          <p:cNvSpPr/>
          <p:nvPr/>
        </p:nvSpPr>
        <p:spPr>
          <a:xfrm>
            <a:off x="9724388" y="0"/>
            <a:ext cx="2100587" cy="1040981"/>
          </a:xfrm>
          <a:prstGeom prst="rect">
            <a:avLst/>
          </a:prstGeom>
          <a:solidFill>
            <a:srgbClr val="DCEA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7" name="Gruppieren 6">
            <a:extLst>
              <a:ext uri="{FF2B5EF4-FFF2-40B4-BE49-F238E27FC236}">
                <a16:creationId xmlns:a16="http://schemas.microsoft.com/office/drawing/2014/main" id="{6A44C0D7-87DA-9167-18B0-2E9C09B8A17D}"/>
              </a:ext>
            </a:extLst>
          </p:cNvPr>
          <p:cNvGrpSpPr/>
          <p:nvPr/>
        </p:nvGrpSpPr>
        <p:grpSpPr>
          <a:xfrm>
            <a:off x="9724388" y="180975"/>
            <a:ext cx="2100587" cy="794085"/>
            <a:chOff x="9724388" y="365125"/>
            <a:chExt cx="2100587" cy="794085"/>
          </a:xfrm>
        </p:grpSpPr>
        <p:pic>
          <p:nvPicPr>
            <p:cNvPr id="8" name="Grafik 7" descr="Sanduhr 30% Silhouette">
              <a:extLst>
                <a:ext uri="{FF2B5EF4-FFF2-40B4-BE49-F238E27FC236}">
                  <a16:creationId xmlns:a16="http://schemas.microsoft.com/office/drawing/2014/main" id="{64471BF2-06DF-891D-C3D0-B374C4197BF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24388" y="365125"/>
              <a:ext cx="794085" cy="794085"/>
            </a:xfrm>
            <a:prstGeom prst="rect">
              <a:avLst/>
            </a:prstGeom>
          </p:spPr>
        </p:pic>
        <p:sp>
          <p:nvSpPr>
            <p:cNvPr id="9" name="Textfeld 8">
              <a:extLst>
                <a:ext uri="{FF2B5EF4-FFF2-40B4-BE49-F238E27FC236}">
                  <a16:creationId xmlns:a16="http://schemas.microsoft.com/office/drawing/2014/main" id="{6B59CB3D-9C42-79C0-706C-B909F88B46BD}"/>
                </a:ext>
              </a:extLst>
            </p:cNvPr>
            <p:cNvSpPr txBox="1"/>
            <p:nvPr/>
          </p:nvSpPr>
          <p:spPr>
            <a:xfrm>
              <a:off x="10518473" y="470648"/>
              <a:ext cx="1306502" cy="523220"/>
            </a:xfrm>
            <a:prstGeom prst="rect">
              <a:avLst/>
            </a:prstGeom>
            <a:noFill/>
          </p:spPr>
          <p:txBody>
            <a:bodyPr wrap="square" rtlCol="0">
              <a:spAutoFit/>
            </a:bodyPr>
            <a:lstStyle/>
            <a:p>
              <a:r>
                <a:rPr lang="en-US" sz="2800">
                  <a:latin typeface="Avenir Next" panose="020B0503020202020204" pitchFamily="34" charset="0"/>
                </a:rPr>
                <a:t>10 min</a:t>
              </a:r>
            </a:p>
          </p:txBody>
        </p:sp>
      </p:grpSp>
      <mc:AlternateContent xmlns:mc="http://schemas.openxmlformats.org/markup-compatibility/2006">
        <mc:Choice xmlns:a14="http://schemas.microsoft.com/office/drawing/2010/main" Requires="a14">
          <p:sp>
            <p:nvSpPr>
              <p:cNvPr id="19" name="Inhaltsplatzhalter 2">
                <a:extLst>
                  <a:ext uri="{FF2B5EF4-FFF2-40B4-BE49-F238E27FC236}">
                    <a16:creationId xmlns:a16="http://schemas.microsoft.com/office/drawing/2014/main" id="{32339EF8-2B35-EBF2-C75A-1EF6E3932979}"/>
                  </a:ext>
                </a:extLst>
              </p:cNvPr>
              <p:cNvSpPr txBox="1">
                <a:spLocks/>
              </p:cNvSpPr>
              <p:nvPr/>
            </p:nvSpPr>
            <p:spPr>
              <a:xfrm>
                <a:off x="5264480" y="2197756"/>
                <a:ext cx="6346669" cy="274320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Arbeite </a:t>
                </a:r>
                <a:r>
                  <a:rPr lang="en-US" dirty="0" err="1"/>
                  <a:t>alleine</a:t>
                </a:r>
                <a:r>
                  <a:rPr lang="en-US" dirty="0"/>
                  <a:t>.</a:t>
                </a:r>
              </a:p>
              <a:p>
                <a:pPr marL="0" indent="0">
                  <a:buFont typeface="Arial" panose="020B0604020202020204" pitchFamily="34" charset="0"/>
                  <a:buNone/>
                </a:pPr>
                <a:r>
                  <a:rPr lang="en-US" b="1" dirty="0" err="1"/>
                  <a:t>Berechne</a:t>
                </a:r>
                <a:r>
                  <a:rPr lang="en-US" dirty="0"/>
                  <a:t> den Winkel </a:t>
                </a:r>
                <a14:m>
                  <m:oMath xmlns:m="http://schemas.openxmlformats.org/officeDocument/2006/math">
                    <m:sSub>
                      <m:sSubPr>
                        <m:ctrlPr>
                          <a:rPr lang="de-DE" b="1" i="1" smtClean="0">
                            <a:latin typeface="Cambria Math" panose="02040503050406030204" pitchFamily="18" charset="0"/>
                          </a:rPr>
                        </m:ctrlPr>
                      </m:sSubPr>
                      <m:e>
                        <m:r>
                          <a:rPr lang="de-DE" b="1" i="1" smtClean="0">
                            <a:latin typeface="Cambria Math" panose="02040503050406030204" pitchFamily="18" charset="0"/>
                          </a:rPr>
                          <m:t>𝜸</m:t>
                        </m:r>
                      </m:e>
                      <m:sub>
                        <m:r>
                          <a:rPr lang="de-DE" b="1" i="1" smtClean="0">
                            <a:latin typeface="Cambria Math" panose="02040503050406030204" pitchFamily="18" charset="0"/>
                          </a:rPr>
                          <m:t>𝟏</m:t>
                        </m:r>
                      </m:sub>
                    </m:sSub>
                  </m:oMath>
                </a14:m>
                <a:r>
                  <a:rPr lang="en-US" dirty="0"/>
                  <a:t>.</a:t>
                </a:r>
              </a:p>
              <a:p>
                <a:pPr marL="0" indent="0">
                  <a:buFont typeface="Arial" panose="020B0604020202020204" pitchFamily="34" charset="0"/>
                  <a:buNone/>
                </a:pPr>
                <a:r>
                  <a:rPr lang="en-US" dirty="0"/>
                  <a:t>Nutze </a:t>
                </a:r>
                <a:r>
                  <a:rPr lang="en-US" dirty="0" err="1"/>
                  <a:t>dafür</a:t>
                </a:r>
                <a:r>
                  <a:rPr lang="en-US" dirty="0"/>
                  <a:t> die </a:t>
                </a:r>
                <a:r>
                  <a:rPr lang="en-US" dirty="0" err="1"/>
                  <a:t>Zusammenhänge</a:t>
                </a:r>
                <a:r>
                  <a:rPr lang="en-US" dirty="0"/>
                  <a:t> auf den </a:t>
                </a:r>
                <a:r>
                  <a:rPr lang="en-US" b="1" dirty="0" err="1"/>
                  <a:t>Karten</a:t>
                </a:r>
                <a:r>
                  <a:rPr lang="en-US" dirty="0"/>
                  <a:t>.</a:t>
                </a:r>
              </a:p>
              <a:p>
                <a:pPr marL="0" indent="0">
                  <a:buFont typeface="Arial" panose="020B0604020202020204" pitchFamily="34" charset="0"/>
                  <a:buNone/>
                </a:pPr>
                <a:r>
                  <a:rPr lang="en-US" dirty="0" err="1"/>
                  <a:t>Schreibe</a:t>
                </a:r>
                <a:r>
                  <a:rPr lang="en-US" dirty="0"/>
                  <a:t> die </a:t>
                </a:r>
                <a:r>
                  <a:rPr lang="en-US" dirty="0" err="1"/>
                  <a:t>Zusammenhänge</a:t>
                </a:r>
                <a:r>
                  <a:rPr lang="en-US" dirty="0"/>
                  <a:t>, die du für die </a:t>
                </a:r>
                <a:r>
                  <a:rPr lang="en-US" dirty="0" err="1"/>
                  <a:t>Berechnung</a:t>
                </a:r>
                <a:r>
                  <a:rPr lang="en-US" dirty="0"/>
                  <a:t> </a:t>
                </a:r>
                <a:r>
                  <a:rPr lang="en-US" dirty="0" err="1"/>
                  <a:t>nutzt</a:t>
                </a:r>
                <a:r>
                  <a:rPr lang="en-US" dirty="0"/>
                  <a:t> in </a:t>
                </a:r>
                <a:r>
                  <a:rPr lang="en-US" b="1" dirty="0" err="1"/>
                  <a:t>Wenn</a:t>
                </a:r>
                <a:r>
                  <a:rPr lang="en-US" b="1" dirty="0"/>
                  <a:t>-Dann-Form</a:t>
                </a:r>
                <a:r>
                  <a:rPr lang="en-US" dirty="0"/>
                  <a:t> auf.</a:t>
                </a:r>
              </a:p>
              <a:p>
                <a:pPr marL="0" indent="0">
                  <a:buFont typeface="Arial" panose="020B0604020202020204" pitchFamily="34" charset="0"/>
                  <a:buNone/>
                </a:pPr>
                <a:endParaRPr lang="en-US" dirty="0"/>
              </a:p>
            </p:txBody>
          </p:sp>
        </mc:Choice>
        <mc:Fallback>
          <p:sp>
            <p:nvSpPr>
              <p:cNvPr id="19" name="Inhaltsplatzhalter 2">
                <a:extLst>
                  <a:ext uri="{FF2B5EF4-FFF2-40B4-BE49-F238E27FC236}">
                    <a16:creationId xmlns:a16="http://schemas.microsoft.com/office/drawing/2014/main" id="{32339EF8-2B35-EBF2-C75A-1EF6E3932979}"/>
                  </a:ext>
                </a:extLst>
              </p:cNvPr>
              <p:cNvSpPr txBox="1">
                <a:spLocks noRot="1" noChangeAspect="1" noMove="1" noResize="1" noEditPoints="1" noAdjustHandles="1" noChangeArrowheads="1" noChangeShapeType="1" noTextEdit="1"/>
              </p:cNvSpPr>
              <p:nvPr/>
            </p:nvSpPr>
            <p:spPr>
              <a:xfrm>
                <a:off x="5264480" y="2197756"/>
                <a:ext cx="6346669" cy="2743200"/>
              </a:xfrm>
              <a:prstGeom prst="rect">
                <a:avLst/>
              </a:prstGeom>
              <a:blipFill>
                <a:blip r:embed="rId5"/>
                <a:stretch>
                  <a:fillRect l="-1729" t="-3556" b="-889"/>
                </a:stretch>
              </a:blipFill>
            </p:spPr>
            <p:txBody>
              <a:bodyPr/>
              <a:lstStyle/>
              <a:p>
                <a:r>
                  <a:rPr lang="de-DE">
                    <a:noFill/>
                  </a:rPr>
                  <a:t> </a:t>
                </a:r>
              </a:p>
            </p:txBody>
          </p:sp>
        </mc:Fallback>
      </mc:AlternateContent>
    </p:spTree>
    <p:extLst>
      <p:ext uri="{BB962C8B-B14F-4D97-AF65-F5344CB8AC3E}">
        <p14:creationId xmlns:p14="http://schemas.microsoft.com/office/powerpoint/2010/main" val="70835608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el 16">
            <a:extLst>
              <a:ext uri="{FF2B5EF4-FFF2-40B4-BE49-F238E27FC236}">
                <a16:creationId xmlns:a16="http://schemas.microsoft.com/office/drawing/2014/main" id="{73E82FAB-2102-A94C-8A1A-9DDC93331F03}"/>
              </a:ext>
            </a:extLst>
          </p:cNvPr>
          <p:cNvSpPr>
            <a:spLocks noGrp="1"/>
          </p:cNvSpPr>
          <p:nvPr>
            <p:ph type="title"/>
          </p:nvPr>
        </p:nvSpPr>
        <p:spPr/>
        <p:txBody>
          <a:bodyPr/>
          <a:lstStyle/>
          <a:p>
            <a:r>
              <a:rPr lang="de-DE" dirty="0"/>
              <a:t>Arbeitsauftrag</a:t>
            </a:r>
          </a:p>
        </p:txBody>
      </p:sp>
      <p:sp>
        <p:nvSpPr>
          <p:cNvPr id="13" name="Foliennummernplatzhalter 12">
            <a:extLst>
              <a:ext uri="{FF2B5EF4-FFF2-40B4-BE49-F238E27FC236}">
                <a16:creationId xmlns:a16="http://schemas.microsoft.com/office/drawing/2014/main" id="{685090D5-D4A3-247A-C6DA-4CAF14B6887D}"/>
              </a:ext>
            </a:extLst>
          </p:cNvPr>
          <p:cNvSpPr>
            <a:spLocks noGrp="1"/>
          </p:cNvSpPr>
          <p:nvPr>
            <p:ph type="sldNum" sz="quarter" idx="12"/>
          </p:nvPr>
        </p:nvSpPr>
        <p:spPr/>
        <p:txBody>
          <a:bodyPr/>
          <a:lstStyle/>
          <a:p>
            <a:fld id="{69AFFE21-306B-104C-A652-3A8A92DE08D1}" type="slidenum">
              <a:rPr lang="de-DE" smtClean="0"/>
              <a:pPr/>
              <a:t>71</a:t>
            </a:fld>
            <a:endParaRPr lang="de-DE" dirty="0"/>
          </a:p>
        </p:txBody>
      </p:sp>
      <p:sp>
        <p:nvSpPr>
          <p:cNvPr id="3" name="Datumsplatzhalter 2">
            <a:extLst>
              <a:ext uri="{FF2B5EF4-FFF2-40B4-BE49-F238E27FC236}">
                <a16:creationId xmlns:a16="http://schemas.microsoft.com/office/drawing/2014/main" id="{CEFD0C35-63C6-D379-2DC7-E0CD0E7FFEB1}"/>
              </a:ext>
            </a:extLst>
          </p:cNvPr>
          <p:cNvSpPr>
            <a:spLocks noGrp="1"/>
          </p:cNvSpPr>
          <p:nvPr>
            <p:ph type="dt" sz="half" idx="2"/>
          </p:nvPr>
        </p:nvSpPr>
        <p:spPr/>
        <p:txBody>
          <a:bodyPr/>
          <a:lstStyle/>
          <a:p>
            <a:fld id="{BE903827-4910-43B5-A3AF-C7E69D7D6ADE}" type="datetime1">
              <a:rPr lang="de-DE" smtClean="0"/>
              <a:t>29.04.2024</a:t>
            </a:fld>
            <a:endParaRPr lang="de-DE" dirty="0"/>
          </a:p>
        </p:txBody>
      </p:sp>
      <p:sp>
        <p:nvSpPr>
          <p:cNvPr id="14" name="Fußzeilenplatzhalter 13">
            <a:extLst>
              <a:ext uri="{FF2B5EF4-FFF2-40B4-BE49-F238E27FC236}">
                <a16:creationId xmlns:a16="http://schemas.microsoft.com/office/drawing/2014/main" id="{B24EDADE-F313-B980-00C0-B51051902E2C}"/>
              </a:ext>
            </a:extLst>
          </p:cNvPr>
          <p:cNvSpPr>
            <a:spLocks noGrp="1"/>
          </p:cNvSpPr>
          <p:nvPr>
            <p:ph type="ftr" sz="quarter" idx="3"/>
          </p:nvPr>
        </p:nvSpPr>
        <p:spPr/>
        <p:txBody>
          <a:bodyPr/>
          <a:lstStyle/>
          <a:p>
            <a:r>
              <a:rPr lang="de-DE"/>
              <a:t>Ulrich Kortenkamp | Elise Stroetmann | Marcus Röhming</a:t>
            </a:r>
            <a:endParaRPr lang="de-DE" dirty="0"/>
          </a:p>
        </p:txBody>
      </p:sp>
      <p:pic>
        <p:nvPicPr>
          <p:cNvPr id="15" name="Grafik 14">
            <a:extLst>
              <a:ext uri="{FF2B5EF4-FFF2-40B4-BE49-F238E27FC236}">
                <a16:creationId xmlns:a16="http://schemas.microsoft.com/office/drawing/2014/main" id="{D11BAF87-36AB-5D42-2425-1241058E5C72}"/>
              </a:ext>
            </a:extLst>
          </p:cNvPr>
          <p:cNvPicPr>
            <a:picLocks noChangeAspect="1"/>
          </p:cNvPicPr>
          <p:nvPr/>
        </p:nvPicPr>
        <p:blipFill>
          <a:blip r:embed="rId2"/>
          <a:stretch>
            <a:fillRect/>
          </a:stretch>
        </p:blipFill>
        <p:spPr>
          <a:xfrm>
            <a:off x="367025" y="645839"/>
            <a:ext cx="3944678" cy="3748989"/>
          </a:xfrm>
          <a:prstGeom prst="rect">
            <a:avLst/>
          </a:prstGeom>
        </p:spPr>
      </p:pic>
      <p:sp>
        <p:nvSpPr>
          <p:cNvPr id="4" name="Rechteck 3">
            <a:extLst>
              <a:ext uri="{FF2B5EF4-FFF2-40B4-BE49-F238E27FC236}">
                <a16:creationId xmlns:a16="http://schemas.microsoft.com/office/drawing/2014/main" id="{9514F037-CCC5-5BC1-37BE-8F979DEF80AC}"/>
              </a:ext>
            </a:extLst>
          </p:cNvPr>
          <p:cNvSpPr/>
          <p:nvPr/>
        </p:nvSpPr>
        <p:spPr>
          <a:xfrm>
            <a:off x="9724388" y="0"/>
            <a:ext cx="2100587" cy="1040981"/>
          </a:xfrm>
          <a:prstGeom prst="rect">
            <a:avLst/>
          </a:prstGeom>
          <a:solidFill>
            <a:srgbClr val="DCEAF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grpSp>
        <p:nvGrpSpPr>
          <p:cNvPr id="7" name="Gruppieren 6">
            <a:extLst>
              <a:ext uri="{FF2B5EF4-FFF2-40B4-BE49-F238E27FC236}">
                <a16:creationId xmlns:a16="http://schemas.microsoft.com/office/drawing/2014/main" id="{6A44C0D7-87DA-9167-18B0-2E9C09B8A17D}"/>
              </a:ext>
            </a:extLst>
          </p:cNvPr>
          <p:cNvGrpSpPr/>
          <p:nvPr/>
        </p:nvGrpSpPr>
        <p:grpSpPr>
          <a:xfrm>
            <a:off x="9724388" y="180975"/>
            <a:ext cx="2100587" cy="794085"/>
            <a:chOff x="9724388" y="365125"/>
            <a:chExt cx="2100587" cy="794085"/>
          </a:xfrm>
        </p:grpSpPr>
        <p:pic>
          <p:nvPicPr>
            <p:cNvPr id="8" name="Grafik 7" descr="Sanduhr 30% Silhouette">
              <a:extLst>
                <a:ext uri="{FF2B5EF4-FFF2-40B4-BE49-F238E27FC236}">
                  <a16:creationId xmlns:a16="http://schemas.microsoft.com/office/drawing/2014/main" id="{64471BF2-06DF-891D-C3D0-B374C4197BF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724388" y="365125"/>
              <a:ext cx="794085" cy="794085"/>
            </a:xfrm>
            <a:prstGeom prst="rect">
              <a:avLst/>
            </a:prstGeom>
          </p:spPr>
        </p:pic>
        <p:sp>
          <p:nvSpPr>
            <p:cNvPr id="9" name="Textfeld 8">
              <a:extLst>
                <a:ext uri="{FF2B5EF4-FFF2-40B4-BE49-F238E27FC236}">
                  <a16:creationId xmlns:a16="http://schemas.microsoft.com/office/drawing/2014/main" id="{6B59CB3D-9C42-79C0-706C-B909F88B46BD}"/>
                </a:ext>
              </a:extLst>
            </p:cNvPr>
            <p:cNvSpPr txBox="1"/>
            <p:nvPr/>
          </p:nvSpPr>
          <p:spPr>
            <a:xfrm>
              <a:off x="10518473" y="470648"/>
              <a:ext cx="1306502" cy="523220"/>
            </a:xfrm>
            <a:prstGeom prst="rect">
              <a:avLst/>
            </a:prstGeom>
            <a:noFill/>
          </p:spPr>
          <p:txBody>
            <a:bodyPr wrap="square" rtlCol="0">
              <a:spAutoFit/>
            </a:bodyPr>
            <a:lstStyle/>
            <a:p>
              <a:r>
                <a:rPr lang="en-US" sz="2800">
                  <a:latin typeface="Avenir Next" panose="020B0503020202020204" pitchFamily="34" charset="0"/>
                </a:rPr>
                <a:t>10 min</a:t>
              </a:r>
            </a:p>
          </p:txBody>
        </p:sp>
      </p:grpSp>
      <mc:AlternateContent xmlns:mc="http://schemas.openxmlformats.org/markup-compatibility/2006">
        <mc:Choice xmlns:a14="http://schemas.microsoft.com/office/drawing/2010/main" Requires="a14">
          <p:sp>
            <p:nvSpPr>
              <p:cNvPr id="19" name="Inhaltsplatzhalter 2">
                <a:extLst>
                  <a:ext uri="{FF2B5EF4-FFF2-40B4-BE49-F238E27FC236}">
                    <a16:creationId xmlns:a16="http://schemas.microsoft.com/office/drawing/2014/main" id="{32339EF8-2B35-EBF2-C75A-1EF6E3932979}"/>
                  </a:ext>
                </a:extLst>
              </p:cNvPr>
              <p:cNvSpPr txBox="1">
                <a:spLocks/>
              </p:cNvSpPr>
              <p:nvPr/>
            </p:nvSpPr>
            <p:spPr>
              <a:xfrm>
                <a:off x="5274201" y="990767"/>
                <a:ext cx="6346669" cy="2743200"/>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dirty="0"/>
                  <a:t>Arbeite </a:t>
                </a:r>
                <a:r>
                  <a:rPr lang="en-US" dirty="0" err="1"/>
                  <a:t>alleine</a:t>
                </a:r>
                <a:r>
                  <a:rPr lang="en-US" dirty="0"/>
                  <a:t>.</a:t>
                </a:r>
              </a:p>
              <a:p>
                <a:pPr marL="0" indent="0">
                  <a:buFont typeface="Arial" panose="020B0604020202020204" pitchFamily="34" charset="0"/>
                  <a:buNone/>
                </a:pPr>
                <a:r>
                  <a:rPr lang="en-US" b="1" dirty="0" err="1"/>
                  <a:t>Berechne</a:t>
                </a:r>
                <a:r>
                  <a:rPr lang="en-US" dirty="0"/>
                  <a:t> den Winkel </a:t>
                </a:r>
                <a14:m>
                  <m:oMath xmlns:m="http://schemas.openxmlformats.org/officeDocument/2006/math">
                    <m:sSub>
                      <m:sSubPr>
                        <m:ctrlPr>
                          <a:rPr lang="de-DE" b="1" i="1" smtClean="0">
                            <a:latin typeface="Cambria Math" panose="02040503050406030204" pitchFamily="18" charset="0"/>
                          </a:rPr>
                        </m:ctrlPr>
                      </m:sSubPr>
                      <m:e>
                        <m:r>
                          <a:rPr lang="de-DE" b="1" i="1" smtClean="0">
                            <a:latin typeface="Cambria Math" panose="02040503050406030204" pitchFamily="18" charset="0"/>
                          </a:rPr>
                          <m:t>𝜸</m:t>
                        </m:r>
                      </m:e>
                      <m:sub>
                        <m:r>
                          <a:rPr lang="de-DE" b="1" i="1" smtClean="0">
                            <a:latin typeface="Cambria Math" panose="02040503050406030204" pitchFamily="18" charset="0"/>
                          </a:rPr>
                          <m:t>𝟏</m:t>
                        </m:r>
                      </m:sub>
                    </m:sSub>
                  </m:oMath>
                </a14:m>
                <a:r>
                  <a:rPr lang="en-US" dirty="0"/>
                  <a:t>.</a:t>
                </a:r>
              </a:p>
              <a:p>
                <a:pPr marL="0" indent="0">
                  <a:buFont typeface="Arial" panose="020B0604020202020204" pitchFamily="34" charset="0"/>
                  <a:buNone/>
                </a:pPr>
                <a:r>
                  <a:rPr lang="en-US" dirty="0"/>
                  <a:t>Nutze </a:t>
                </a:r>
                <a:r>
                  <a:rPr lang="en-US" dirty="0" err="1"/>
                  <a:t>dafür</a:t>
                </a:r>
                <a:r>
                  <a:rPr lang="en-US" dirty="0"/>
                  <a:t> die </a:t>
                </a:r>
                <a:r>
                  <a:rPr lang="en-US" dirty="0" err="1"/>
                  <a:t>Zusammenhänge</a:t>
                </a:r>
                <a:r>
                  <a:rPr lang="en-US" dirty="0"/>
                  <a:t> auf den </a:t>
                </a:r>
                <a:r>
                  <a:rPr lang="en-US" b="1" dirty="0" err="1"/>
                  <a:t>Karten</a:t>
                </a:r>
                <a:r>
                  <a:rPr lang="en-US" dirty="0"/>
                  <a:t>.</a:t>
                </a:r>
              </a:p>
              <a:p>
                <a:pPr marL="0" indent="0">
                  <a:buFont typeface="Arial" panose="020B0604020202020204" pitchFamily="34" charset="0"/>
                  <a:buNone/>
                </a:pPr>
                <a:r>
                  <a:rPr lang="en-US" dirty="0" err="1"/>
                  <a:t>Schreibe</a:t>
                </a:r>
                <a:r>
                  <a:rPr lang="en-US" dirty="0"/>
                  <a:t> die </a:t>
                </a:r>
                <a:r>
                  <a:rPr lang="en-US" dirty="0" err="1"/>
                  <a:t>Zusammenhänge</a:t>
                </a:r>
                <a:r>
                  <a:rPr lang="en-US" dirty="0"/>
                  <a:t>, die du für die </a:t>
                </a:r>
                <a:r>
                  <a:rPr lang="en-US" dirty="0" err="1"/>
                  <a:t>Berechnung</a:t>
                </a:r>
                <a:r>
                  <a:rPr lang="en-US" dirty="0"/>
                  <a:t> </a:t>
                </a:r>
                <a:r>
                  <a:rPr lang="en-US" dirty="0" err="1"/>
                  <a:t>nutzt</a:t>
                </a:r>
                <a:r>
                  <a:rPr lang="en-US" dirty="0"/>
                  <a:t> in </a:t>
                </a:r>
                <a:r>
                  <a:rPr lang="en-US" b="1" dirty="0" err="1"/>
                  <a:t>Wenn</a:t>
                </a:r>
                <a:r>
                  <a:rPr lang="en-US" b="1" dirty="0"/>
                  <a:t>-Dann-Form</a:t>
                </a:r>
                <a:r>
                  <a:rPr lang="en-US" dirty="0"/>
                  <a:t> auf.</a:t>
                </a:r>
              </a:p>
              <a:p>
                <a:pPr marL="0" indent="0">
                  <a:buFont typeface="Arial" panose="020B0604020202020204" pitchFamily="34" charset="0"/>
                  <a:buNone/>
                </a:pPr>
                <a:endParaRPr lang="en-US" dirty="0"/>
              </a:p>
            </p:txBody>
          </p:sp>
        </mc:Choice>
        <mc:Fallback>
          <p:sp>
            <p:nvSpPr>
              <p:cNvPr id="19" name="Inhaltsplatzhalter 2">
                <a:extLst>
                  <a:ext uri="{FF2B5EF4-FFF2-40B4-BE49-F238E27FC236}">
                    <a16:creationId xmlns:a16="http://schemas.microsoft.com/office/drawing/2014/main" id="{32339EF8-2B35-EBF2-C75A-1EF6E3932979}"/>
                  </a:ext>
                </a:extLst>
              </p:cNvPr>
              <p:cNvSpPr txBox="1">
                <a:spLocks noRot="1" noChangeAspect="1" noMove="1" noResize="1" noEditPoints="1" noAdjustHandles="1" noChangeArrowheads="1" noChangeShapeType="1" noTextEdit="1"/>
              </p:cNvSpPr>
              <p:nvPr/>
            </p:nvSpPr>
            <p:spPr>
              <a:xfrm>
                <a:off x="5274201" y="990767"/>
                <a:ext cx="6346669" cy="2743200"/>
              </a:xfrm>
              <a:prstGeom prst="rect">
                <a:avLst/>
              </a:prstGeom>
              <a:blipFill>
                <a:blip r:embed="rId5"/>
                <a:stretch>
                  <a:fillRect l="-1729" t="-3556" b="-889"/>
                </a:stretch>
              </a:blipFill>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22" name="Wolke 21">
                <a:extLst>
                  <a:ext uri="{FF2B5EF4-FFF2-40B4-BE49-F238E27FC236}">
                    <a16:creationId xmlns:a16="http://schemas.microsoft.com/office/drawing/2014/main" id="{150BA8CE-CCE9-46AA-33A1-D3098957C307}"/>
                  </a:ext>
                </a:extLst>
              </p:cNvPr>
              <p:cNvSpPr/>
              <p:nvPr/>
            </p:nvSpPr>
            <p:spPr>
              <a:xfrm>
                <a:off x="752638" y="4450327"/>
                <a:ext cx="3582138" cy="1709078"/>
              </a:xfrm>
              <a:prstGeom prst="cloud">
                <a:avLst/>
              </a:prstGeom>
              <a:solidFill>
                <a:schemeClr val="accent5">
                  <a:lumMod val="20000"/>
                  <a:lumOff val="80000"/>
                </a:schemeClr>
              </a:solidFill>
              <a:ln>
                <a:solidFill>
                  <a:schemeClr val="accent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b="1" u="sng" dirty="0">
                    <a:solidFill>
                      <a:sysClr val="windowText" lastClr="000000"/>
                    </a:solidFill>
                  </a:rPr>
                  <a:t>Lösung überprüfen:</a:t>
                </a:r>
              </a:p>
              <a:p>
                <a:pPr algn="ctr"/>
                <a:r>
                  <a:rPr lang="de-DE" dirty="0">
                    <a:solidFill>
                      <a:sysClr val="windowText" lastClr="000000"/>
                    </a:solidFill>
                  </a:rPr>
                  <a:t>Addiert man die Ziffern von Winkel </a:t>
                </a:r>
                <a14:m>
                  <m:oMath xmlns:m="http://schemas.openxmlformats.org/officeDocument/2006/math">
                    <m:sSub>
                      <m:sSubPr>
                        <m:ctrlPr>
                          <a:rPr lang="de-DE" b="0" i="1" smtClean="0">
                            <a:solidFill>
                              <a:sysClr val="windowText" lastClr="000000"/>
                            </a:solidFill>
                            <a:latin typeface="Cambria Math" panose="02040503050406030204" pitchFamily="18" charset="0"/>
                          </a:rPr>
                        </m:ctrlPr>
                      </m:sSubPr>
                      <m:e>
                        <m:r>
                          <a:rPr lang="de-DE" b="0" i="1" smtClean="0">
                            <a:solidFill>
                              <a:sysClr val="windowText" lastClr="000000"/>
                            </a:solidFill>
                            <a:latin typeface="Cambria Math" panose="02040503050406030204" pitchFamily="18" charset="0"/>
                          </a:rPr>
                          <m:t>𝛾</m:t>
                        </m:r>
                      </m:e>
                      <m:sub>
                        <m:r>
                          <a:rPr lang="de-DE" b="0" i="1" smtClean="0">
                            <a:solidFill>
                              <a:sysClr val="windowText" lastClr="000000"/>
                            </a:solidFill>
                            <a:latin typeface="Cambria Math" panose="02040503050406030204" pitchFamily="18" charset="0"/>
                          </a:rPr>
                          <m:t>1</m:t>
                        </m:r>
                      </m:sub>
                    </m:sSub>
                  </m:oMath>
                </a14:m>
                <a:r>
                  <a:rPr lang="de-DE" dirty="0">
                    <a:solidFill>
                      <a:sysClr val="windowText" lastClr="000000"/>
                    </a:solidFill>
                  </a:rPr>
                  <a:t> ergibt sich 7.</a:t>
                </a:r>
              </a:p>
            </p:txBody>
          </p:sp>
        </mc:Choice>
        <mc:Fallback>
          <p:sp>
            <p:nvSpPr>
              <p:cNvPr id="22" name="Wolke 21">
                <a:extLst>
                  <a:ext uri="{FF2B5EF4-FFF2-40B4-BE49-F238E27FC236}">
                    <a16:creationId xmlns:a16="http://schemas.microsoft.com/office/drawing/2014/main" id="{150BA8CE-CCE9-46AA-33A1-D3098957C307}"/>
                  </a:ext>
                </a:extLst>
              </p:cNvPr>
              <p:cNvSpPr>
                <a:spLocks noRot="1" noChangeAspect="1" noMove="1" noResize="1" noEditPoints="1" noAdjustHandles="1" noChangeArrowheads="1" noChangeShapeType="1" noTextEdit="1"/>
              </p:cNvSpPr>
              <p:nvPr/>
            </p:nvSpPr>
            <p:spPr>
              <a:xfrm>
                <a:off x="752638" y="4450327"/>
                <a:ext cx="3582138" cy="1709078"/>
              </a:xfrm>
              <a:prstGeom prst="cloud">
                <a:avLst/>
              </a:prstGeom>
              <a:blipFill>
                <a:blip r:embed="rId6"/>
                <a:stretch>
                  <a:fillRect/>
                </a:stretch>
              </a:blipFill>
              <a:ln>
                <a:solidFill>
                  <a:schemeClr val="accent5"/>
                </a:solidFill>
              </a:ln>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2" name="Inhaltsplatzhalter 2">
                <a:extLst>
                  <a:ext uri="{FF2B5EF4-FFF2-40B4-BE49-F238E27FC236}">
                    <a16:creationId xmlns:a16="http://schemas.microsoft.com/office/drawing/2014/main" id="{30D517D8-ACF3-FD16-745A-9E621CAF7904}"/>
                  </a:ext>
                </a:extLst>
              </p:cNvPr>
              <p:cNvSpPr txBox="1">
                <a:spLocks/>
              </p:cNvSpPr>
              <p:nvPr/>
            </p:nvSpPr>
            <p:spPr>
              <a:xfrm>
                <a:off x="5264480" y="3734042"/>
                <a:ext cx="6346669" cy="257785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venir Next" panose="020B0503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venir Next" panose="020B050302020202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venir Next" panose="020B050302020202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panose="020B050302020202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venir Next" panose="020B0503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de-DE" sz="2400" u="sng" dirty="0"/>
                  <a:t>Ein möglicher Anfang:</a:t>
                </a:r>
              </a:p>
              <a:p>
                <a:pPr marL="0" indent="0">
                  <a:buFont typeface="Arial" panose="020B0604020202020204" pitchFamily="34" charset="0"/>
                  <a:buNone/>
                </a:pPr>
                <a:r>
                  <a:rPr lang="en-US" sz="2000" b="1" dirty="0" err="1">
                    <a:solidFill>
                      <a:schemeClr val="accent1"/>
                    </a:solidFill>
                    <a:latin typeface="Comic Sans MS" panose="030F0702030302020204" pitchFamily="66" charset="0"/>
                  </a:rPr>
                  <a:t>Wenn</a:t>
                </a:r>
                <a:r>
                  <a:rPr lang="en-US" sz="2000" dirty="0">
                    <a:solidFill>
                      <a:schemeClr val="accent1"/>
                    </a:solidFill>
                    <a:latin typeface="Comic Sans MS" panose="030F0702030302020204" pitchFamily="66" charset="0"/>
                  </a:rPr>
                  <a:t> C auf dem </a:t>
                </a:r>
                <a:r>
                  <a:rPr lang="en-US" sz="2000" dirty="0" err="1">
                    <a:solidFill>
                      <a:schemeClr val="accent1"/>
                    </a:solidFill>
                    <a:latin typeface="Comic Sans MS" panose="030F0702030302020204" pitchFamily="66" charset="0"/>
                  </a:rPr>
                  <a:t>Thaleskreis</a:t>
                </a:r>
                <a:r>
                  <a:rPr lang="en-US" sz="2000" dirty="0">
                    <a:solidFill>
                      <a:schemeClr val="accent1"/>
                    </a:solidFill>
                    <a:latin typeface="Comic Sans MS" panose="030F0702030302020204" pitchFamily="66" charset="0"/>
                  </a:rPr>
                  <a:t> </a:t>
                </a:r>
                <a:r>
                  <a:rPr lang="en-US" sz="2000" dirty="0" err="1">
                    <a:solidFill>
                      <a:schemeClr val="accent1"/>
                    </a:solidFill>
                    <a:latin typeface="Comic Sans MS" panose="030F0702030302020204" pitchFamily="66" charset="0"/>
                  </a:rPr>
                  <a:t>liegt</a:t>
                </a:r>
                <a:r>
                  <a:rPr lang="en-US" sz="2000" dirty="0">
                    <a:solidFill>
                      <a:schemeClr val="accent1"/>
                    </a:solidFill>
                    <a:latin typeface="Comic Sans MS" panose="030F0702030302020204" pitchFamily="66" charset="0"/>
                  </a:rPr>
                  <a:t>,</a:t>
                </a:r>
                <a:br>
                  <a:rPr lang="en-US" sz="2000" dirty="0">
                    <a:solidFill>
                      <a:schemeClr val="accent1"/>
                    </a:solidFill>
                    <a:latin typeface="Comic Sans MS" panose="030F0702030302020204" pitchFamily="66" charset="0"/>
                  </a:rPr>
                </a:br>
                <a:r>
                  <a:rPr lang="en-US" sz="2000" b="1" dirty="0" err="1">
                    <a:solidFill>
                      <a:schemeClr val="accent1"/>
                    </a:solidFill>
                    <a:latin typeface="Comic Sans MS" panose="030F0702030302020204" pitchFamily="66" charset="0"/>
                  </a:rPr>
                  <a:t>dann</a:t>
                </a:r>
                <a:r>
                  <a:rPr lang="en-US" sz="2000" dirty="0">
                    <a:solidFill>
                      <a:schemeClr val="accent1"/>
                    </a:solidFill>
                    <a:latin typeface="Comic Sans MS" panose="030F0702030302020204" pitchFamily="66" charset="0"/>
                  </a:rPr>
                  <a:t> </a:t>
                </a:r>
                <a:r>
                  <a:rPr lang="en-US" sz="2000" dirty="0" err="1">
                    <a:solidFill>
                      <a:schemeClr val="accent1"/>
                    </a:solidFill>
                    <a:latin typeface="Comic Sans MS" panose="030F0702030302020204" pitchFamily="66" charset="0"/>
                  </a:rPr>
                  <a:t>ist</a:t>
                </a:r>
                <a:r>
                  <a:rPr lang="en-US" sz="2000" dirty="0">
                    <a:solidFill>
                      <a:schemeClr val="accent1"/>
                    </a:solidFill>
                    <a:latin typeface="Comic Sans MS" panose="030F0702030302020204" pitchFamily="66" charset="0"/>
                  </a:rPr>
                  <a:t> das </a:t>
                </a:r>
                <a:r>
                  <a:rPr lang="en-US" sz="2000" dirty="0" err="1">
                    <a:solidFill>
                      <a:schemeClr val="accent1"/>
                    </a:solidFill>
                    <a:latin typeface="Comic Sans MS" panose="030F0702030302020204" pitchFamily="66" charset="0"/>
                  </a:rPr>
                  <a:t>Dreieck</a:t>
                </a:r>
                <a:r>
                  <a:rPr lang="en-US" sz="2000" dirty="0">
                    <a:solidFill>
                      <a:schemeClr val="accent1"/>
                    </a:solidFill>
                    <a:latin typeface="Comic Sans MS" panose="030F0702030302020204" pitchFamily="66" charset="0"/>
                  </a:rPr>
                  <a:t> </a:t>
                </a:r>
                <a14:m>
                  <m:oMath xmlns:m="http://schemas.openxmlformats.org/officeDocument/2006/math">
                    <m:r>
                      <a:rPr lang="de-DE" sz="2000" b="0" i="1" smtClean="0">
                        <a:solidFill>
                          <a:schemeClr val="accent1"/>
                        </a:solidFill>
                        <a:latin typeface="Cambria Math" panose="02040503050406030204" pitchFamily="18" charset="0"/>
                      </a:rPr>
                      <m:t>∆</m:t>
                    </m:r>
                    <m:r>
                      <a:rPr lang="de-DE" sz="2000" b="0" i="1" smtClean="0">
                        <a:solidFill>
                          <a:schemeClr val="accent1"/>
                        </a:solidFill>
                        <a:latin typeface="Cambria Math" panose="02040503050406030204" pitchFamily="18" charset="0"/>
                      </a:rPr>
                      <m:t>𝑀𝐵𝐶</m:t>
                    </m:r>
                  </m:oMath>
                </a14:m>
                <a:r>
                  <a:rPr lang="en-US" sz="2000" dirty="0">
                    <a:solidFill>
                      <a:schemeClr val="accent1"/>
                    </a:solidFill>
                    <a:latin typeface="Comic Sans MS" panose="030F0702030302020204" pitchFamily="66" charset="0"/>
                  </a:rPr>
                  <a:t> </a:t>
                </a:r>
                <a:r>
                  <a:rPr lang="en-US" sz="2000" dirty="0" err="1">
                    <a:solidFill>
                      <a:schemeClr val="accent1"/>
                    </a:solidFill>
                    <a:latin typeface="Comic Sans MS" panose="030F0702030302020204" pitchFamily="66" charset="0"/>
                  </a:rPr>
                  <a:t>gleichschenklig</a:t>
                </a:r>
                <a:r>
                  <a:rPr lang="en-US" sz="2000" dirty="0">
                    <a:solidFill>
                      <a:schemeClr val="accent1"/>
                    </a:solidFill>
                    <a:latin typeface="Comic Sans MS" panose="030F0702030302020204" pitchFamily="66" charset="0"/>
                  </a:rPr>
                  <a:t>.</a:t>
                </a:r>
              </a:p>
              <a:p>
                <a:pPr marL="0" indent="0">
                  <a:buNone/>
                </a:pPr>
                <a:r>
                  <a:rPr lang="en-US" sz="2000" b="1" dirty="0" err="1">
                    <a:solidFill>
                      <a:schemeClr val="accent1"/>
                    </a:solidFill>
                    <a:latin typeface="Comic Sans MS" panose="030F0702030302020204" pitchFamily="66" charset="0"/>
                  </a:rPr>
                  <a:t>Wenn</a:t>
                </a:r>
                <a:r>
                  <a:rPr lang="en-US" sz="2000" dirty="0">
                    <a:solidFill>
                      <a:schemeClr val="accent1"/>
                    </a:solidFill>
                    <a:latin typeface="Comic Sans MS" panose="030F0702030302020204" pitchFamily="66" charset="0"/>
                  </a:rPr>
                  <a:t> </a:t>
                </a:r>
                <a14:m>
                  <m:oMath xmlns:m="http://schemas.openxmlformats.org/officeDocument/2006/math">
                    <m:r>
                      <a:rPr lang="de-DE" sz="2000" b="0" i="1" smtClean="0">
                        <a:solidFill>
                          <a:schemeClr val="accent1"/>
                        </a:solidFill>
                        <a:latin typeface="Cambria Math" panose="02040503050406030204" pitchFamily="18" charset="0"/>
                      </a:rPr>
                      <m:t>∆</m:t>
                    </m:r>
                    <m:r>
                      <a:rPr lang="de-DE" sz="2000" b="0" i="1" smtClean="0">
                        <a:solidFill>
                          <a:schemeClr val="accent1"/>
                        </a:solidFill>
                        <a:latin typeface="Cambria Math" panose="02040503050406030204" pitchFamily="18" charset="0"/>
                      </a:rPr>
                      <m:t>𝑀𝐵𝐶</m:t>
                    </m:r>
                  </m:oMath>
                </a14:m>
                <a:r>
                  <a:rPr lang="en-US" sz="2000" dirty="0">
                    <a:solidFill>
                      <a:schemeClr val="accent1"/>
                    </a:solidFill>
                    <a:latin typeface="Comic Sans MS" panose="030F0702030302020204" pitchFamily="66" charset="0"/>
                  </a:rPr>
                  <a:t> </a:t>
                </a:r>
                <a:r>
                  <a:rPr lang="en-US" sz="2000" dirty="0" err="1">
                    <a:solidFill>
                      <a:schemeClr val="accent1"/>
                    </a:solidFill>
                    <a:latin typeface="Comic Sans MS" panose="030F0702030302020204" pitchFamily="66" charset="0"/>
                  </a:rPr>
                  <a:t>gleichschenklig</a:t>
                </a:r>
                <a:r>
                  <a:rPr lang="en-US" sz="2000" dirty="0">
                    <a:solidFill>
                      <a:schemeClr val="accent1"/>
                    </a:solidFill>
                    <a:latin typeface="Comic Sans MS" panose="030F0702030302020204" pitchFamily="66" charset="0"/>
                  </a:rPr>
                  <a:t>,</a:t>
                </a:r>
                <a:br>
                  <a:rPr lang="en-US" sz="2000" dirty="0">
                    <a:solidFill>
                      <a:schemeClr val="accent1"/>
                    </a:solidFill>
                    <a:latin typeface="Comic Sans MS" panose="030F0702030302020204" pitchFamily="66" charset="0"/>
                  </a:rPr>
                </a:br>
                <a:r>
                  <a:rPr lang="en-US" sz="2000" b="1" dirty="0" err="1">
                    <a:solidFill>
                      <a:schemeClr val="accent1"/>
                    </a:solidFill>
                    <a:latin typeface="Comic Sans MS" panose="030F0702030302020204" pitchFamily="66" charset="0"/>
                  </a:rPr>
                  <a:t>dann</a:t>
                </a:r>
                <a:r>
                  <a:rPr lang="en-US" sz="2000" dirty="0">
                    <a:solidFill>
                      <a:schemeClr val="accent1"/>
                    </a:solidFill>
                    <a:latin typeface="Comic Sans MS" panose="030F0702030302020204" pitchFamily="66" charset="0"/>
                  </a:rPr>
                  <a:t> </a:t>
                </a:r>
                <a:r>
                  <a:rPr lang="en-US" sz="2000" dirty="0" err="1">
                    <a:solidFill>
                      <a:schemeClr val="accent1"/>
                    </a:solidFill>
                    <a:latin typeface="Comic Sans MS" panose="030F0702030302020204" pitchFamily="66" charset="0"/>
                  </a:rPr>
                  <a:t>ist</a:t>
                </a:r>
                <a:r>
                  <a:rPr lang="en-US" sz="2000" dirty="0">
                    <a:solidFill>
                      <a:schemeClr val="accent1"/>
                    </a:solidFill>
                    <a:latin typeface="Comic Sans MS" panose="030F0702030302020204" pitchFamily="66" charset="0"/>
                  </a:rPr>
                  <a:t> </a:t>
                </a:r>
                <a14:m>
                  <m:oMath xmlns:m="http://schemas.openxmlformats.org/officeDocument/2006/math">
                    <m:r>
                      <a:rPr lang="de-DE" sz="2000" b="0" i="1" smtClean="0">
                        <a:solidFill>
                          <a:schemeClr val="accent1"/>
                        </a:solidFill>
                        <a:latin typeface="Cambria Math" panose="02040503050406030204" pitchFamily="18" charset="0"/>
                      </a:rPr>
                      <m:t>𝜀</m:t>
                    </m:r>
                    <m:r>
                      <a:rPr lang="de-DE" sz="2000" b="0" i="1" smtClean="0">
                        <a:solidFill>
                          <a:schemeClr val="accent1"/>
                        </a:solidFill>
                        <a:latin typeface="Cambria Math" panose="02040503050406030204" pitchFamily="18" charset="0"/>
                      </a:rPr>
                      <m:t>=62°</m:t>
                    </m:r>
                  </m:oMath>
                </a14:m>
                <a:r>
                  <a:rPr lang="en-US" sz="2000" dirty="0">
                    <a:solidFill>
                      <a:schemeClr val="accent1"/>
                    </a:solidFill>
                    <a:latin typeface="Comic Sans MS" panose="030F0702030302020204" pitchFamily="66" charset="0"/>
                  </a:rPr>
                  <a:t>. (</a:t>
                </a:r>
                <a:r>
                  <a:rPr lang="en-US" sz="2000" dirty="0" err="1">
                    <a:solidFill>
                      <a:schemeClr val="accent1"/>
                    </a:solidFill>
                    <a:latin typeface="Comic Sans MS" panose="030F0702030302020204" pitchFamily="66" charset="0"/>
                  </a:rPr>
                  <a:t>Basiswinkelsatz</a:t>
                </a:r>
                <a:r>
                  <a:rPr lang="en-US" sz="2000" dirty="0">
                    <a:solidFill>
                      <a:schemeClr val="accent1"/>
                    </a:solidFill>
                    <a:latin typeface="Comic Sans MS" panose="030F0702030302020204" pitchFamily="66" charset="0"/>
                  </a:rPr>
                  <a:t>, Karte 3)</a:t>
                </a:r>
              </a:p>
              <a:p>
                <a:pPr marL="0" indent="0">
                  <a:buFont typeface="Arial" panose="020B0604020202020204" pitchFamily="34" charset="0"/>
                  <a:buNone/>
                </a:pPr>
                <a:r>
                  <a:rPr lang="en-US" sz="2000" dirty="0">
                    <a:latin typeface="Comic Sans MS" panose="030F0702030302020204" pitchFamily="66" charset="0"/>
                  </a:rPr>
                  <a:t>…</a:t>
                </a:r>
              </a:p>
            </p:txBody>
          </p:sp>
        </mc:Choice>
        <mc:Fallback>
          <p:sp>
            <p:nvSpPr>
              <p:cNvPr id="2" name="Inhaltsplatzhalter 2">
                <a:extLst>
                  <a:ext uri="{FF2B5EF4-FFF2-40B4-BE49-F238E27FC236}">
                    <a16:creationId xmlns:a16="http://schemas.microsoft.com/office/drawing/2014/main" id="{30D517D8-ACF3-FD16-745A-9E621CAF7904}"/>
                  </a:ext>
                </a:extLst>
              </p:cNvPr>
              <p:cNvSpPr txBox="1">
                <a:spLocks noRot="1" noChangeAspect="1" noMove="1" noResize="1" noEditPoints="1" noAdjustHandles="1" noChangeArrowheads="1" noChangeShapeType="1" noTextEdit="1"/>
              </p:cNvSpPr>
              <p:nvPr/>
            </p:nvSpPr>
            <p:spPr>
              <a:xfrm>
                <a:off x="5264480" y="3734042"/>
                <a:ext cx="6346669" cy="2577858"/>
              </a:xfrm>
              <a:prstGeom prst="rect">
                <a:avLst/>
              </a:prstGeom>
              <a:blipFill>
                <a:blip r:embed="rId7"/>
                <a:stretch>
                  <a:fillRect l="-1537" t="-3318"/>
                </a:stretch>
              </a:blipFill>
            </p:spPr>
            <p:txBody>
              <a:bodyPr/>
              <a:lstStyle/>
              <a:p>
                <a:r>
                  <a:rPr lang="de-DE">
                    <a:noFill/>
                  </a:rPr>
                  <a:t> </a:t>
                </a:r>
              </a:p>
            </p:txBody>
          </p:sp>
        </mc:Fallback>
      </mc:AlternateContent>
    </p:spTree>
    <p:extLst>
      <p:ext uri="{BB962C8B-B14F-4D97-AF65-F5344CB8AC3E}">
        <p14:creationId xmlns:p14="http://schemas.microsoft.com/office/powerpoint/2010/main" val="6497257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
                                            <p:txEl>
                                              <p:pRg st="3" end="3"/>
                                            </p:txEl>
                                          </p:spTgt>
                                        </p:tgtEl>
                                        <p:attrNameLst>
                                          <p:attrName>style.visibility</p:attrName>
                                        </p:attrNameLst>
                                      </p:cBhvr>
                                      <p:to>
                                        <p:strVal val="visible"/>
                                      </p:to>
                                    </p:set>
                                    <p:animEffect transition="in" filter="fade">
                                      <p:cBhvr>
                                        <p:cTn id="20"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 grpId="0" uiExpand="1" build="p"/>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6" name="Textfeld 15">
                <a:extLst>
                  <a:ext uri="{FF2B5EF4-FFF2-40B4-BE49-F238E27FC236}">
                    <a16:creationId xmlns:a16="http://schemas.microsoft.com/office/drawing/2014/main" id="{5DDEA1D7-AC92-DE11-EE82-786943EF3ED6}"/>
                  </a:ext>
                </a:extLst>
              </p:cNvPr>
              <p:cNvSpPr txBox="1"/>
              <p:nvPr/>
            </p:nvSpPr>
            <p:spPr>
              <a:xfrm>
                <a:off x="4291257" y="1698848"/>
                <a:ext cx="4801372" cy="400110"/>
              </a:xfrm>
              <a:prstGeom prst="rect">
                <a:avLst/>
              </a:prstGeom>
              <a:noFill/>
            </p:spPr>
            <p:txBody>
              <a:bodyPr wrap="square" rtlCol="0">
                <a:spAutoFit/>
              </a:bodyPr>
              <a:lstStyle/>
              <a:p>
                <a:pPr>
                  <a:spcAft>
                    <a:spcPts val="1200"/>
                  </a:spcAft>
                </a:pPr>
                <a14:m>
                  <m:oMath xmlns:m="http://schemas.openxmlformats.org/officeDocument/2006/math">
                    <m:r>
                      <a:rPr lang="de-DE" sz="2000" b="0" i="1" smtClean="0">
                        <a:latin typeface="Cambria Math" panose="02040503050406030204" pitchFamily="18" charset="0"/>
                      </a:rPr>
                      <m:t>𝜀</m:t>
                    </m:r>
                    <m:r>
                      <a:rPr lang="de-DE" sz="2000" b="0" i="1" smtClean="0">
                        <a:latin typeface="Cambria Math" panose="02040503050406030204" pitchFamily="18" charset="0"/>
                      </a:rPr>
                      <m:t>=</m:t>
                    </m:r>
                    <m:r>
                      <a:rPr lang="de-DE" sz="2000" b="0" i="1" smtClean="0">
                        <a:latin typeface="Cambria Math" panose="02040503050406030204" pitchFamily="18" charset="0"/>
                      </a:rPr>
                      <m:t>𝛽</m:t>
                    </m:r>
                    <m:r>
                      <a:rPr lang="de-DE" sz="2000" b="0" i="1" smtClean="0">
                        <a:latin typeface="Cambria Math" panose="02040503050406030204" pitchFamily="18" charset="0"/>
                      </a:rPr>
                      <m:t>=62°</m:t>
                    </m:r>
                  </m:oMath>
                </a14:m>
                <a:r>
                  <a:rPr lang="en-US" sz="2000" dirty="0"/>
                  <a:t> </a:t>
                </a:r>
              </a:p>
            </p:txBody>
          </p:sp>
        </mc:Choice>
        <mc:Fallback xmlns="">
          <p:sp>
            <p:nvSpPr>
              <p:cNvPr id="16" name="Textfeld 15">
                <a:extLst>
                  <a:ext uri="{FF2B5EF4-FFF2-40B4-BE49-F238E27FC236}">
                    <a16:creationId xmlns:a16="http://schemas.microsoft.com/office/drawing/2014/main" id="{5DDEA1D7-AC92-DE11-EE82-786943EF3ED6}"/>
                  </a:ext>
                </a:extLst>
              </p:cNvPr>
              <p:cNvSpPr txBox="1">
                <a:spLocks noRot="1" noChangeAspect="1" noMove="1" noResize="1" noEditPoints="1" noAdjustHandles="1" noChangeArrowheads="1" noChangeShapeType="1" noTextEdit="1"/>
              </p:cNvSpPr>
              <p:nvPr/>
            </p:nvSpPr>
            <p:spPr>
              <a:xfrm>
                <a:off x="4291257" y="1698848"/>
                <a:ext cx="4801372" cy="400110"/>
              </a:xfrm>
              <a:prstGeom prst="rect">
                <a:avLst/>
              </a:prstGeom>
              <a:blipFill>
                <a:blip r:embed="rId3"/>
                <a:stretch>
                  <a:fillRect b="-15385"/>
                </a:stretch>
              </a:blipFill>
            </p:spPr>
            <p:txBody>
              <a:bodyPr/>
              <a:lstStyle/>
              <a:p>
                <a:r>
                  <a:rPr lang="de-DE">
                    <a:noFill/>
                  </a:rPr>
                  <a:t> </a:t>
                </a:r>
              </a:p>
            </p:txBody>
          </p:sp>
        </mc:Fallback>
      </mc:AlternateContent>
      <p:grpSp>
        <p:nvGrpSpPr>
          <p:cNvPr id="18" name="Gruppieren 17">
            <a:extLst>
              <a:ext uri="{FF2B5EF4-FFF2-40B4-BE49-F238E27FC236}">
                <a16:creationId xmlns:a16="http://schemas.microsoft.com/office/drawing/2014/main" id="{B7C427A6-2F19-63CD-810C-185CEFAB4AA1}"/>
              </a:ext>
            </a:extLst>
          </p:cNvPr>
          <p:cNvGrpSpPr/>
          <p:nvPr/>
        </p:nvGrpSpPr>
        <p:grpSpPr>
          <a:xfrm>
            <a:off x="9237409" y="1587285"/>
            <a:ext cx="2759824" cy="2352739"/>
            <a:chOff x="4646715" y="987583"/>
            <a:chExt cx="3132000" cy="2670018"/>
          </a:xfrm>
        </p:grpSpPr>
        <p:pic>
          <p:nvPicPr>
            <p:cNvPr id="19" name="Grafik 18">
              <a:extLst>
                <a:ext uri="{FF2B5EF4-FFF2-40B4-BE49-F238E27FC236}">
                  <a16:creationId xmlns:a16="http://schemas.microsoft.com/office/drawing/2014/main" id="{4D2FABAF-7335-4723-879D-FB498621247C}"/>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23986" y="1552944"/>
              <a:ext cx="2011263" cy="1968288"/>
            </a:xfrm>
            <a:prstGeom prst="rect">
              <a:avLst/>
            </a:prstGeom>
          </p:spPr>
        </p:pic>
        <p:sp>
          <p:nvSpPr>
            <p:cNvPr id="20" name="Freihandform: Form 19">
              <a:extLst>
                <a:ext uri="{FF2B5EF4-FFF2-40B4-BE49-F238E27FC236}">
                  <a16:creationId xmlns:a16="http://schemas.microsoft.com/office/drawing/2014/main" id="{E8AA7405-1BCD-4520-0CA6-9B71411228F2}"/>
                </a:ext>
              </a:extLst>
            </p:cNvPr>
            <p:cNvSpPr/>
            <p:nvPr/>
          </p:nvSpPr>
          <p:spPr>
            <a:xfrm>
              <a:off x="4646715" y="987583"/>
              <a:ext cx="3132000" cy="2670018"/>
            </a:xfrm>
            <a:custGeom>
              <a:avLst/>
              <a:gdLst>
                <a:gd name="connsiteX0" fmla="*/ 281952 w 3132000"/>
                <a:gd name="connsiteY0" fmla="*/ 126000 h 4428000"/>
                <a:gd name="connsiteX1" fmla="*/ 126000 w 3132000"/>
                <a:gd name="connsiteY1" fmla="*/ 281952 h 4428000"/>
                <a:gd name="connsiteX2" fmla="*/ 126000 w 3132000"/>
                <a:gd name="connsiteY2" fmla="*/ 4146048 h 4428000"/>
                <a:gd name="connsiteX3" fmla="*/ 281952 w 3132000"/>
                <a:gd name="connsiteY3" fmla="*/ 4302000 h 4428000"/>
                <a:gd name="connsiteX4" fmla="*/ 2850048 w 3132000"/>
                <a:gd name="connsiteY4" fmla="*/ 4302000 h 4428000"/>
                <a:gd name="connsiteX5" fmla="*/ 3006000 w 3132000"/>
                <a:gd name="connsiteY5" fmla="*/ 4146048 h 4428000"/>
                <a:gd name="connsiteX6" fmla="*/ 3006000 w 3132000"/>
                <a:gd name="connsiteY6" fmla="*/ 281952 h 4428000"/>
                <a:gd name="connsiteX7" fmla="*/ 2850048 w 3132000"/>
                <a:gd name="connsiteY7" fmla="*/ 126000 h 4428000"/>
                <a:gd name="connsiteX8" fmla="*/ 0 w 3132000"/>
                <a:gd name="connsiteY8" fmla="*/ 0 h 4428000"/>
                <a:gd name="connsiteX9" fmla="*/ 3132000 w 3132000"/>
                <a:gd name="connsiteY9" fmla="*/ 0 h 4428000"/>
                <a:gd name="connsiteX10" fmla="*/ 3132000 w 3132000"/>
                <a:gd name="connsiteY10" fmla="*/ 4428000 h 4428000"/>
                <a:gd name="connsiteX11" fmla="*/ 0 w 3132000"/>
                <a:gd name="connsiteY11" fmla="*/ 4428000 h 442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2000" h="4428000">
                  <a:moveTo>
                    <a:pt x="281952" y="126000"/>
                  </a:moveTo>
                  <a:cubicBezTo>
                    <a:pt x="195822" y="126000"/>
                    <a:pt x="126000" y="195822"/>
                    <a:pt x="126000" y="281952"/>
                  </a:cubicBezTo>
                  <a:lnTo>
                    <a:pt x="126000" y="4146048"/>
                  </a:lnTo>
                  <a:cubicBezTo>
                    <a:pt x="126000" y="4232178"/>
                    <a:pt x="195822" y="4302000"/>
                    <a:pt x="281952" y="4302000"/>
                  </a:cubicBezTo>
                  <a:lnTo>
                    <a:pt x="2850048" y="4302000"/>
                  </a:lnTo>
                  <a:cubicBezTo>
                    <a:pt x="2936178" y="4302000"/>
                    <a:pt x="3006000" y="4232178"/>
                    <a:pt x="3006000" y="4146048"/>
                  </a:cubicBezTo>
                  <a:lnTo>
                    <a:pt x="3006000" y="281952"/>
                  </a:lnTo>
                  <a:cubicBezTo>
                    <a:pt x="3006000" y="195822"/>
                    <a:pt x="2936178" y="126000"/>
                    <a:pt x="2850048" y="126000"/>
                  </a:cubicBezTo>
                  <a:close/>
                  <a:moveTo>
                    <a:pt x="0" y="0"/>
                  </a:moveTo>
                  <a:lnTo>
                    <a:pt x="3132000" y="0"/>
                  </a:lnTo>
                  <a:lnTo>
                    <a:pt x="3132000" y="4428000"/>
                  </a:lnTo>
                  <a:lnTo>
                    <a:pt x="0" y="4428000"/>
                  </a:lnTo>
                  <a:close/>
                </a:path>
              </a:pathLst>
            </a:custGeom>
            <a:solidFill>
              <a:srgbClr val="DCEAF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de-DE"/>
            </a:p>
          </p:txBody>
        </p:sp>
        <p:sp>
          <p:nvSpPr>
            <p:cNvPr id="23" name="Oval 2">
              <a:extLst>
                <a:ext uri="{FF2B5EF4-FFF2-40B4-BE49-F238E27FC236}">
                  <a16:creationId xmlns:a16="http://schemas.microsoft.com/office/drawing/2014/main" id="{944A5655-B677-A52C-C1DA-A6C8C0364E32}"/>
                </a:ext>
              </a:extLst>
            </p:cNvPr>
            <p:cNvSpPr>
              <a:spLocks noChangeAspect="1"/>
            </p:cNvSpPr>
            <p:nvPr/>
          </p:nvSpPr>
          <p:spPr>
            <a:xfrm>
              <a:off x="7279605" y="987583"/>
              <a:ext cx="49911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de-DE" sz="1400" b="1">
                  <a:solidFill>
                    <a:srgbClr val="74ABE1"/>
                  </a:solidFill>
                  <a:latin typeface="Calibri" panose="020F0502020204030204" pitchFamily="34" charset="0"/>
                  <a:ea typeface="MS Mincho" panose="02020609040205080304" pitchFamily="49" charset="-128"/>
                  <a:cs typeface="Arial" panose="020B0604020202020204" pitchFamily="34" charset="0"/>
                </a:rPr>
                <a:t>3</a:t>
              </a:r>
              <a:r>
                <a:rPr lang="de-DE" sz="1400">
                  <a:solidFill>
                    <a:srgbClr val="000000"/>
                  </a:solidFill>
                  <a:effectLst/>
                  <a:latin typeface="Calibri" panose="020F0502020204030204" pitchFamily="34" charset="0"/>
                  <a:ea typeface="MS Mincho" panose="02020609040205080304" pitchFamily="49" charset="-128"/>
                  <a:cs typeface="Arial" panose="020B0604020202020204" pitchFamily="34" charset="0"/>
                </a:rPr>
                <a:t> </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sp>
          <p:nvSpPr>
            <p:cNvPr id="24" name="Rechteck 2">
              <a:extLst>
                <a:ext uri="{FF2B5EF4-FFF2-40B4-BE49-F238E27FC236}">
                  <a16:creationId xmlns:a16="http://schemas.microsoft.com/office/drawing/2014/main" id="{44C0DDB5-B125-0084-2D32-0B5F395925BC}"/>
                </a:ext>
              </a:extLst>
            </p:cNvPr>
            <p:cNvSpPr/>
            <p:nvPr/>
          </p:nvSpPr>
          <p:spPr>
            <a:xfrm>
              <a:off x="4646715" y="987583"/>
              <a:ext cx="187496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216000" bIns="45720" numCol="1" spcCol="0" rtlCol="0" fromWordArt="0" anchor="ctr" anchorCtr="0" forceAA="0" compatLnSpc="1">
              <a:prstTxWarp prst="textNoShape">
                <a:avLst/>
              </a:prstTxWarp>
              <a:noAutofit/>
            </a:bodyPr>
            <a:lstStyle/>
            <a:p>
              <a:pPr algn="r"/>
              <a:r>
                <a:rPr lang="de-DE" sz="1400" b="1">
                  <a:solidFill>
                    <a:srgbClr val="4E95D9">
                      <a:alpha val="73000"/>
                    </a:srgbClr>
                  </a:solidFill>
                  <a:effectLst/>
                  <a:latin typeface="Calibri" panose="020F0502020204030204" pitchFamily="34" charset="0"/>
                  <a:ea typeface="MS Mincho" panose="02020609040205080304" pitchFamily="49" charset="-128"/>
                  <a:cs typeface="Calibri" panose="020F0502020204030204" pitchFamily="34" charset="0"/>
                </a:rPr>
                <a:t>Wissensspeicher</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grpSp>
      <p:pic>
        <p:nvPicPr>
          <p:cNvPr id="26" name="Grafik 25">
            <a:extLst>
              <a:ext uri="{FF2B5EF4-FFF2-40B4-BE49-F238E27FC236}">
                <a16:creationId xmlns:a16="http://schemas.microsoft.com/office/drawing/2014/main" id="{10BC5593-55A2-E29D-9F98-8326F1E08569}"/>
              </a:ext>
            </a:extLst>
          </p:cNvPr>
          <p:cNvPicPr>
            <a:picLocks noChangeAspect="1"/>
          </p:cNvPicPr>
          <p:nvPr/>
        </p:nvPicPr>
        <p:blipFill>
          <a:blip r:embed="rId5"/>
          <a:srcRect/>
          <a:stretch/>
        </p:blipFill>
        <p:spPr>
          <a:xfrm>
            <a:off x="143397" y="1904578"/>
            <a:ext cx="4167056" cy="3899448"/>
          </a:xfrm>
          <a:prstGeom prst="rect">
            <a:avLst/>
          </a:prstGeom>
        </p:spPr>
      </p:pic>
      <p:sp>
        <p:nvSpPr>
          <p:cNvPr id="3" name="Datumsplatzhalter 2">
            <a:extLst>
              <a:ext uri="{FF2B5EF4-FFF2-40B4-BE49-F238E27FC236}">
                <a16:creationId xmlns:a16="http://schemas.microsoft.com/office/drawing/2014/main" id="{598EDA44-6D54-6EA5-0811-DBC11D18BBAE}"/>
              </a:ext>
            </a:extLst>
          </p:cNvPr>
          <p:cNvSpPr>
            <a:spLocks noGrp="1"/>
          </p:cNvSpPr>
          <p:nvPr>
            <p:ph type="dt" sz="half" idx="2"/>
          </p:nvPr>
        </p:nvSpPr>
        <p:spPr/>
        <p:txBody>
          <a:bodyPr/>
          <a:lstStyle/>
          <a:p>
            <a:fld id="{97FF52A0-EF4A-4572-A8F4-AF8E7B4ADF28}" type="datetime1">
              <a:rPr lang="de-DE" smtClean="0"/>
              <a:t>29.04.2024</a:t>
            </a:fld>
            <a:endParaRPr lang="de-DE" dirty="0"/>
          </a:p>
        </p:txBody>
      </p:sp>
      <p:sp>
        <p:nvSpPr>
          <p:cNvPr id="5" name="Foliennummernplatzhalter 4">
            <a:extLst>
              <a:ext uri="{FF2B5EF4-FFF2-40B4-BE49-F238E27FC236}">
                <a16:creationId xmlns:a16="http://schemas.microsoft.com/office/drawing/2014/main" id="{B3D4A5AD-0C45-8DFA-B5E0-E74CBF69A1DE}"/>
              </a:ext>
            </a:extLst>
          </p:cNvPr>
          <p:cNvSpPr>
            <a:spLocks noGrp="1"/>
          </p:cNvSpPr>
          <p:nvPr>
            <p:ph type="sldNum" sz="quarter" idx="12"/>
          </p:nvPr>
        </p:nvSpPr>
        <p:spPr/>
        <p:txBody>
          <a:bodyPr/>
          <a:lstStyle/>
          <a:p>
            <a:fld id="{69AFFE21-306B-104C-A652-3A8A92DE08D1}" type="slidenum">
              <a:rPr lang="de-DE" smtClean="0"/>
              <a:pPr/>
              <a:t>72</a:t>
            </a:fld>
            <a:endParaRPr lang="de-DE" dirty="0"/>
          </a:p>
        </p:txBody>
      </p:sp>
      <p:sp>
        <p:nvSpPr>
          <p:cNvPr id="7" name="Fußzeilenplatzhalter 6">
            <a:extLst>
              <a:ext uri="{FF2B5EF4-FFF2-40B4-BE49-F238E27FC236}">
                <a16:creationId xmlns:a16="http://schemas.microsoft.com/office/drawing/2014/main" id="{717146B9-D08B-10F1-7609-A08E2F625641}"/>
              </a:ext>
            </a:extLst>
          </p:cNvPr>
          <p:cNvSpPr>
            <a:spLocks noGrp="1"/>
          </p:cNvSpPr>
          <p:nvPr>
            <p:ph type="ftr" sz="quarter" idx="3"/>
          </p:nvPr>
        </p:nvSpPr>
        <p:spPr/>
        <p:txBody>
          <a:bodyPr/>
          <a:lstStyle/>
          <a:p>
            <a:r>
              <a:rPr lang="de-DE"/>
              <a:t>Ulrich Kortenkamp | Elise Stroetmann | Marcus Röhming</a:t>
            </a:r>
            <a:endParaRPr lang="de-DE" dirty="0"/>
          </a:p>
        </p:txBody>
      </p:sp>
      <p:sp>
        <p:nvSpPr>
          <p:cNvPr id="9" name="Titel 8">
            <a:extLst>
              <a:ext uri="{FF2B5EF4-FFF2-40B4-BE49-F238E27FC236}">
                <a16:creationId xmlns:a16="http://schemas.microsoft.com/office/drawing/2014/main" id="{E9AB4606-C881-E729-561C-F8FB846C86B0}"/>
              </a:ext>
            </a:extLst>
          </p:cNvPr>
          <p:cNvSpPr>
            <a:spLocks noGrp="1"/>
          </p:cNvSpPr>
          <p:nvPr>
            <p:ph type="title"/>
          </p:nvPr>
        </p:nvSpPr>
        <p:spPr/>
        <p:txBody>
          <a:bodyPr/>
          <a:lstStyle/>
          <a:p>
            <a:r>
              <a:rPr lang="de-DE" dirty="0"/>
              <a:t>Arbeitsauftrag: Lösung</a:t>
            </a:r>
          </a:p>
        </p:txBody>
      </p:sp>
    </p:spTree>
    <p:extLst>
      <p:ext uri="{BB962C8B-B14F-4D97-AF65-F5344CB8AC3E}">
        <p14:creationId xmlns:p14="http://schemas.microsoft.com/office/powerpoint/2010/main" val="39508504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9E26661D-83C9-75A7-391F-04C4699D576C}"/>
              </a:ext>
            </a:extLst>
          </p:cNvPr>
          <p:cNvPicPr>
            <a:picLocks noChangeAspect="1"/>
          </p:cNvPicPr>
          <p:nvPr/>
        </p:nvPicPr>
        <p:blipFill>
          <a:blip r:embed="rId3"/>
          <a:srcRect/>
          <a:stretch/>
        </p:blipFill>
        <p:spPr>
          <a:xfrm>
            <a:off x="80848" y="1815952"/>
            <a:ext cx="4305300" cy="4076700"/>
          </a:xfrm>
          <a:prstGeom prst="rect">
            <a:avLst/>
          </a:prstGeom>
        </p:spPr>
      </p:pic>
      <mc:AlternateContent xmlns:mc="http://schemas.openxmlformats.org/markup-compatibility/2006" xmlns:a14="http://schemas.microsoft.com/office/drawing/2010/main">
        <mc:Choice Requires="a14">
          <p:sp>
            <p:nvSpPr>
              <p:cNvPr id="16" name="Textfeld 15">
                <a:extLst>
                  <a:ext uri="{FF2B5EF4-FFF2-40B4-BE49-F238E27FC236}">
                    <a16:creationId xmlns:a16="http://schemas.microsoft.com/office/drawing/2014/main" id="{5DDEA1D7-AC92-DE11-EE82-786943EF3ED6}"/>
                  </a:ext>
                </a:extLst>
              </p:cNvPr>
              <p:cNvSpPr txBox="1"/>
              <p:nvPr/>
            </p:nvSpPr>
            <p:spPr>
              <a:xfrm>
                <a:off x="4291257" y="1698848"/>
                <a:ext cx="4801372" cy="1169551"/>
              </a:xfrm>
              <a:prstGeom prst="rect">
                <a:avLst/>
              </a:prstGeom>
              <a:noFill/>
            </p:spPr>
            <p:txBody>
              <a:bodyPr wrap="square" rtlCol="0">
                <a:spAutoFit/>
              </a:bodyPr>
              <a:lstStyle/>
              <a:p>
                <a:pPr>
                  <a:spcAft>
                    <a:spcPts val="1200"/>
                  </a:spcAft>
                </a:pPr>
                <a14:m>
                  <m:oMath xmlns:m="http://schemas.openxmlformats.org/officeDocument/2006/math">
                    <m:r>
                      <a:rPr lang="de-DE" sz="2000" b="0" i="1" smtClean="0">
                        <a:latin typeface="Cambria Math" panose="02040503050406030204" pitchFamily="18" charset="0"/>
                      </a:rPr>
                      <m:t>𝜀</m:t>
                    </m:r>
                    <m:r>
                      <a:rPr lang="de-DE" sz="2000" b="0" i="1" smtClean="0">
                        <a:latin typeface="Cambria Math" panose="02040503050406030204" pitchFamily="18" charset="0"/>
                      </a:rPr>
                      <m:t>=</m:t>
                    </m:r>
                    <m:r>
                      <a:rPr lang="de-DE" sz="2000" b="0" i="1" smtClean="0">
                        <a:latin typeface="Cambria Math" panose="02040503050406030204" pitchFamily="18" charset="0"/>
                      </a:rPr>
                      <m:t>𝛽</m:t>
                    </m:r>
                    <m:r>
                      <a:rPr lang="de-DE" sz="2000" b="0" i="1" smtClean="0">
                        <a:latin typeface="Cambria Math" panose="02040503050406030204" pitchFamily="18" charset="0"/>
                      </a:rPr>
                      <m:t>=62°</m:t>
                    </m:r>
                  </m:oMath>
                </a14:m>
                <a:r>
                  <a:rPr lang="en-US" sz="2000" dirty="0"/>
                  <a:t> </a:t>
                </a:r>
              </a:p>
              <a:p>
                <a:pPr>
                  <a:spcAft>
                    <a:spcPts val="1200"/>
                  </a:spcAft>
                </a:pPr>
                <a:r>
                  <a:rPr lang="en-US" sz="2000" b="1" dirty="0"/>
                  <a:t>Wenn</a:t>
                </a:r>
                <a:r>
                  <a:rPr lang="en-US" sz="2000" dirty="0"/>
                  <a:t> </a:t>
                </a:r>
                <a14:m>
                  <m:oMath xmlns:m="http://schemas.openxmlformats.org/officeDocument/2006/math">
                    <m:r>
                      <a:rPr lang="de-DE" sz="2000" b="0" i="1" smtClean="0">
                        <a:latin typeface="Cambria Math" panose="02040503050406030204" pitchFamily="18" charset="0"/>
                      </a:rPr>
                      <m:t>𝜀</m:t>
                    </m:r>
                    <m:r>
                      <a:rPr lang="de-DE" sz="2000" b="0" i="1" smtClean="0">
                        <a:latin typeface="Cambria Math" panose="02040503050406030204" pitchFamily="18" charset="0"/>
                      </a:rPr>
                      <m:t>=62°</m:t>
                    </m:r>
                  </m:oMath>
                </a14:m>
                <a:r>
                  <a:rPr lang="en-US" sz="2000" dirty="0"/>
                  <a:t> </a:t>
                </a:r>
                <a:r>
                  <a:rPr lang="en-US" sz="2000" b="1" dirty="0"/>
                  <a:t>und</a:t>
                </a:r>
                <a:r>
                  <a:rPr lang="en-US" sz="2000" dirty="0"/>
                  <a:t> C auf dem </a:t>
                </a:r>
                <a:r>
                  <a:rPr lang="en-US" sz="2000" dirty="0" err="1"/>
                  <a:t>Thaleskreis</a:t>
                </a:r>
                <a:r>
                  <a:rPr lang="en-US" sz="2000" dirty="0"/>
                  <a:t>,</a:t>
                </a:r>
                <a:br>
                  <a:rPr lang="en-US" sz="2000" dirty="0"/>
                </a:br>
                <a:r>
                  <a:rPr lang="en-US" sz="2000" b="1" dirty="0" err="1"/>
                  <a:t>dann</a:t>
                </a:r>
                <a:r>
                  <a:rPr lang="en-US" sz="2000" dirty="0"/>
                  <a:t> </a:t>
                </a:r>
                <a:r>
                  <a:rPr lang="en-US" sz="2000" dirty="0" err="1"/>
                  <a:t>ist</a:t>
                </a:r>
                <a:r>
                  <a:rPr lang="en-US" sz="2000" dirty="0"/>
                  <a:t> </a:t>
                </a:r>
                <a14:m>
                  <m:oMath xmlns:m="http://schemas.openxmlformats.org/officeDocument/2006/math">
                    <m:r>
                      <a:rPr lang="de-DE" sz="2000" b="0" i="1" smtClean="0">
                        <a:latin typeface="Cambria Math" panose="02040503050406030204" pitchFamily="18" charset="0"/>
                      </a:rPr>
                      <m:t>𝛿</m:t>
                    </m:r>
                    <m:r>
                      <a:rPr lang="de-DE" sz="2000" b="0" i="1" smtClean="0">
                        <a:latin typeface="Cambria Math" panose="02040503050406030204" pitchFamily="18" charset="0"/>
                      </a:rPr>
                      <m:t>=90°−62°=28°</m:t>
                    </m:r>
                  </m:oMath>
                </a14:m>
                <a:r>
                  <a:rPr lang="en-US" sz="2000" dirty="0"/>
                  <a:t>.</a:t>
                </a:r>
              </a:p>
            </p:txBody>
          </p:sp>
        </mc:Choice>
        <mc:Fallback xmlns="">
          <p:sp>
            <p:nvSpPr>
              <p:cNvPr id="16" name="Textfeld 15">
                <a:extLst>
                  <a:ext uri="{FF2B5EF4-FFF2-40B4-BE49-F238E27FC236}">
                    <a16:creationId xmlns:a16="http://schemas.microsoft.com/office/drawing/2014/main" id="{5DDEA1D7-AC92-DE11-EE82-786943EF3ED6}"/>
                  </a:ext>
                </a:extLst>
              </p:cNvPr>
              <p:cNvSpPr txBox="1">
                <a:spLocks noRot="1" noChangeAspect="1" noMove="1" noResize="1" noEditPoints="1" noAdjustHandles="1" noChangeArrowheads="1" noChangeShapeType="1" noTextEdit="1"/>
              </p:cNvSpPr>
              <p:nvPr/>
            </p:nvSpPr>
            <p:spPr>
              <a:xfrm>
                <a:off x="4291257" y="1698848"/>
                <a:ext cx="4801372" cy="1169551"/>
              </a:xfrm>
              <a:prstGeom prst="rect">
                <a:avLst/>
              </a:prstGeom>
              <a:blipFill>
                <a:blip r:embed="rId4"/>
                <a:stretch>
                  <a:fillRect l="-1396" r="-508" b="-8854"/>
                </a:stretch>
              </a:blipFill>
            </p:spPr>
            <p:txBody>
              <a:bodyPr/>
              <a:lstStyle/>
              <a:p>
                <a:r>
                  <a:rPr lang="de-DE">
                    <a:noFill/>
                  </a:rPr>
                  <a:t> </a:t>
                </a:r>
              </a:p>
            </p:txBody>
          </p:sp>
        </mc:Fallback>
      </mc:AlternateContent>
      <p:grpSp>
        <p:nvGrpSpPr>
          <p:cNvPr id="19" name="Gruppieren 18">
            <a:extLst>
              <a:ext uri="{FF2B5EF4-FFF2-40B4-BE49-F238E27FC236}">
                <a16:creationId xmlns:a16="http://schemas.microsoft.com/office/drawing/2014/main" id="{7DAC12F4-BFDC-FAAC-F978-C5E40D69FA94}"/>
              </a:ext>
            </a:extLst>
          </p:cNvPr>
          <p:cNvGrpSpPr/>
          <p:nvPr/>
        </p:nvGrpSpPr>
        <p:grpSpPr>
          <a:xfrm>
            <a:off x="9237409" y="1567581"/>
            <a:ext cx="2759824" cy="4344982"/>
            <a:chOff x="9237409" y="1567581"/>
            <a:chExt cx="2759824" cy="4344982"/>
          </a:xfrm>
        </p:grpSpPr>
        <p:grpSp>
          <p:nvGrpSpPr>
            <p:cNvPr id="14" name="Gruppieren 13">
              <a:extLst>
                <a:ext uri="{FF2B5EF4-FFF2-40B4-BE49-F238E27FC236}">
                  <a16:creationId xmlns:a16="http://schemas.microsoft.com/office/drawing/2014/main" id="{18BF0E3C-2960-1116-C55C-8B1752E20855}"/>
                </a:ext>
              </a:extLst>
            </p:cNvPr>
            <p:cNvGrpSpPr/>
            <p:nvPr/>
          </p:nvGrpSpPr>
          <p:grpSpPr>
            <a:xfrm>
              <a:off x="9237409" y="1567581"/>
              <a:ext cx="2759824" cy="2352739"/>
              <a:chOff x="8485068" y="3394741"/>
              <a:chExt cx="3132000" cy="2670018"/>
            </a:xfrm>
          </p:grpSpPr>
          <p:pic>
            <p:nvPicPr>
              <p:cNvPr id="8" name="Grafik 7">
                <a:extLst>
                  <a:ext uri="{FF2B5EF4-FFF2-40B4-BE49-F238E27FC236}">
                    <a16:creationId xmlns:a16="http://schemas.microsoft.com/office/drawing/2014/main" id="{4EF778BF-3451-9324-56C3-0167ECDAAC4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100732" y="3999321"/>
                <a:ext cx="1900671" cy="1733945"/>
              </a:xfrm>
              <a:prstGeom prst="rect">
                <a:avLst/>
              </a:prstGeom>
            </p:spPr>
          </p:pic>
          <p:grpSp>
            <p:nvGrpSpPr>
              <p:cNvPr id="9" name="Gruppieren 8">
                <a:extLst>
                  <a:ext uri="{FF2B5EF4-FFF2-40B4-BE49-F238E27FC236}">
                    <a16:creationId xmlns:a16="http://schemas.microsoft.com/office/drawing/2014/main" id="{44EADA1F-186E-8D2B-4D56-1323A7888D9F}"/>
                  </a:ext>
                </a:extLst>
              </p:cNvPr>
              <p:cNvGrpSpPr/>
              <p:nvPr/>
            </p:nvGrpSpPr>
            <p:grpSpPr>
              <a:xfrm>
                <a:off x="8485068" y="3394741"/>
                <a:ext cx="3132000" cy="2670018"/>
                <a:chOff x="4646715" y="987583"/>
                <a:chExt cx="3132000" cy="2670018"/>
              </a:xfrm>
            </p:grpSpPr>
            <p:sp>
              <p:nvSpPr>
                <p:cNvPr id="11" name="Freihandform: Form 19">
                  <a:extLst>
                    <a:ext uri="{FF2B5EF4-FFF2-40B4-BE49-F238E27FC236}">
                      <a16:creationId xmlns:a16="http://schemas.microsoft.com/office/drawing/2014/main" id="{82913933-CBC2-A131-912F-5689C8FB90B3}"/>
                    </a:ext>
                  </a:extLst>
                </p:cNvPr>
                <p:cNvSpPr/>
                <p:nvPr/>
              </p:nvSpPr>
              <p:spPr>
                <a:xfrm>
                  <a:off x="4646715" y="987583"/>
                  <a:ext cx="3132000" cy="2670018"/>
                </a:xfrm>
                <a:custGeom>
                  <a:avLst/>
                  <a:gdLst>
                    <a:gd name="connsiteX0" fmla="*/ 281952 w 3132000"/>
                    <a:gd name="connsiteY0" fmla="*/ 126000 h 4428000"/>
                    <a:gd name="connsiteX1" fmla="*/ 126000 w 3132000"/>
                    <a:gd name="connsiteY1" fmla="*/ 281952 h 4428000"/>
                    <a:gd name="connsiteX2" fmla="*/ 126000 w 3132000"/>
                    <a:gd name="connsiteY2" fmla="*/ 4146048 h 4428000"/>
                    <a:gd name="connsiteX3" fmla="*/ 281952 w 3132000"/>
                    <a:gd name="connsiteY3" fmla="*/ 4302000 h 4428000"/>
                    <a:gd name="connsiteX4" fmla="*/ 2850048 w 3132000"/>
                    <a:gd name="connsiteY4" fmla="*/ 4302000 h 4428000"/>
                    <a:gd name="connsiteX5" fmla="*/ 3006000 w 3132000"/>
                    <a:gd name="connsiteY5" fmla="*/ 4146048 h 4428000"/>
                    <a:gd name="connsiteX6" fmla="*/ 3006000 w 3132000"/>
                    <a:gd name="connsiteY6" fmla="*/ 281952 h 4428000"/>
                    <a:gd name="connsiteX7" fmla="*/ 2850048 w 3132000"/>
                    <a:gd name="connsiteY7" fmla="*/ 126000 h 4428000"/>
                    <a:gd name="connsiteX8" fmla="*/ 0 w 3132000"/>
                    <a:gd name="connsiteY8" fmla="*/ 0 h 4428000"/>
                    <a:gd name="connsiteX9" fmla="*/ 3132000 w 3132000"/>
                    <a:gd name="connsiteY9" fmla="*/ 0 h 4428000"/>
                    <a:gd name="connsiteX10" fmla="*/ 3132000 w 3132000"/>
                    <a:gd name="connsiteY10" fmla="*/ 4428000 h 4428000"/>
                    <a:gd name="connsiteX11" fmla="*/ 0 w 3132000"/>
                    <a:gd name="connsiteY11" fmla="*/ 4428000 h 442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2000" h="4428000">
                      <a:moveTo>
                        <a:pt x="281952" y="126000"/>
                      </a:moveTo>
                      <a:cubicBezTo>
                        <a:pt x="195822" y="126000"/>
                        <a:pt x="126000" y="195822"/>
                        <a:pt x="126000" y="281952"/>
                      </a:cubicBezTo>
                      <a:lnTo>
                        <a:pt x="126000" y="4146048"/>
                      </a:lnTo>
                      <a:cubicBezTo>
                        <a:pt x="126000" y="4232178"/>
                        <a:pt x="195822" y="4302000"/>
                        <a:pt x="281952" y="4302000"/>
                      </a:cubicBezTo>
                      <a:lnTo>
                        <a:pt x="2850048" y="4302000"/>
                      </a:lnTo>
                      <a:cubicBezTo>
                        <a:pt x="2936178" y="4302000"/>
                        <a:pt x="3006000" y="4232178"/>
                        <a:pt x="3006000" y="4146048"/>
                      </a:cubicBezTo>
                      <a:lnTo>
                        <a:pt x="3006000" y="281952"/>
                      </a:lnTo>
                      <a:cubicBezTo>
                        <a:pt x="3006000" y="195822"/>
                        <a:pt x="2936178" y="126000"/>
                        <a:pt x="2850048" y="126000"/>
                      </a:cubicBezTo>
                      <a:close/>
                      <a:moveTo>
                        <a:pt x="0" y="0"/>
                      </a:moveTo>
                      <a:lnTo>
                        <a:pt x="3132000" y="0"/>
                      </a:lnTo>
                      <a:lnTo>
                        <a:pt x="3132000" y="4428000"/>
                      </a:lnTo>
                      <a:lnTo>
                        <a:pt x="0" y="4428000"/>
                      </a:lnTo>
                      <a:close/>
                    </a:path>
                  </a:pathLst>
                </a:custGeom>
                <a:solidFill>
                  <a:srgbClr val="DCEAF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de-DE"/>
                </a:p>
              </p:txBody>
            </p:sp>
            <p:sp>
              <p:nvSpPr>
                <p:cNvPr id="12" name="Oval 2">
                  <a:extLst>
                    <a:ext uri="{FF2B5EF4-FFF2-40B4-BE49-F238E27FC236}">
                      <a16:creationId xmlns:a16="http://schemas.microsoft.com/office/drawing/2014/main" id="{BA470AF0-1A38-B0BF-120E-4DECB1E4E145}"/>
                    </a:ext>
                  </a:extLst>
                </p:cNvPr>
                <p:cNvSpPr>
                  <a:spLocks noChangeAspect="1"/>
                </p:cNvSpPr>
                <p:nvPr/>
              </p:nvSpPr>
              <p:spPr>
                <a:xfrm>
                  <a:off x="7279605" y="987583"/>
                  <a:ext cx="49911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de-DE" sz="1400" b="1">
                      <a:solidFill>
                        <a:srgbClr val="74ABE1"/>
                      </a:solidFill>
                      <a:latin typeface="Calibri" panose="020F0502020204030204" pitchFamily="34" charset="0"/>
                      <a:ea typeface="MS Mincho" panose="02020609040205080304" pitchFamily="49" charset="-128"/>
                      <a:cs typeface="Arial" panose="020B0604020202020204" pitchFamily="34" charset="0"/>
                    </a:rPr>
                    <a:t>2</a:t>
                  </a:r>
                  <a:r>
                    <a:rPr lang="de-DE" sz="1400">
                      <a:solidFill>
                        <a:srgbClr val="000000"/>
                      </a:solidFill>
                      <a:effectLst/>
                      <a:latin typeface="Calibri" panose="020F0502020204030204" pitchFamily="34" charset="0"/>
                      <a:ea typeface="MS Mincho" panose="02020609040205080304" pitchFamily="49" charset="-128"/>
                      <a:cs typeface="Arial" panose="020B0604020202020204" pitchFamily="34" charset="0"/>
                    </a:rPr>
                    <a:t> </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sp>
              <p:nvSpPr>
                <p:cNvPr id="13" name="Rechteck 2">
                  <a:extLst>
                    <a:ext uri="{FF2B5EF4-FFF2-40B4-BE49-F238E27FC236}">
                      <a16:creationId xmlns:a16="http://schemas.microsoft.com/office/drawing/2014/main" id="{C38D86C6-8E83-DC24-6A77-19766ACE5712}"/>
                    </a:ext>
                  </a:extLst>
                </p:cNvPr>
                <p:cNvSpPr/>
                <p:nvPr/>
              </p:nvSpPr>
              <p:spPr>
                <a:xfrm>
                  <a:off x="4646715" y="987583"/>
                  <a:ext cx="187496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216000" bIns="45720" numCol="1" spcCol="0" rtlCol="0" fromWordArt="0" anchor="ctr" anchorCtr="0" forceAA="0" compatLnSpc="1">
                  <a:prstTxWarp prst="textNoShape">
                    <a:avLst/>
                  </a:prstTxWarp>
                  <a:noAutofit/>
                </a:bodyPr>
                <a:lstStyle/>
                <a:p>
                  <a:pPr algn="r"/>
                  <a:r>
                    <a:rPr lang="de-DE" sz="1400" b="1">
                      <a:solidFill>
                        <a:srgbClr val="4E95D9">
                          <a:alpha val="73000"/>
                        </a:srgbClr>
                      </a:solidFill>
                      <a:effectLst/>
                      <a:latin typeface="Calibri" panose="020F0502020204030204" pitchFamily="34" charset="0"/>
                      <a:ea typeface="MS Mincho" panose="02020609040205080304" pitchFamily="49" charset="-128"/>
                      <a:cs typeface="Calibri" panose="020F0502020204030204" pitchFamily="34" charset="0"/>
                    </a:rPr>
                    <a:t>Wissensspeicher</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grpSp>
        </p:grpSp>
        <p:sp>
          <p:nvSpPr>
            <p:cNvPr id="15" name="Textfeld 14">
              <a:extLst>
                <a:ext uri="{FF2B5EF4-FFF2-40B4-BE49-F238E27FC236}">
                  <a16:creationId xmlns:a16="http://schemas.microsoft.com/office/drawing/2014/main" id="{1E379606-7D71-4414-08DD-ADF52CF70A1A}"/>
                </a:ext>
              </a:extLst>
            </p:cNvPr>
            <p:cNvSpPr txBox="1"/>
            <p:nvPr/>
          </p:nvSpPr>
          <p:spPr>
            <a:xfrm>
              <a:off x="9691331" y="3983017"/>
              <a:ext cx="1771126" cy="369332"/>
            </a:xfrm>
            <a:prstGeom prst="rect">
              <a:avLst/>
            </a:prstGeom>
            <a:noFill/>
          </p:spPr>
          <p:txBody>
            <a:bodyPr wrap="none" rtlCol="0">
              <a:spAutoFit/>
            </a:bodyPr>
            <a:lstStyle/>
            <a:p>
              <a:r>
                <a:rPr lang="en-US" dirty="0">
                  <a:solidFill>
                    <a:schemeClr val="tx2">
                      <a:lumMod val="75000"/>
                      <a:lumOff val="25000"/>
                    </a:schemeClr>
                  </a:solidFill>
                  <a:latin typeface="Calibri" panose="020F0502020204030204" pitchFamily="34" charset="0"/>
                  <a:cs typeface="Calibri" panose="020F0502020204030204" pitchFamily="34" charset="0"/>
                </a:rPr>
                <a:t>+ </a:t>
              </a:r>
              <a:r>
                <a:rPr lang="en-US" dirty="0" err="1">
                  <a:solidFill>
                    <a:schemeClr val="tx2">
                      <a:lumMod val="75000"/>
                      <a:lumOff val="25000"/>
                    </a:schemeClr>
                  </a:solidFill>
                  <a:latin typeface="Calibri" panose="020F0502020204030204" pitchFamily="34" charset="0"/>
                  <a:cs typeface="Calibri" panose="020F0502020204030204" pitchFamily="34" charset="0"/>
                </a:rPr>
                <a:t>Satz</a:t>
              </a:r>
              <a:r>
                <a:rPr lang="en-US" dirty="0">
                  <a:solidFill>
                    <a:schemeClr val="tx2">
                      <a:lumMod val="75000"/>
                      <a:lumOff val="25000"/>
                    </a:schemeClr>
                  </a:solidFill>
                  <a:latin typeface="Calibri" panose="020F0502020204030204" pitchFamily="34" charset="0"/>
                  <a:cs typeface="Calibri" panose="020F0502020204030204" pitchFamily="34" charset="0"/>
                </a:rPr>
                <a:t> des Thales</a:t>
              </a:r>
            </a:p>
          </p:txBody>
        </p:sp>
        <p:pic>
          <p:nvPicPr>
            <p:cNvPr id="17" name="Grafik 16">
              <a:extLst>
                <a:ext uri="{FF2B5EF4-FFF2-40B4-BE49-F238E27FC236}">
                  <a16:creationId xmlns:a16="http://schemas.microsoft.com/office/drawing/2014/main" id="{3D244765-05E3-ACD3-5CFF-BECE322E031C}"/>
                </a:ext>
              </a:extLst>
            </p:cNvPr>
            <p:cNvPicPr>
              <a:picLocks noChangeAspect="1"/>
            </p:cNvPicPr>
            <p:nvPr/>
          </p:nvPicPr>
          <p:blipFill>
            <a:blip r:embed="rId6"/>
            <a:stretch>
              <a:fillRect/>
            </a:stretch>
          </p:blipFill>
          <p:spPr>
            <a:xfrm>
              <a:off x="9823217" y="4332988"/>
              <a:ext cx="1588207" cy="1579575"/>
            </a:xfrm>
            <a:prstGeom prst="rect">
              <a:avLst/>
            </a:prstGeom>
          </p:spPr>
        </p:pic>
      </p:grpSp>
      <p:sp>
        <p:nvSpPr>
          <p:cNvPr id="3" name="Datumsplatzhalter 2">
            <a:extLst>
              <a:ext uri="{FF2B5EF4-FFF2-40B4-BE49-F238E27FC236}">
                <a16:creationId xmlns:a16="http://schemas.microsoft.com/office/drawing/2014/main" id="{2BB5C066-38EA-EB4F-60A0-3E38EEB7AC19}"/>
              </a:ext>
            </a:extLst>
          </p:cNvPr>
          <p:cNvSpPr>
            <a:spLocks noGrp="1"/>
          </p:cNvSpPr>
          <p:nvPr>
            <p:ph type="dt" sz="half" idx="2"/>
          </p:nvPr>
        </p:nvSpPr>
        <p:spPr/>
        <p:txBody>
          <a:bodyPr/>
          <a:lstStyle/>
          <a:p>
            <a:fld id="{C3DA21DD-C58F-4A56-A3FB-12B7961C644D}" type="datetime1">
              <a:rPr lang="de-DE" smtClean="0"/>
              <a:t>29.04.2024</a:t>
            </a:fld>
            <a:endParaRPr lang="de-DE" dirty="0"/>
          </a:p>
        </p:txBody>
      </p:sp>
      <p:sp>
        <p:nvSpPr>
          <p:cNvPr id="7" name="Foliennummernplatzhalter 6">
            <a:extLst>
              <a:ext uri="{FF2B5EF4-FFF2-40B4-BE49-F238E27FC236}">
                <a16:creationId xmlns:a16="http://schemas.microsoft.com/office/drawing/2014/main" id="{38CE8FBE-5A8C-C73E-8E54-087356E9B3E4}"/>
              </a:ext>
            </a:extLst>
          </p:cNvPr>
          <p:cNvSpPr>
            <a:spLocks noGrp="1"/>
          </p:cNvSpPr>
          <p:nvPr>
            <p:ph type="sldNum" sz="quarter" idx="12"/>
          </p:nvPr>
        </p:nvSpPr>
        <p:spPr/>
        <p:txBody>
          <a:bodyPr/>
          <a:lstStyle/>
          <a:p>
            <a:fld id="{69AFFE21-306B-104C-A652-3A8A92DE08D1}" type="slidenum">
              <a:rPr lang="de-DE" smtClean="0"/>
              <a:pPr/>
              <a:t>73</a:t>
            </a:fld>
            <a:endParaRPr lang="de-DE" dirty="0"/>
          </a:p>
        </p:txBody>
      </p:sp>
      <p:sp>
        <p:nvSpPr>
          <p:cNvPr id="10" name="Fußzeilenplatzhalter 9">
            <a:extLst>
              <a:ext uri="{FF2B5EF4-FFF2-40B4-BE49-F238E27FC236}">
                <a16:creationId xmlns:a16="http://schemas.microsoft.com/office/drawing/2014/main" id="{CA5836CC-CB69-F00C-4508-A02353DB7146}"/>
              </a:ext>
            </a:extLst>
          </p:cNvPr>
          <p:cNvSpPr>
            <a:spLocks noGrp="1"/>
          </p:cNvSpPr>
          <p:nvPr>
            <p:ph type="ftr" sz="quarter" idx="3"/>
          </p:nvPr>
        </p:nvSpPr>
        <p:spPr/>
        <p:txBody>
          <a:bodyPr/>
          <a:lstStyle/>
          <a:p>
            <a:r>
              <a:rPr lang="de-DE"/>
              <a:t>Ulrich Kortenkamp | Elise Stroetmann | Marcus Röhming</a:t>
            </a:r>
            <a:endParaRPr lang="de-DE" dirty="0"/>
          </a:p>
        </p:txBody>
      </p:sp>
      <p:sp>
        <p:nvSpPr>
          <p:cNvPr id="20" name="Titel 19">
            <a:extLst>
              <a:ext uri="{FF2B5EF4-FFF2-40B4-BE49-F238E27FC236}">
                <a16:creationId xmlns:a16="http://schemas.microsoft.com/office/drawing/2014/main" id="{11010CEC-377A-F435-57FC-20AADCA2F24F}"/>
              </a:ext>
            </a:extLst>
          </p:cNvPr>
          <p:cNvSpPr>
            <a:spLocks noGrp="1"/>
          </p:cNvSpPr>
          <p:nvPr>
            <p:ph type="title"/>
          </p:nvPr>
        </p:nvSpPr>
        <p:spPr/>
        <p:txBody>
          <a:bodyPr/>
          <a:lstStyle/>
          <a:p>
            <a:r>
              <a:rPr lang="de-DE" dirty="0"/>
              <a:t>Arbeitsauftrag: Lösung</a:t>
            </a:r>
          </a:p>
        </p:txBody>
      </p:sp>
    </p:spTree>
    <p:extLst>
      <p:ext uri="{BB962C8B-B14F-4D97-AF65-F5344CB8AC3E}">
        <p14:creationId xmlns:p14="http://schemas.microsoft.com/office/powerpoint/2010/main" val="1234341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animEffect transition="in" filter="fade">
                                      <p:cBhvr>
                                        <p:cTn id="7" dur="500"/>
                                        <p:tgtEl>
                                          <p:spTgt spid="16">
                                            <p:txEl>
                                              <p:pRg st="1" end="1"/>
                                            </p:txEl>
                                          </p:spTgt>
                                        </p:tgtEl>
                                      </p:cBhvr>
                                    </p:animEffect>
                                  </p:childTnLst>
                                </p:cTn>
                              </p:par>
                              <p:par>
                                <p:cTn id="8" presetID="2" presetClass="entr" presetSubtype="2"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additive="base">
                                        <p:cTn id="10" dur="250" fill="hold"/>
                                        <p:tgtEl>
                                          <p:spTgt spid="19"/>
                                        </p:tgtEl>
                                        <p:attrNameLst>
                                          <p:attrName>ppt_x</p:attrName>
                                        </p:attrNameLst>
                                      </p:cBhvr>
                                      <p:tavLst>
                                        <p:tav tm="0">
                                          <p:val>
                                            <p:strVal val="1+#ppt_w/2"/>
                                          </p:val>
                                        </p:tav>
                                        <p:tav tm="100000">
                                          <p:val>
                                            <p:strVal val="#ppt_x"/>
                                          </p:val>
                                        </p:tav>
                                      </p:tavLst>
                                    </p:anim>
                                    <p:anim calcmode="lin" valueType="num">
                                      <p:cBhvr additive="base">
                                        <p:cTn id="11" dur="25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6" name="Textfeld 15">
                <a:extLst>
                  <a:ext uri="{FF2B5EF4-FFF2-40B4-BE49-F238E27FC236}">
                    <a16:creationId xmlns:a16="http://schemas.microsoft.com/office/drawing/2014/main" id="{5DDEA1D7-AC92-DE11-EE82-786943EF3ED6}"/>
                  </a:ext>
                </a:extLst>
              </p:cNvPr>
              <p:cNvSpPr txBox="1"/>
              <p:nvPr/>
            </p:nvSpPr>
            <p:spPr>
              <a:xfrm>
                <a:off x="4291257" y="1698848"/>
                <a:ext cx="4801372" cy="2400657"/>
              </a:xfrm>
              <a:prstGeom prst="rect">
                <a:avLst/>
              </a:prstGeom>
              <a:noFill/>
            </p:spPr>
            <p:txBody>
              <a:bodyPr wrap="square" rtlCol="0">
                <a:spAutoFit/>
              </a:bodyPr>
              <a:lstStyle/>
              <a:p>
                <a:pPr>
                  <a:spcAft>
                    <a:spcPts val="1200"/>
                  </a:spcAft>
                </a:pPr>
                <a14:m>
                  <m:oMath xmlns:m="http://schemas.openxmlformats.org/officeDocument/2006/math">
                    <m:r>
                      <a:rPr lang="de-DE" sz="2000" b="0" i="1" smtClean="0">
                        <a:latin typeface="Cambria Math" panose="02040503050406030204" pitchFamily="18" charset="0"/>
                      </a:rPr>
                      <m:t>𝜀</m:t>
                    </m:r>
                    <m:r>
                      <a:rPr lang="de-DE" sz="2000" b="0" i="1" smtClean="0">
                        <a:latin typeface="Cambria Math" panose="02040503050406030204" pitchFamily="18" charset="0"/>
                      </a:rPr>
                      <m:t>=</m:t>
                    </m:r>
                    <m:r>
                      <a:rPr lang="de-DE" sz="2000" b="0" i="1" smtClean="0">
                        <a:latin typeface="Cambria Math" panose="02040503050406030204" pitchFamily="18" charset="0"/>
                      </a:rPr>
                      <m:t>𝛽</m:t>
                    </m:r>
                    <m:r>
                      <a:rPr lang="de-DE" sz="2000" b="0" i="1" smtClean="0">
                        <a:latin typeface="Cambria Math" panose="02040503050406030204" pitchFamily="18" charset="0"/>
                      </a:rPr>
                      <m:t>=62°</m:t>
                    </m:r>
                  </m:oMath>
                </a14:m>
                <a:r>
                  <a:rPr lang="en-US" sz="2000" dirty="0"/>
                  <a:t> </a:t>
                </a:r>
              </a:p>
              <a:p>
                <a:pPr>
                  <a:spcAft>
                    <a:spcPts val="1200"/>
                  </a:spcAft>
                </a:pPr>
                <a14:m>
                  <m:oMath xmlns:m="http://schemas.openxmlformats.org/officeDocument/2006/math">
                    <m:r>
                      <a:rPr lang="de-DE" sz="2000" b="0" i="1" smtClean="0">
                        <a:latin typeface="Cambria Math" panose="02040503050406030204" pitchFamily="18" charset="0"/>
                      </a:rPr>
                      <m:t>𝛿</m:t>
                    </m:r>
                    <m:r>
                      <a:rPr lang="de-DE" sz="2000" b="0" i="1" smtClean="0">
                        <a:latin typeface="Cambria Math" panose="02040503050406030204" pitchFamily="18" charset="0"/>
                      </a:rPr>
                      <m:t>=90°−62°=28°</m:t>
                    </m:r>
                  </m:oMath>
                </a14:m>
                <a:r>
                  <a:rPr lang="en-US" sz="2000" dirty="0"/>
                  <a:t> </a:t>
                </a:r>
              </a:p>
              <a:p>
                <a:pPr>
                  <a:spcAft>
                    <a:spcPts val="1200"/>
                  </a:spcAft>
                </a:pPr>
                <a:r>
                  <a:rPr lang="en-US" sz="2000" b="1" dirty="0" err="1"/>
                  <a:t>Wenn</a:t>
                </a:r>
                <a:r>
                  <a:rPr lang="en-US" sz="2000" dirty="0"/>
                  <a:t> C auf dem </a:t>
                </a:r>
                <a:r>
                  <a:rPr lang="en-US" sz="2000" dirty="0" err="1"/>
                  <a:t>Thaleskreis</a:t>
                </a:r>
                <a:r>
                  <a:rPr lang="en-US" sz="2000" dirty="0"/>
                  <a:t> </a:t>
                </a:r>
                <a:r>
                  <a:rPr lang="en-US" sz="2000" dirty="0" err="1"/>
                  <a:t>liegt</a:t>
                </a:r>
                <a:r>
                  <a:rPr lang="en-US" sz="2000" dirty="0"/>
                  <a:t>,</a:t>
                </a:r>
                <a:br>
                  <a:rPr lang="en-US" sz="2000" dirty="0"/>
                </a:br>
                <a:r>
                  <a:rPr lang="en-US" sz="2000" b="1" dirty="0" err="1"/>
                  <a:t>dann</a:t>
                </a:r>
                <a:r>
                  <a:rPr lang="en-US" sz="2000" dirty="0"/>
                  <a:t> </a:t>
                </a:r>
                <a:r>
                  <a:rPr lang="en-US" sz="2000" dirty="0" err="1"/>
                  <a:t>ist</a:t>
                </a:r>
                <a:r>
                  <a:rPr lang="en-US" sz="2000" dirty="0"/>
                  <a:t> </a:t>
                </a:r>
                <a14:m>
                  <m:oMath xmlns:m="http://schemas.openxmlformats.org/officeDocument/2006/math">
                    <m:r>
                      <a:rPr lang="de-DE" sz="2000" b="0" i="1" smtClean="0">
                        <a:latin typeface="Cambria Math" panose="02040503050406030204" pitchFamily="18" charset="0"/>
                      </a:rPr>
                      <m:t>∆</m:t>
                    </m:r>
                    <m:r>
                      <a:rPr lang="de-DE" sz="2000" b="0" i="1" smtClean="0">
                        <a:latin typeface="Cambria Math" panose="02040503050406030204" pitchFamily="18" charset="0"/>
                      </a:rPr>
                      <m:t>𝐴𝑀𝐶</m:t>
                    </m:r>
                  </m:oMath>
                </a14:m>
                <a:r>
                  <a:rPr lang="en-US" sz="2000" dirty="0"/>
                  <a:t> </a:t>
                </a:r>
                <a:r>
                  <a:rPr lang="en-US" sz="2000" dirty="0" err="1"/>
                  <a:t>gleichschenklig</a:t>
                </a:r>
                <a:r>
                  <a:rPr lang="en-US" sz="2000" dirty="0"/>
                  <a:t>.</a:t>
                </a:r>
              </a:p>
              <a:p>
                <a:pPr>
                  <a:spcAft>
                    <a:spcPts val="1200"/>
                  </a:spcAft>
                </a:pPr>
                <a:r>
                  <a:rPr lang="en-US" sz="2000" b="1" dirty="0"/>
                  <a:t>Wenn</a:t>
                </a:r>
                <a:r>
                  <a:rPr lang="en-US" sz="2000" dirty="0"/>
                  <a:t> </a:t>
                </a:r>
                <a14:m>
                  <m:oMath xmlns:m="http://schemas.openxmlformats.org/officeDocument/2006/math">
                    <m:r>
                      <a:rPr lang="de-DE" sz="2000" b="0" i="1" smtClean="0">
                        <a:latin typeface="Cambria Math" panose="02040503050406030204" pitchFamily="18" charset="0"/>
                      </a:rPr>
                      <m:t>∆</m:t>
                    </m:r>
                    <m:r>
                      <a:rPr lang="de-DE" sz="2000" b="0" i="1" smtClean="0">
                        <a:latin typeface="Cambria Math" panose="02040503050406030204" pitchFamily="18" charset="0"/>
                      </a:rPr>
                      <m:t>𝐴𝑀𝐶</m:t>
                    </m:r>
                  </m:oMath>
                </a14:m>
                <a:r>
                  <a:rPr lang="en-US" sz="2000" dirty="0"/>
                  <a:t> </a:t>
                </a:r>
                <a:r>
                  <a:rPr lang="en-US" sz="2000" dirty="0" err="1"/>
                  <a:t>gleichschenklig</a:t>
                </a:r>
                <a:r>
                  <a:rPr lang="en-US" sz="2000" dirty="0"/>
                  <a:t> </a:t>
                </a:r>
                <a:r>
                  <a:rPr lang="en-US" sz="2000" dirty="0" err="1"/>
                  <a:t>ist</a:t>
                </a:r>
                <a:r>
                  <a:rPr lang="en-US" sz="2000" dirty="0"/>
                  <a:t>,</a:t>
                </a:r>
                <a:br>
                  <a:rPr lang="en-US" sz="2000" dirty="0"/>
                </a:br>
                <a:r>
                  <a:rPr lang="en-US" sz="2000" b="1" dirty="0" err="1"/>
                  <a:t>dann</a:t>
                </a:r>
                <a:r>
                  <a:rPr lang="en-US" sz="2000" dirty="0"/>
                  <a:t> </a:t>
                </a:r>
                <a:r>
                  <a:rPr lang="en-US" sz="2000" dirty="0" err="1"/>
                  <a:t>ist</a:t>
                </a:r>
                <a:r>
                  <a:rPr lang="en-US" sz="2000" dirty="0"/>
                  <a:t> </a:t>
                </a:r>
                <a14:m>
                  <m:oMath xmlns:m="http://schemas.openxmlformats.org/officeDocument/2006/math">
                    <m:r>
                      <a:rPr lang="de-DE" sz="2000" b="0" i="1" smtClean="0">
                        <a:latin typeface="Cambria Math" panose="02040503050406030204" pitchFamily="18" charset="0"/>
                      </a:rPr>
                      <m:t>𝛼</m:t>
                    </m:r>
                    <m:r>
                      <a:rPr lang="de-DE" sz="2000" b="0" i="1" smtClean="0">
                        <a:latin typeface="Cambria Math" panose="02040503050406030204" pitchFamily="18" charset="0"/>
                      </a:rPr>
                      <m:t>=</m:t>
                    </m:r>
                    <m:r>
                      <a:rPr lang="de-DE" sz="2000" b="0" i="1" smtClean="0">
                        <a:latin typeface="Cambria Math" panose="02040503050406030204" pitchFamily="18" charset="0"/>
                      </a:rPr>
                      <m:t>𝛿</m:t>
                    </m:r>
                    <m:r>
                      <a:rPr lang="de-DE" sz="2000" b="0" i="1" smtClean="0">
                        <a:latin typeface="Cambria Math" panose="02040503050406030204" pitchFamily="18" charset="0"/>
                      </a:rPr>
                      <m:t>=28°</m:t>
                    </m:r>
                  </m:oMath>
                </a14:m>
                <a:r>
                  <a:rPr lang="en-US" sz="2000" dirty="0"/>
                  <a:t>.</a:t>
                </a:r>
              </a:p>
            </p:txBody>
          </p:sp>
        </mc:Choice>
        <mc:Fallback xmlns="">
          <p:sp>
            <p:nvSpPr>
              <p:cNvPr id="16" name="Textfeld 15">
                <a:extLst>
                  <a:ext uri="{FF2B5EF4-FFF2-40B4-BE49-F238E27FC236}">
                    <a16:creationId xmlns:a16="http://schemas.microsoft.com/office/drawing/2014/main" id="{5DDEA1D7-AC92-DE11-EE82-786943EF3ED6}"/>
                  </a:ext>
                </a:extLst>
              </p:cNvPr>
              <p:cNvSpPr txBox="1">
                <a:spLocks noRot="1" noChangeAspect="1" noMove="1" noResize="1" noEditPoints="1" noAdjustHandles="1" noChangeArrowheads="1" noChangeShapeType="1" noTextEdit="1"/>
              </p:cNvSpPr>
              <p:nvPr/>
            </p:nvSpPr>
            <p:spPr>
              <a:xfrm>
                <a:off x="4291257" y="1698848"/>
                <a:ext cx="4801372" cy="2400657"/>
              </a:xfrm>
              <a:prstGeom prst="rect">
                <a:avLst/>
              </a:prstGeom>
              <a:blipFill>
                <a:blip r:embed="rId2"/>
                <a:stretch>
                  <a:fillRect l="-1396" b="-4071"/>
                </a:stretch>
              </a:blipFill>
            </p:spPr>
            <p:txBody>
              <a:bodyPr/>
              <a:lstStyle/>
              <a:p>
                <a:r>
                  <a:rPr lang="de-DE">
                    <a:noFill/>
                  </a:rPr>
                  <a:t> </a:t>
                </a:r>
              </a:p>
            </p:txBody>
          </p:sp>
        </mc:Fallback>
      </mc:AlternateContent>
      <p:pic>
        <p:nvPicPr>
          <p:cNvPr id="3" name="Grafik 2">
            <a:extLst>
              <a:ext uri="{FF2B5EF4-FFF2-40B4-BE49-F238E27FC236}">
                <a16:creationId xmlns:a16="http://schemas.microsoft.com/office/drawing/2014/main" id="{1BE17410-AFD7-6E96-4392-0DA10E8D7DCA}"/>
              </a:ext>
            </a:extLst>
          </p:cNvPr>
          <p:cNvPicPr>
            <a:picLocks noChangeAspect="1"/>
          </p:cNvPicPr>
          <p:nvPr/>
        </p:nvPicPr>
        <p:blipFill>
          <a:blip r:embed="rId3"/>
          <a:srcRect/>
          <a:stretch/>
        </p:blipFill>
        <p:spPr>
          <a:xfrm>
            <a:off x="0" y="1698848"/>
            <a:ext cx="4329881" cy="4240474"/>
          </a:xfrm>
          <a:prstGeom prst="rect">
            <a:avLst/>
          </a:prstGeom>
        </p:spPr>
      </p:pic>
      <p:grpSp>
        <p:nvGrpSpPr>
          <p:cNvPr id="20" name="Gruppieren 19">
            <a:extLst>
              <a:ext uri="{FF2B5EF4-FFF2-40B4-BE49-F238E27FC236}">
                <a16:creationId xmlns:a16="http://schemas.microsoft.com/office/drawing/2014/main" id="{58AB5286-0410-C773-EFC9-350251323899}"/>
              </a:ext>
            </a:extLst>
          </p:cNvPr>
          <p:cNvGrpSpPr/>
          <p:nvPr/>
        </p:nvGrpSpPr>
        <p:grpSpPr>
          <a:xfrm>
            <a:off x="9237409" y="1567581"/>
            <a:ext cx="2759824" cy="2352739"/>
            <a:chOff x="4646715" y="987583"/>
            <a:chExt cx="3132000" cy="2670018"/>
          </a:xfrm>
        </p:grpSpPr>
        <p:pic>
          <p:nvPicPr>
            <p:cNvPr id="23" name="Grafik 22">
              <a:extLst>
                <a:ext uri="{FF2B5EF4-FFF2-40B4-BE49-F238E27FC236}">
                  <a16:creationId xmlns:a16="http://schemas.microsoft.com/office/drawing/2014/main" id="{210A54FF-C9D0-7090-8426-F0EB9080ECD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123986" y="1552944"/>
              <a:ext cx="2011263" cy="1968288"/>
            </a:xfrm>
            <a:prstGeom prst="rect">
              <a:avLst/>
            </a:prstGeom>
          </p:spPr>
        </p:pic>
        <p:sp>
          <p:nvSpPr>
            <p:cNvPr id="24" name="Freihandform: Form 19">
              <a:extLst>
                <a:ext uri="{FF2B5EF4-FFF2-40B4-BE49-F238E27FC236}">
                  <a16:creationId xmlns:a16="http://schemas.microsoft.com/office/drawing/2014/main" id="{524FFC3D-5BC9-EB90-5D86-2E13C630FA88}"/>
                </a:ext>
              </a:extLst>
            </p:cNvPr>
            <p:cNvSpPr/>
            <p:nvPr/>
          </p:nvSpPr>
          <p:spPr>
            <a:xfrm>
              <a:off x="4646715" y="987583"/>
              <a:ext cx="3132000" cy="2670018"/>
            </a:xfrm>
            <a:custGeom>
              <a:avLst/>
              <a:gdLst>
                <a:gd name="connsiteX0" fmla="*/ 281952 w 3132000"/>
                <a:gd name="connsiteY0" fmla="*/ 126000 h 4428000"/>
                <a:gd name="connsiteX1" fmla="*/ 126000 w 3132000"/>
                <a:gd name="connsiteY1" fmla="*/ 281952 h 4428000"/>
                <a:gd name="connsiteX2" fmla="*/ 126000 w 3132000"/>
                <a:gd name="connsiteY2" fmla="*/ 4146048 h 4428000"/>
                <a:gd name="connsiteX3" fmla="*/ 281952 w 3132000"/>
                <a:gd name="connsiteY3" fmla="*/ 4302000 h 4428000"/>
                <a:gd name="connsiteX4" fmla="*/ 2850048 w 3132000"/>
                <a:gd name="connsiteY4" fmla="*/ 4302000 h 4428000"/>
                <a:gd name="connsiteX5" fmla="*/ 3006000 w 3132000"/>
                <a:gd name="connsiteY5" fmla="*/ 4146048 h 4428000"/>
                <a:gd name="connsiteX6" fmla="*/ 3006000 w 3132000"/>
                <a:gd name="connsiteY6" fmla="*/ 281952 h 4428000"/>
                <a:gd name="connsiteX7" fmla="*/ 2850048 w 3132000"/>
                <a:gd name="connsiteY7" fmla="*/ 126000 h 4428000"/>
                <a:gd name="connsiteX8" fmla="*/ 0 w 3132000"/>
                <a:gd name="connsiteY8" fmla="*/ 0 h 4428000"/>
                <a:gd name="connsiteX9" fmla="*/ 3132000 w 3132000"/>
                <a:gd name="connsiteY9" fmla="*/ 0 h 4428000"/>
                <a:gd name="connsiteX10" fmla="*/ 3132000 w 3132000"/>
                <a:gd name="connsiteY10" fmla="*/ 4428000 h 4428000"/>
                <a:gd name="connsiteX11" fmla="*/ 0 w 3132000"/>
                <a:gd name="connsiteY11" fmla="*/ 4428000 h 442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2000" h="4428000">
                  <a:moveTo>
                    <a:pt x="281952" y="126000"/>
                  </a:moveTo>
                  <a:cubicBezTo>
                    <a:pt x="195822" y="126000"/>
                    <a:pt x="126000" y="195822"/>
                    <a:pt x="126000" y="281952"/>
                  </a:cubicBezTo>
                  <a:lnTo>
                    <a:pt x="126000" y="4146048"/>
                  </a:lnTo>
                  <a:cubicBezTo>
                    <a:pt x="126000" y="4232178"/>
                    <a:pt x="195822" y="4302000"/>
                    <a:pt x="281952" y="4302000"/>
                  </a:cubicBezTo>
                  <a:lnTo>
                    <a:pt x="2850048" y="4302000"/>
                  </a:lnTo>
                  <a:cubicBezTo>
                    <a:pt x="2936178" y="4302000"/>
                    <a:pt x="3006000" y="4232178"/>
                    <a:pt x="3006000" y="4146048"/>
                  </a:cubicBezTo>
                  <a:lnTo>
                    <a:pt x="3006000" y="281952"/>
                  </a:lnTo>
                  <a:cubicBezTo>
                    <a:pt x="3006000" y="195822"/>
                    <a:pt x="2936178" y="126000"/>
                    <a:pt x="2850048" y="126000"/>
                  </a:cubicBezTo>
                  <a:close/>
                  <a:moveTo>
                    <a:pt x="0" y="0"/>
                  </a:moveTo>
                  <a:lnTo>
                    <a:pt x="3132000" y="0"/>
                  </a:lnTo>
                  <a:lnTo>
                    <a:pt x="3132000" y="4428000"/>
                  </a:lnTo>
                  <a:lnTo>
                    <a:pt x="0" y="4428000"/>
                  </a:lnTo>
                  <a:close/>
                </a:path>
              </a:pathLst>
            </a:custGeom>
            <a:solidFill>
              <a:srgbClr val="DCEAF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de-DE"/>
            </a:p>
          </p:txBody>
        </p:sp>
        <p:sp>
          <p:nvSpPr>
            <p:cNvPr id="25" name="Oval 2">
              <a:extLst>
                <a:ext uri="{FF2B5EF4-FFF2-40B4-BE49-F238E27FC236}">
                  <a16:creationId xmlns:a16="http://schemas.microsoft.com/office/drawing/2014/main" id="{ED65EEB5-B4B3-6836-5633-40C443F31E7A}"/>
                </a:ext>
              </a:extLst>
            </p:cNvPr>
            <p:cNvSpPr>
              <a:spLocks noChangeAspect="1"/>
            </p:cNvSpPr>
            <p:nvPr/>
          </p:nvSpPr>
          <p:spPr>
            <a:xfrm>
              <a:off x="7279605" y="987583"/>
              <a:ext cx="49911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de-DE" sz="1400" b="1">
                  <a:solidFill>
                    <a:srgbClr val="74ABE1"/>
                  </a:solidFill>
                  <a:latin typeface="Calibri" panose="020F0502020204030204" pitchFamily="34" charset="0"/>
                  <a:ea typeface="MS Mincho" panose="02020609040205080304" pitchFamily="49" charset="-128"/>
                  <a:cs typeface="Arial" panose="020B0604020202020204" pitchFamily="34" charset="0"/>
                </a:rPr>
                <a:t>3</a:t>
              </a:r>
              <a:r>
                <a:rPr lang="de-DE" sz="1400">
                  <a:solidFill>
                    <a:srgbClr val="000000"/>
                  </a:solidFill>
                  <a:effectLst/>
                  <a:latin typeface="Calibri" panose="020F0502020204030204" pitchFamily="34" charset="0"/>
                  <a:ea typeface="MS Mincho" panose="02020609040205080304" pitchFamily="49" charset="-128"/>
                  <a:cs typeface="Arial" panose="020B0604020202020204" pitchFamily="34" charset="0"/>
                </a:rPr>
                <a:t> </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sp>
          <p:nvSpPr>
            <p:cNvPr id="26" name="Rechteck 2">
              <a:extLst>
                <a:ext uri="{FF2B5EF4-FFF2-40B4-BE49-F238E27FC236}">
                  <a16:creationId xmlns:a16="http://schemas.microsoft.com/office/drawing/2014/main" id="{B024873D-3393-D06B-02F5-AE205D3EA096}"/>
                </a:ext>
              </a:extLst>
            </p:cNvPr>
            <p:cNvSpPr/>
            <p:nvPr/>
          </p:nvSpPr>
          <p:spPr>
            <a:xfrm>
              <a:off x="4646715" y="987583"/>
              <a:ext cx="187496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216000" bIns="45720" numCol="1" spcCol="0" rtlCol="0" fromWordArt="0" anchor="ctr" anchorCtr="0" forceAA="0" compatLnSpc="1">
              <a:prstTxWarp prst="textNoShape">
                <a:avLst/>
              </a:prstTxWarp>
              <a:noAutofit/>
            </a:bodyPr>
            <a:lstStyle/>
            <a:p>
              <a:pPr algn="r"/>
              <a:r>
                <a:rPr lang="de-DE" sz="1400" b="1">
                  <a:solidFill>
                    <a:srgbClr val="4E95D9">
                      <a:alpha val="73000"/>
                    </a:srgbClr>
                  </a:solidFill>
                  <a:effectLst/>
                  <a:latin typeface="Calibri" panose="020F0502020204030204" pitchFamily="34" charset="0"/>
                  <a:ea typeface="MS Mincho" panose="02020609040205080304" pitchFamily="49" charset="-128"/>
                  <a:cs typeface="Calibri" panose="020F0502020204030204" pitchFamily="34" charset="0"/>
                </a:rPr>
                <a:t>Wissensspeicher</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grpSp>
      <p:sp>
        <p:nvSpPr>
          <p:cNvPr id="4" name="Datumsplatzhalter 3">
            <a:extLst>
              <a:ext uri="{FF2B5EF4-FFF2-40B4-BE49-F238E27FC236}">
                <a16:creationId xmlns:a16="http://schemas.microsoft.com/office/drawing/2014/main" id="{F24002ED-8229-07DE-1BAC-8194FF51032F}"/>
              </a:ext>
            </a:extLst>
          </p:cNvPr>
          <p:cNvSpPr>
            <a:spLocks noGrp="1"/>
          </p:cNvSpPr>
          <p:nvPr>
            <p:ph type="dt" sz="half" idx="2"/>
          </p:nvPr>
        </p:nvSpPr>
        <p:spPr/>
        <p:txBody>
          <a:bodyPr/>
          <a:lstStyle/>
          <a:p>
            <a:fld id="{ACF99D19-F943-4B67-B6B2-7A759D8600FE}" type="datetime1">
              <a:rPr lang="de-DE" smtClean="0"/>
              <a:t>29.04.2024</a:t>
            </a:fld>
            <a:endParaRPr lang="de-DE" dirty="0"/>
          </a:p>
        </p:txBody>
      </p:sp>
      <p:sp>
        <p:nvSpPr>
          <p:cNvPr id="7" name="Foliennummernplatzhalter 6">
            <a:extLst>
              <a:ext uri="{FF2B5EF4-FFF2-40B4-BE49-F238E27FC236}">
                <a16:creationId xmlns:a16="http://schemas.microsoft.com/office/drawing/2014/main" id="{FD9BA535-E632-02DA-1B2E-3265BA775D64}"/>
              </a:ext>
            </a:extLst>
          </p:cNvPr>
          <p:cNvSpPr>
            <a:spLocks noGrp="1"/>
          </p:cNvSpPr>
          <p:nvPr>
            <p:ph type="sldNum" sz="quarter" idx="12"/>
          </p:nvPr>
        </p:nvSpPr>
        <p:spPr/>
        <p:txBody>
          <a:bodyPr/>
          <a:lstStyle/>
          <a:p>
            <a:fld id="{69AFFE21-306B-104C-A652-3A8A92DE08D1}" type="slidenum">
              <a:rPr lang="de-DE" smtClean="0"/>
              <a:pPr/>
              <a:t>74</a:t>
            </a:fld>
            <a:endParaRPr lang="de-DE" dirty="0"/>
          </a:p>
        </p:txBody>
      </p:sp>
      <p:sp>
        <p:nvSpPr>
          <p:cNvPr id="8" name="Fußzeilenplatzhalter 7">
            <a:extLst>
              <a:ext uri="{FF2B5EF4-FFF2-40B4-BE49-F238E27FC236}">
                <a16:creationId xmlns:a16="http://schemas.microsoft.com/office/drawing/2014/main" id="{8E165ABB-A01F-45FE-B6BC-F0DE43677681}"/>
              </a:ext>
            </a:extLst>
          </p:cNvPr>
          <p:cNvSpPr>
            <a:spLocks noGrp="1"/>
          </p:cNvSpPr>
          <p:nvPr>
            <p:ph type="ftr" sz="quarter" idx="3"/>
          </p:nvPr>
        </p:nvSpPr>
        <p:spPr/>
        <p:txBody>
          <a:bodyPr/>
          <a:lstStyle/>
          <a:p>
            <a:r>
              <a:rPr lang="de-DE"/>
              <a:t>Ulrich Kortenkamp | Elise Stroetmann | Marcus Röhming</a:t>
            </a:r>
            <a:endParaRPr lang="de-DE" dirty="0"/>
          </a:p>
        </p:txBody>
      </p:sp>
      <p:sp>
        <p:nvSpPr>
          <p:cNvPr id="10" name="Titel 9">
            <a:extLst>
              <a:ext uri="{FF2B5EF4-FFF2-40B4-BE49-F238E27FC236}">
                <a16:creationId xmlns:a16="http://schemas.microsoft.com/office/drawing/2014/main" id="{24FF6137-EF18-8E2B-6B01-CA252CBAC043}"/>
              </a:ext>
            </a:extLst>
          </p:cNvPr>
          <p:cNvSpPr>
            <a:spLocks noGrp="1"/>
          </p:cNvSpPr>
          <p:nvPr>
            <p:ph type="title"/>
          </p:nvPr>
        </p:nvSpPr>
        <p:spPr/>
        <p:txBody>
          <a:bodyPr/>
          <a:lstStyle/>
          <a:p>
            <a:r>
              <a:rPr lang="de-DE" dirty="0"/>
              <a:t>Arbeitsauftrag: Lösung</a:t>
            </a:r>
          </a:p>
        </p:txBody>
      </p:sp>
    </p:spTree>
    <p:extLst>
      <p:ext uri="{BB962C8B-B14F-4D97-AF65-F5344CB8AC3E}">
        <p14:creationId xmlns:p14="http://schemas.microsoft.com/office/powerpoint/2010/main" val="937546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xEl>
                                              <p:pRg st="2" end="2"/>
                                            </p:txEl>
                                          </p:spTgt>
                                        </p:tgtEl>
                                        <p:attrNameLst>
                                          <p:attrName>style.visibility</p:attrName>
                                        </p:attrNameLst>
                                      </p:cBhvr>
                                      <p:to>
                                        <p:strVal val="visible"/>
                                      </p:to>
                                    </p:set>
                                    <p:animEffect transition="in" filter="fade">
                                      <p:cBhvr>
                                        <p:cTn id="7" dur="500"/>
                                        <p:tgtEl>
                                          <p:spTgt spid="16">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6">
                                            <p:txEl>
                                              <p:pRg st="3" end="3"/>
                                            </p:txEl>
                                          </p:spTgt>
                                        </p:tgtEl>
                                        <p:attrNameLst>
                                          <p:attrName>style.visibility</p:attrName>
                                        </p:attrNameLst>
                                      </p:cBhvr>
                                      <p:to>
                                        <p:strVal val="visible"/>
                                      </p:to>
                                    </p:set>
                                    <p:animEffect transition="in" filter="fade">
                                      <p:cBhvr>
                                        <p:cTn id="12" dur="500"/>
                                        <p:tgtEl>
                                          <p:spTgt spid="16">
                                            <p:txEl>
                                              <p:pRg st="3" end="3"/>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6" name="Textfeld 15">
                <a:extLst>
                  <a:ext uri="{FF2B5EF4-FFF2-40B4-BE49-F238E27FC236}">
                    <a16:creationId xmlns:a16="http://schemas.microsoft.com/office/drawing/2014/main" id="{5DDEA1D7-AC92-DE11-EE82-786943EF3ED6}"/>
                  </a:ext>
                </a:extLst>
              </p:cNvPr>
              <p:cNvSpPr txBox="1"/>
              <p:nvPr/>
            </p:nvSpPr>
            <p:spPr>
              <a:xfrm>
                <a:off x="4291257" y="1698848"/>
                <a:ext cx="4801372" cy="2554545"/>
              </a:xfrm>
              <a:prstGeom prst="rect">
                <a:avLst/>
              </a:prstGeom>
              <a:noFill/>
            </p:spPr>
            <p:txBody>
              <a:bodyPr wrap="square" rtlCol="0">
                <a:spAutoFit/>
              </a:bodyPr>
              <a:lstStyle/>
              <a:p>
                <a:pPr>
                  <a:spcAft>
                    <a:spcPts val="1200"/>
                  </a:spcAft>
                </a:pPr>
                <a14:m>
                  <m:oMath xmlns:m="http://schemas.openxmlformats.org/officeDocument/2006/math">
                    <m:r>
                      <a:rPr lang="de-DE" sz="2000" b="0" i="1" smtClean="0">
                        <a:latin typeface="Cambria Math" panose="02040503050406030204" pitchFamily="18" charset="0"/>
                      </a:rPr>
                      <m:t>𝜀</m:t>
                    </m:r>
                    <m:r>
                      <a:rPr lang="de-DE" sz="2000" b="0" i="1" smtClean="0">
                        <a:latin typeface="Cambria Math" panose="02040503050406030204" pitchFamily="18" charset="0"/>
                      </a:rPr>
                      <m:t>=</m:t>
                    </m:r>
                    <m:r>
                      <a:rPr lang="de-DE" sz="2000" b="0" i="1" smtClean="0">
                        <a:latin typeface="Cambria Math" panose="02040503050406030204" pitchFamily="18" charset="0"/>
                      </a:rPr>
                      <m:t>𝛽</m:t>
                    </m:r>
                    <m:r>
                      <a:rPr lang="de-DE" sz="2000" b="0" i="1" smtClean="0">
                        <a:latin typeface="Cambria Math" panose="02040503050406030204" pitchFamily="18" charset="0"/>
                      </a:rPr>
                      <m:t>=62°</m:t>
                    </m:r>
                  </m:oMath>
                </a14:m>
                <a:r>
                  <a:rPr lang="en-US" sz="2000" dirty="0"/>
                  <a:t> </a:t>
                </a:r>
              </a:p>
              <a:p>
                <a:pPr>
                  <a:spcAft>
                    <a:spcPts val="1200"/>
                  </a:spcAft>
                </a:pPr>
                <a14:m>
                  <m:oMath xmlns:m="http://schemas.openxmlformats.org/officeDocument/2006/math">
                    <m:r>
                      <a:rPr lang="de-DE" sz="2000" b="0" i="1" smtClean="0">
                        <a:latin typeface="Cambria Math" panose="02040503050406030204" pitchFamily="18" charset="0"/>
                      </a:rPr>
                      <m:t>𝛿</m:t>
                    </m:r>
                    <m:r>
                      <a:rPr lang="de-DE" sz="2000" b="0" i="1" smtClean="0">
                        <a:latin typeface="Cambria Math" panose="02040503050406030204" pitchFamily="18" charset="0"/>
                      </a:rPr>
                      <m:t>=90°−62°=28°</m:t>
                    </m:r>
                  </m:oMath>
                </a14:m>
                <a:r>
                  <a:rPr lang="en-US" sz="2000" dirty="0"/>
                  <a:t> </a:t>
                </a:r>
              </a:p>
              <a:p>
                <a:pPr>
                  <a:spcAft>
                    <a:spcPts val="1200"/>
                  </a:spcAft>
                </a:pPr>
                <a14:m>
                  <m:oMath xmlns:m="http://schemas.openxmlformats.org/officeDocument/2006/math">
                    <m:r>
                      <a:rPr lang="de-DE" sz="2000" b="0" i="1" smtClean="0">
                        <a:latin typeface="Cambria Math" panose="02040503050406030204" pitchFamily="18" charset="0"/>
                      </a:rPr>
                      <m:t>𝛼</m:t>
                    </m:r>
                    <m:r>
                      <a:rPr lang="de-DE" sz="2000" b="0" i="1" smtClean="0">
                        <a:latin typeface="Cambria Math" panose="02040503050406030204" pitchFamily="18" charset="0"/>
                      </a:rPr>
                      <m:t>=</m:t>
                    </m:r>
                    <m:r>
                      <a:rPr lang="de-DE" sz="2000" b="0" i="1" smtClean="0">
                        <a:latin typeface="Cambria Math" panose="02040503050406030204" pitchFamily="18" charset="0"/>
                      </a:rPr>
                      <m:t>𝛿</m:t>
                    </m:r>
                    <m:r>
                      <a:rPr lang="de-DE" sz="2000" b="0" i="1" smtClean="0">
                        <a:latin typeface="Cambria Math" panose="02040503050406030204" pitchFamily="18" charset="0"/>
                      </a:rPr>
                      <m:t>=28°</m:t>
                    </m:r>
                  </m:oMath>
                </a14:m>
                <a:r>
                  <a:rPr lang="de-DE" sz="2000" b="0" dirty="0"/>
                  <a:t> </a:t>
                </a:r>
              </a:p>
              <a:p>
                <a:pPr>
                  <a:spcAft>
                    <a:spcPts val="1200"/>
                  </a:spcAft>
                </a:pPr>
                <a:r>
                  <a:rPr lang="en-US" sz="2000" b="1" dirty="0"/>
                  <a:t>Wenn</a:t>
                </a:r>
                <a:r>
                  <a:rPr lang="en-US" sz="2000" dirty="0"/>
                  <a:t> </a:t>
                </a:r>
                <a14:m>
                  <m:oMath xmlns:m="http://schemas.openxmlformats.org/officeDocument/2006/math">
                    <m:r>
                      <a:rPr lang="de-DE" sz="2000" b="0" i="1" smtClean="0">
                        <a:latin typeface="Cambria Math" panose="02040503050406030204" pitchFamily="18" charset="0"/>
                      </a:rPr>
                      <m:t>∆</m:t>
                    </m:r>
                    <m:r>
                      <a:rPr lang="de-DE" sz="2000" b="0" i="1" smtClean="0">
                        <a:latin typeface="Cambria Math" panose="02040503050406030204" pitchFamily="18" charset="0"/>
                      </a:rPr>
                      <m:t>𝐴𝑀𝐶</m:t>
                    </m:r>
                  </m:oMath>
                </a14:m>
                <a:r>
                  <a:rPr lang="en-US" sz="2000" dirty="0"/>
                  <a:t> </a:t>
                </a:r>
                <a:r>
                  <a:rPr lang="en-US" sz="2000" dirty="0" err="1"/>
                  <a:t>ein</a:t>
                </a:r>
                <a:r>
                  <a:rPr lang="en-US" sz="2000" dirty="0"/>
                  <a:t> </a:t>
                </a:r>
                <a:r>
                  <a:rPr lang="en-US" sz="2000" dirty="0" err="1"/>
                  <a:t>Dreieck</a:t>
                </a:r>
                <a:r>
                  <a:rPr lang="en-US" sz="2000" dirty="0"/>
                  <a:t> </a:t>
                </a:r>
                <a:r>
                  <a:rPr lang="en-US" sz="2000" dirty="0" err="1"/>
                  <a:t>ist</a:t>
                </a:r>
                <a:r>
                  <a:rPr lang="en-US" sz="2000" dirty="0"/>
                  <a:t>,</a:t>
                </a:r>
                <a:br>
                  <a:rPr lang="en-US" sz="2000" dirty="0"/>
                </a:br>
                <a:r>
                  <a:rPr lang="en-US" sz="2000" b="1" dirty="0" err="1"/>
                  <a:t>dann</a:t>
                </a:r>
                <a:r>
                  <a:rPr lang="en-US" sz="2000" dirty="0"/>
                  <a:t> </a:t>
                </a:r>
                <a:r>
                  <a:rPr lang="en-US" sz="2000" dirty="0" err="1"/>
                  <a:t>ist</a:t>
                </a:r>
                <a:r>
                  <a:rPr lang="en-US" sz="2000" dirty="0"/>
                  <a:t> </a:t>
                </a:r>
                <a14:m>
                  <m:oMath xmlns:m="http://schemas.openxmlformats.org/officeDocument/2006/math">
                    <m:sSub>
                      <m:sSubPr>
                        <m:ctrlPr>
                          <a:rPr lang="de-DE" sz="2000" b="0" i="1" smtClean="0">
                            <a:latin typeface="Cambria Math" panose="02040503050406030204" pitchFamily="18" charset="0"/>
                          </a:rPr>
                        </m:ctrlPr>
                      </m:sSubPr>
                      <m:e>
                        <m:r>
                          <a:rPr lang="de-DE" sz="2000" b="0" i="1" smtClean="0">
                            <a:latin typeface="Cambria Math" panose="02040503050406030204" pitchFamily="18" charset="0"/>
                          </a:rPr>
                          <m:t>𝛾</m:t>
                        </m:r>
                      </m:e>
                      <m:sub>
                        <m:r>
                          <a:rPr lang="de-DE" sz="2000" b="0" i="1" smtClean="0">
                            <a:latin typeface="Cambria Math" panose="02040503050406030204" pitchFamily="18" charset="0"/>
                          </a:rPr>
                          <m:t>1</m:t>
                        </m:r>
                      </m:sub>
                    </m:sSub>
                    <m:r>
                      <a:rPr lang="de-DE" sz="2000" b="0" i="1" smtClean="0">
                        <a:latin typeface="Cambria Math" panose="02040503050406030204" pitchFamily="18" charset="0"/>
                      </a:rPr>
                      <m:t>=180°−28°−28°=124°</m:t>
                    </m:r>
                  </m:oMath>
                </a14:m>
                <a:r>
                  <a:rPr lang="en-US" sz="2000" dirty="0"/>
                  <a:t>.</a:t>
                </a:r>
              </a:p>
              <a:p>
                <a:pPr>
                  <a:spcAft>
                    <a:spcPts val="1200"/>
                  </a:spcAft>
                </a:pPr>
                <a:endParaRPr lang="en-US" sz="2000" dirty="0"/>
              </a:p>
            </p:txBody>
          </p:sp>
        </mc:Choice>
        <mc:Fallback xmlns="">
          <p:sp>
            <p:nvSpPr>
              <p:cNvPr id="16" name="Textfeld 15">
                <a:extLst>
                  <a:ext uri="{FF2B5EF4-FFF2-40B4-BE49-F238E27FC236}">
                    <a16:creationId xmlns:a16="http://schemas.microsoft.com/office/drawing/2014/main" id="{5DDEA1D7-AC92-DE11-EE82-786943EF3ED6}"/>
                  </a:ext>
                </a:extLst>
              </p:cNvPr>
              <p:cNvSpPr txBox="1">
                <a:spLocks noRot="1" noChangeAspect="1" noMove="1" noResize="1" noEditPoints="1" noAdjustHandles="1" noChangeArrowheads="1" noChangeShapeType="1" noTextEdit="1"/>
              </p:cNvSpPr>
              <p:nvPr/>
            </p:nvSpPr>
            <p:spPr>
              <a:xfrm>
                <a:off x="4291257" y="1698848"/>
                <a:ext cx="4801372" cy="2554545"/>
              </a:xfrm>
              <a:prstGeom prst="rect">
                <a:avLst/>
              </a:prstGeom>
              <a:blipFill>
                <a:blip r:embed="rId2"/>
                <a:stretch>
                  <a:fillRect l="-1396"/>
                </a:stretch>
              </a:blipFill>
            </p:spPr>
            <p:txBody>
              <a:bodyPr/>
              <a:lstStyle/>
              <a:p>
                <a:r>
                  <a:rPr lang="de-DE">
                    <a:noFill/>
                  </a:rPr>
                  <a:t> </a:t>
                </a:r>
              </a:p>
            </p:txBody>
          </p:sp>
        </mc:Fallback>
      </mc:AlternateContent>
      <p:grpSp>
        <p:nvGrpSpPr>
          <p:cNvPr id="10" name="Gruppieren 9">
            <a:extLst>
              <a:ext uri="{FF2B5EF4-FFF2-40B4-BE49-F238E27FC236}">
                <a16:creationId xmlns:a16="http://schemas.microsoft.com/office/drawing/2014/main" id="{12AD5C78-6FCE-C616-F91F-475BEF34D5FE}"/>
              </a:ext>
            </a:extLst>
          </p:cNvPr>
          <p:cNvGrpSpPr/>
          <p:nvPr/>
        </p:nvGrpSpPr>
        <p:grpSpPr>
          <a:xfrm>
            <a:off x="9237409" y="1567581"/>
            <a:ext cx="2759824" cy="2352739"/>
            <a:chOff x="8485068" y="3394741"/>
            <a:chExt cx="3132000" cy="2670018"/>
          </a:xfrm>
        </p:grpSpPr>
        <p:grpSp>
          <p:nvGrpSpPr>
            <p:cNvPr id="18" name="Gruppieren 17">
              <a:extLst>
                <a:ext uri="{FF2B5EF4-FFF2-40B4-BE49-F238E27FC236}">
                  <a16:creationId xmlns:a16="http://schemas.microsoft.com/office/drawing/2014/main" id="{AA6DD37F-8D72-BDD8-A1DD-30B71B9543F8}"/>
                </a:ext>
              </a:extLst>
            </p:cNvPr>
            <p:cNvGrpSpPr/>
            <p:nvPr/>
          </p:nvGrpSpPr>
          <p:grpSpPr>
            <a:xfrm>
              <a:off x="8485068" y="3394741"/>
              <a:ext cx="3132000" cy="2670018"/>
              <a:chOff x="4646715" y="987583"/>
              <a:chExt cx="3132000" cy="2670018"/>
            </a:xfrm>
          </p:grpSpPr>
          <p:sp>
            <p:nvSpPr>
              <p:cNvPr id="27" name="Freihandform: Form 19">
                <a:extLst>
                  <a:ext uri="{FF2B5EF4-FFF2-40B4-BE49-F238E27FC236}">
                    <a16:creationId xmlns:a16="http://schemas.microsoft.com/office/drawing/2014/main" id="{83A970A1-E690-CE39-1078-B023530F9E5F}"/>
                  </a:ext>
                </a:extLst>
              </p:cNvPr>
              <p:cNvSpPr/>
              <p:nvPr/>
            </p:nvSpPr>
            <p:spPr>
              <a:xfrm>
                <a:off x="4646715" y="987583"/>
                <a:ext cx="3132000" cy="2670018"/>
              </a:xfrm>
              <a:custGeom>
                <a:avLst/>
                <a:gdLst>
                  <a:gd name="connsiteX0" fmla="*/ 281952 w 3132000"/>
                  <a:gd name="connsiteY0" fmla="*/ 126000 h 4428000"/>
                  <a:gd name="connsiteX1" fmla="*/ 126000 w 3132000"/>
                  <a:gd name="connsiteY1" fmla="*/ 281952 h 4428000"/>
                  <a:gd name="connsiteX2" fmla="*/ 126000 w 3132000"/>
                  <a:gd name="connsiteY2" fmla="*/ 4146048 h 4428000"/>
                  <a:gd name="connsiteX3" fmla="*/ 281952 w 3132000"/>
                  <a:gd name="connsiteY3" fmla="*/ 4302000 h 4428000"/>
                  <a:gd name="connsiteX4" fmla="*/ 2850048 w 3132000"/>
                  <a:gd name="connsiteY4" fmla="*/ 4302000 h 4428000"/>
                  <a:gd name="connsiteX5" fmla="*/ 3006000 w 3132000"/>
                  <a:gd name="connsiteY5" fmla="*/ 4146048 h 4428000"/>
                  <a:gd name="connsiteX6" fmla="*/ 3006000 w 3132000"/>
                  <a:gd name="connsiteY6" fmla="*/ 281952 h 4428000"/>
                  <a:gd name="connsiteX7" fmla="*/ 2850048 w 3132000"/>
                  <a:gd name="connsiteY7" fmla="*/ 126000 h 4428000"/>
                  <a:gd name="connsiteX8" fmla="*/ 0 w 3132000"/>
                  <a:gd name="connsiteY8" fmla="*/ 0 h 4428000"/>
                  <a:gd name="connsiteX9" fmla="*/ 3132000 w 3132000"/>
                  <a:gd name="connsiteY9" fmla="*/ 0 h 4428000"/>
                  <a:gd name="connsiteX10" fmla="*/ 3132000 w 3132000"/>
                  <a:gd name="connsiteY10" fmla="*/ 4428000 h 4428000"/>
                  <a:gd name="connsiteX11" fmla="*/ 0 w 3132000"/>
                  <a:gd name="connsiteY11" fmla="*/ 4428000 h 442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2000" h="4428000">
                    <a:moveTo>
                      <a:pt x="281952" y="126000"/>
                    </a:moveTo>
                    <a:cubicBezTo>
                      <a:pt x="195822" y="126000"/>
                      <a:pt x="126000" y="195822"/>
                      <a:pt x="126000" y="281952"/>
                    </a:cubicBezTo>
                    <a:lnTo>
                      <a:pt x="126000" y="4146048"/>
                    </a:lnTo>
                    <a:cubicBezTo>
                      <a:pt x="126000" y="4232178"/>
                      <a:pt x="195822" y="4302000"/>
                      <a:pt x="281952" y="4302000"/>
                    </a:cubicBezTo>
                    <a:lnTo>
                      <a:pt x="2850048" y="4302000"/>
                    </a:lnTo>
                    <a:cubicBezTo>
                      <a:pt x="2936178" y="4302000"/>
                      <a:pt x="3006000" y="4232178"/>
                      <a:pt x="3006000" y="4146048"/>
                    </a:cubicBezTo>
                    <a:lnTo>
                      <a:pt x="3006000" y="281952"/>
                    </a:lnTo>
                    <a:cubicBezTo>
                      <a:pt x="3006000" y="195822"/>
                      <a:pt x="2936178" y="126000"/>
                      <a:pt x="2850048" y="126000"/>
                    </a:cubicBezTo>
                    <a:close/>
                    <a:moveTo>
                      <a:pt x="0" y="0"/>
                    </a:moveTo>
                    <a:lnTo>
                      <a:pt x="3132000" y="0"/>
                    </a:lnTo>
                    <a:lnTo>
                      <a:pt x="3132000" y="4428000"/>
                    </a:lnTo>
                    <a:lnTo>
                      <a:pt x="0" y="4428000"/>
                    </a:lnTo>
                    <a:close/>
                  </a:path>
                </a:pathLst>
              </a:custGeom>
              <a:solidFill>
                <a:srgbClr val="DCEAF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de-DE"/>
              </a:p>
            </p:txBody>
          </p:sp>
          <p:sp>
            <p:nvSpPr>
              <p:cNvPr id="28" name="Oval 2">
                <a:extLst>
                  <a:ext uri="{FF2B5EF4-FFF2-40B4-BE49-F238E27FC236}">
                    <a16:creationId xmlns:a16="http://schemas.microsoft.com/office/drawing/2014/main" id="{70550277-0108-B02E-4AFB-74A5B405F670}"/>
                  </a:ext>
                </a:extLst>
              </p:cNvPr>
              <p:cNvSpPr>
                <a:spLocks noChangeAspect="1"/>
              </p:cNvSpPr>
              <p:nvPr/>
            </p:nvSpPr>
            <p:spPr>
              <a:xfrm>
                <a:off x="7279605" y="987583"/>
                <a:ext cx="49911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de-DE" sz="1400" b="1">
                    <a:solidFill>
                      <a:srgbClr val="74ABE1"/>
                    </a:solidFill>
                    <a:effectLst/>
                    <a:latin typeface="Calibri" panose="020F0502020204030204" pitchFamily="34" charset="0"/>
                    <a:ea typeface="MS Mincho" panose="02020609040205080304" pitchFamily="49" charset="-128"/>
                    <a:cs typeface="Arial" panose="020B0604020202020204" pitchFamily="34" charset="0"/>
                  </a:rPr>
                  <a:t>1</a:t>
                </a:r>
                <a:r>
                  <a:rPr lang="de-DE" sz="1400">
                    <a:solidFill>
                      <a:srgbClr val="000000"/>
                    </a:solidFill>
                    <a:effectLst/>
                    <a:latin typeface="Calibri" panose="020F0502020204030204" pitchFamily="34" charset="0"/>
                    <a:ea typeface="MS Mincho" panose="02020609040205080304" pitchFamily="49" charset="-128"/>
                    <a:cs typeface="Arial" panose="020B0604020202020204" pitchFamily="34" charset="0"/>
                  </a:rPr>
                  <a:t> </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sp>
            <p:nvSpPr>
              <p:cNvPr id="29" name="Rechteck 2">
                <a:extLst>
                  <a:ext uri="{FF2B5EF4-FFF2-40B4-BE49-F238E27FC236}">
                    <a16:creationId xmlns:a16="http://schemas.microsoft.com/office/drawing/2014/main" id="{5363F5E0-3EC9-E23E-F3F6-9B418800A2D0}"/>
                  </a:ext>
                </a:extLst>
              </p:cNvPr>
              <p:cNvSpPr/>
              <p:nvPr/>
            </p:nvSpPr>
            <p:spPr>
              <a:xfrm>
                <a:off x="4646715" y="987583"/>
                <a:ext cx="187496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216000" bIns="45720" numCol="1" spcCol="0" rtlCol="0" fromWordArt="0" anchor="ctr" anchorCtr="0" forceAA="0" compatLnSpc="1">
                <a:prstTxWarp prst="textNoShape">
                  <a:avLst/>
                </a:prstTxWarp>
                <a:noAutofit/>
              </a:bodyPr>
              <a:lstStyle/>
              <a:p>
                <a:pPr algn="r"/>
                <a:r>
                  <a:rPr lang="de-DE" sz="1400" b="1">
                    <a:solidFill>
                      <a:srgbClr val="4E95D9">
                        <a:alpha val="73000"/>
                      </a:srgbClr>
                    </a:solidFill>
                    <a:effectLst/>
                    <a:latin typeface="Calibri" panose="020F0502020204030204" pitchFamily="34" charset="0"/>
                    <a:ea typeface="MS Mincho" panose="02020609040205080304" pitchFamily="49" charset="-128"/>
                    <a:cs typeface="Calibri" panose="020F0502020204030204" pitchFamily="34" charset="0"/>
                  </a:rPr>
                  <a:t>Wissensspeicher</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grpSp>
        <p:pic>
          <p:nvPicPr>
            <p:cNvPr id="19" name="Grafik 18" descr="Ein Bild, das Reihe, Kreis, Diagramm enthält.&#10;&#10;Automatisch generierte Beschreibung">
              <a:extLst>
                <a:ext uri="{FF2B5EF4-FFF2-40B4-BE49-F238E27FC236}">
                  <a16:creationId xmlns:a16="http://schemas.microsoft.com/office/drawing/2014/main" id="{8DBBD2FA-AB25-A167-6045-4B6ED2CF54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0732" y="4060255"/>
              <a:ext cx="1900671" cy="1800000"/>
            </a:xfrm>
            <a:prstGeom prst="rect">
              <a:avLst/>
            </a:prstGeom>
          </p:spPr>
        </p:pic>
      </p:grpSp>
      <p:pic>
        <p:nvPicPr>
          <p:cNvPr id="4" name="Grafik 3">
            <a:extLst>
              <a:ext uri="{FF2B5EF4-FFF2-40B4-BE49-F238E27FC236}">
                <a16:creationId xmlns:a16="http://schemas.microsoft.com/office/drawing/2014/main" id="{0B46E48C-702E-8199-9B61-5932234954F9}"/>
              </a:ext>
            </a:extLst>
          </p:cNvPr>
          <p:cNvPicPr>
            <a:picLocks noChangeAspect="1"/>
          </p:cNvPicPr>
          <p:nvPr/>
        </p:nvPicPr>
        <p:blipFill rotWithShape="1">
          <a:blip r:embed="rId4">
            <a:alphaModFix/>
          </a:blip>
          <a:srcRect l="6591" r="8813"/>
          <a:stretch/>
        </p:blipFill>
        <p:spPr>
          <a:xfrm>
            <a:off x="194768" y="1763106"/>
            <a:ext cx="3801880" cy="4314428"/>
          </a:xfrm>
          <a:prstGeom prst="rect">
            <a:avLst/>
          </a:prstGeom>
        </p:spPr>
      </p:pic>
      <p:sp>
        <p:nvSpPr>
          <p:cNvPr id="3" name="Datumsplatzhalter 2">
            <a:extLst>
              <a:ext uri="{FF2B5EF4-FFF2-40B4-BE49-F238E27FC236}">
                <a16:creationId xmlns:a16="http://schemas.microsoft.com/office/drawing/2014/main" id="{4E840C64-4567-F3C0-D56C-349F6AFF2687}"/>
              </a:ext>
            </a:extLst>
          </p:cNvPr>
          <p:cNvSpPr>
            <a:spLocks noGrp="1"/>
          </p:cNvSpPr>
          <p:nvPr>
            <p:ph type="dt" sz="half" idx="2"/>
          </p:nvPr>
        </p:nvSpPr>
        <p:spPr/>
        <p:txBody>
          <a:bodyPr/>
          <a:lstStyle/>
          <a:p>
            <a:fld id="{486E09C9-214B-4DA1-83E2-3286FF5B94E6}" type="datetime1">
              <a:rPr lang="de-DE" smtClean="0"/>
              <a:t>29.04.2024</a:t>
            </a:fld>
            <a:endParaRPr lang="de-DE" dirty="0"/>
          </a:p>
        </p:txBody>
      </p:sp>
      <p:sp>
        <p:nvSpPr>
          <p:cNvPr id="7" name="Foliennummernplatzhalter 6">
            <a:extLst>
              <a:ext uri="{FF2B5EF4-FFF2-40B4-BE49-F238E27FC236}">
                <a16:creationId xmlns:a16="http://schemas.microsoft.com/office/drawing/2014/main" id="{B7E7C321-C76A-5146-EAE8-1417CD92D6A4}"/>
              </a:ext>
            </a:extLst>
          </p:cNvPr>
          <p:cNvSpPr>
            <a:spLocks noGrp="1"/>
          </p:cNvSpPr>
          <p:nvPr>
            <p:ph type="sldNum" sz="quarter" idx="12"/>
          </p:nvPr>
        </p:nvSpPr>
        <p:spPr/>
        <p:txBody>
          <a:bodyPr/>
          <a:lstStyle/>
          <a:p>
            <a:fld id="{69AFFE21-306B-104C-A652-3A8A92DE08D1}" type="slidenum">
              <a:rPr lang="de-DE" smtClean="0"/>
              <a:pPr/>
              <a:t>75</a:t>
            </a:fld>
            <a:endParaRPr lang="de-DE" dirty="0"/>
          </a:p>
        </p:txBody>
      </p:sp>
      <p:sp>
        <p:nvSpPr>
          <p:cNvPr id="8" name="Fußzeilenplatzhalter 7">
            <a:extLst>
              <a:ext uri="{FF2B5EF4-FFF2-40B4-BE49-F238E27FC236}">
                <a16:creationId xmlns:a16="http://schemas.microsoft.com/office/drawing/2014/main" id="{D6E84011-0E3F-8612-7B4F-204E26B54964}"/>
              </a:ext>
            </a:extLst>
          </p:cNvPr>
          <p:cNvSpPr>
            <a:spLocks noGrp="1"/>
          </p:cNvSpPr>
          <p:nvPr>
            <p:ph type="ftr" sz="quarter" idx="3"/>
          </p:nvPr>
        </p:nvSpPr>
        <p:spPr/>
        <p:txBody>
          <a:bodyPr/>
          <a:lstStyle/>
          <a:p>
            <a:r>
              <a:rPr lang="de-DE"/>
              <a:t>Ulrich Kortenkamp | Elise Stroetmann | Marcus Röhming</a:t>
            </a:r>
            <a:endParaRPr lang="de-DE" dirty="0"/>
          </a:p>
        </p:txBody>
      </p:sp>
      <p:sp>
        <p:nvSpPr>
          <p:cNvPr id="11" name="Titel 10">
            <a:extLst>
              <a:ext uri="{FF2B5EF4-FFF2-40B4-BE49-F238E27FC236}">
                <a16:creationId xmlns:a16="http://schemas.microsoft.com/office/drawing/2014/main" id="{7E874DD9-BE9B-8BF9-A7A2-2DA01E7AE386}"/>
              </a:ext>
            </a:extLst>
          </p:cNvPr>
          <p:cNvSpPr>
            <a:spLocks noGrp="1"/>
          </p:cNvSpPr>
          <p:nvPr>
            <p:ph type="title"/>
          </p:nvPr>
        </p:nvSpPr>
        <p:spPr/>
        <p:txBody>
          <a:bodyPr/>
          <a:lstStyle/>
          <a:p>
            <a:r>
              <a:rPr lang="de-DE" dirty="0"/>
              <a:t>Arbeitsauftrag: Lösung</a:t>
            </a:r>
          </a:p>
        </p:txBody>
      </p:sp>
    </p:spTree>
    <p:extLst>
      <p:ext uri="{BB962C8B-B14F-4D97-AF65-F5344CB8AC3E}">
        <p14:creationId xmlns:p14="http://schemas.microsoft.com/office/powerpoint/2010/main" val="23962098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xEl>
                                              <p:pRg st="3" end="3"/>
                                            </p:txEl>
                                          </p:spTgt>
                                        </p:tgtEl>
                                        <p:attrNameLst>
                                          <p:attrName>style.visibility</p:attrName>
                                        </p:attrNameLst>
                                      </p:cBhvr>
                                      <p:to>
                                        <p:strVal val="visible"/>
                                      </p:to>
                                    </p:set>
                                    <p:animEffect transition="in" filter="fade">
                                      <p:cBhvr>
                                        <p:cTn id="7" dur="500"/>
                                        <p:tgtEl>
                                          <p:spTgt spid="16">
                                            <p:txEl>
                                              <p:pRg st="3" end="3"/>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6" name="Textfeld 15">
                <a:extLst>
                  <a:ext uri="{FF2B5EF4-FFF2-40B4-BE49-F238E27FC236}">
                    <a16:creationId xmlns:a16="http://schemas.microsoft.com/office/drawing/2014/main" id="{5DDEA1D7-AC92-DE11-EE82-786943EF3ED6}"/>
                  </a:ext>
                </a:extLst>
              </p:cNvPr>
              <p:cNvSpPr txBox="1"/>
              <p:nvPr/>
            </p:nvSpPr>
            <p:spPr>
              <a:xfrm>
                <a:off x="5229546" y="2375694"/>
                <a:ext cx="6256961" cy="2708434"/>
              </a:xfrm>
              <a:prstGeom prst="rect">
                <a:avLst/>
              </a:prstGeom>
              <a:noFill/>
            </p:spPr>
            <p:txBody>
              <a:bodyPr wrap="square" rtlCol="0">
                <a:spAutoFit/>
              </a:bodyPr>
              <a:lstStyle/>
              <a:p>
                <a:pPr>
                  <a:spcAft>
                    <a:spcPts val="1200"/>
                  </a:spcAft>
                </a:pPr>
                <a:r>
                  <a:rPr lang="de-DE" sz="2000" b="1" u="sng" dirty="0">
                    <a:latin typeface="Calibri" panose="020F0502020204030204" pitchFamily="34" charset="0"/>
                    <a:ea typeface="Calibri" panose="020F0502020204030204" pitchFamily="34" charset="0"/>
                    <a:cs typeface="Calibri" panose="020F0502020204030204" pitchFamily="34" charset="0"/>
                  </a:rPr>
                  <a:t>In Kurzform</a:t>
                </a:r>
              </a:p>
              <a:p>
                <a:pPr>
                  <a:spcAft>
                    <a:spcPts val="1200"/>
                  </a:spcAft>
                  <a:tabLst>
                    <a:tab pos="2065338" algn="l"/>
                  </a:tabLst>
                </a:pPr>
                <a:r>
                  <a:rPr lang="de-DE" sz="2000" b="0" dirty="0"/>
                  <a:t>Basiswinkelsatz:	</a:t>
                </a:r>
                <a14:m>
                  <m:oMath xmlns:m="http://schemas.openxmlformats.org/officeDocument/2006/math">
                    <m:r>
                      <a:rPr lang="de-DE" sz="2000" b="0" i="1" smtClean="0">
                        <a:latin typeface="Cambria Math" panose="02040503050406030204" pitchFamily="18" charset="0"/>
                      </a:rPr>
                      <m:t>𝜀</m:t>
                    </m:r>
                    <m:r>
                      <a:rPr lang="de-DE" sz="2000" b="0" i="1" smtClean="0">
                        <a:latin typeface="Cambria Math" panose="02040503050406030204" pitchFamily="18" charset="0"/>
                      </a:rPr>
                      <m:t>=</m:t>
                    </m:r>
                    <m:r>
                      <a:rPr lang="de-DE" sz="2000" b="0" i="1" smtClean="0">
                        <a:latin typeface="Cambria Math" panose="02040503050406030204" pitchFamily="18" charset="0"/>
                      </a:rPr>
                      <m:t>𝛽</m:t>
                    </m:r>
                    <m:r>
                      <a:rPr lang="de-DE" sz="2000" b="0" i="1" smtClean="0">
                        <a:latin typeface="Cambria Math" panose="02040503050406030204" pitchFamily="18" charset="0"/>
                      </a:rPr>
                      <m:t>=62°</m:t>
                    </m:r>
                  </m:oMath>
                </a14:m>
                <a:r>
                  <a:rPr lang="en-US" sz="2000" dirty="0"/>
                  <a:t> </a:t>
                </a:r>
              </a:p>
              <a:p>
                <a:pPr>
                  <a:spcAft>
                    <a:spcPts val="1200"/>
                  </a:spcAft>
                  <a:tabLst>
                    <a:tab pos="2065338" algn="l"/>
                  </a:tabLst>
                </a:pPr>
                <a:r>
                  <a:rPr lang="de-DE" sz="2000" b="0" dirty="0"/>
                  <a:t>Satz des Thales:	</a:t>
                </a:r>
                <a14:m>
                  <m:oMath xmlns:m="http://schemas.openxmlformats.org/officeDocument/2006/math">
                    <m:r>
                      <a:rPr lang="de-DE" sz="2000" b="0" i="1" smtClean="0">
                        <a:latin typeface="Cambria Math" panose="02040503050406030204" pitchFamily="18" charset="0"/>
                      </a:rPr>
                      <m:t>𝛿</m:t>
                    </m:r>
                    <m:r>
                      <a:rPr lang="de-DE" sz="2000" b="0" i="1" smtClean="0">
                        <a:latin typeface="Cambria Math" panose="02040503050406030204" pitchFamily="18" charset="0"/>
                      </a:rPr>
                      <m:t>=90°−62°=28°</m:t>
                    </m:r>
                  </m:oMath>
                </a14:m>
                <a:r>
                  <a:rPr lang="en-US" sz="2000" dirty="0"/>
                  <a:t> </a:t>
                </a:r>
              </a:p>
              <a:p>
                <a:pPr>
                  <a:spcAft>
                    <a:spcPts val="1200"/>
                  </a:spcAft>
                  <a:tabLst>
                    <a:tab pos="2065338" algn="l"/>
                  </a:tabLst>
                </a:pPr>
                <a:r>
                  <a:rPr lang="de-DE" sz="2000" b="0" dirty="0"/>
                  <a:t>Basiswinkelsatz:	</a:t>
                </a:r>
                <a14:m>
                  <m:oMath xmlns:m="http://schemas.openxmlformats.org/officeDocument/2006/math">
                    <m:r>
                      <a:rPr lang="de-DE" sz="2000" b="0" i="1" smtClean="0">
                        <a:latin typeface="Cambria Math" panose="02040503050406030204" pitchFamily="18" charset="0"/>
                      </a:rPr>
                      <m:t>𝛼</m:t>
                    </m:r>
                    <m:r>
                      <a:rPr lang="de-DE" sz="2000" b="0" i="1" smtClean="0">
                        <a:latin typeface="Cambria Math" panose="02040503050406030204" pitchFamily="18" charset="0"/>
                      </a:rPr>
                      <m:t>=</m:t>
                    </m:r>
                    <m:r>
                      <a:rPr lang="de-DE" sz="2000" b="0" i="1" smtClean="0">
                        <a:latin typeface="Cambria Math" panose="02040503050406030204" pitchFamily="18" charset="0"/>
                      </a:rPr>
                      <m:t>𝛿</m:t>
                    </m:r>
                    <m:r>
                      <a:rPr lang="de-DE" sz="2000" b="0" i="1" smtClean="0">
                        <a:latin typeface="Cambria Math" panose="02040503050406030204" pitchFamily="18" charset="0"/>
                      </a:rPr>
                      <m:t>=28°</m:t>
                    </m:r>
                  </m:oMath>
                </a14:m>
                <a:r>
                  <a:rPr lang="de-DE" sz="2000" b="0" dirty="0"/>
                  <a:t> </a:t>
                </a:r>
              </a:p>
              <a:p>
                <a:pPr>
                  <a:spcAft>
                    <a:spcPts val="1200"/>
                  </a:spcAft>
                  <a:tabLst>
                    <a:tab pos="2065338" algn="l"/>
                  </a:tabLst>
                </a:pPr>
                <a:r>
                  <a:rPr lang="de-DE" sz="2000" b="0" dirty="0">
                    <a:latin typeface="Calibri" panose="020F0502020204030204" pitchFamily="34" charset="0"/>
                    <a:ea typeface="Calibri" panose="020F0502020204030204" pitchFamily="34" charset="0"/>
                    <a:cs typeface="Calibri" panose="020F0502020204030204" pitchFamily="34" charset="0"/>
                  </a:rPr>
                  <a:t>Innenwinkelsatz:</a:t>
                </a:r>
                <a:r>
                  <a:rPr lang="de-DE" sz="2000" b="0" dirty="0"/>
                  <a:t>	</a:t>
                </a:r>
                <a14:m>
                  <m:oMath xmlns:m="http://schemas.openxmlformats.org/officeDocument/2006/math">
                    <m:sSub>
                      <m:sSubPr>
                        <m:ctrlPr>
                          <a:rPr lang="de-DE" sz="2000" b="0" i="1" smtClean="0">
                            <a:latin typeface="Cambria Math" panose="02040503050406030204" pitchFamily="18" charset="0"/>
                          </a:rPr>
                        </m:ctrlPr>
                      </m:sSubPr>
                      <m:e>
                        <m:r>
                          <a:rPr lang="de-DE" sz="2000" b="0" i="1" smtClean="0">
                            <a:latin typeface="Cambria Math" panose="02040503050406030204" pitchFamily="18" charset="0"/>
                          </a:rPr>
                          <m:t>𝛾</m:t>
                        </m:r>
                      </m:e>
                      <m:sub>
                        <m:r>
                          <a:rPr lang="de-DE" sz="2000" b="0" i="1" smtClean="0">
                            <a:latin typeface="Cambria Math" panose="02040503050406030204" pitchFamily="18" charset="0"/>
                          </a:rPr>
                          <m:t>1</m:t>
                        </m:r>
                      </m:sub>
                    </m:sSub>
                    <m:r>
                      <a:rPr lang="de-DE" sz="2000" b="0" i="1" smtClean="0">
                        <a:latin typeface="Cambria Math" panose="02040503050406030204" pitchFamily="18" charset="0"/>
                      </a:rPr>
                      <m:t>=180°−28°−28°=124°</m:t>
                    </m:r>
                  </m:oMath>
                </a14:m>
                <a:r>
                  <a:rPr lang="en-US" sz="2000" dirty="0"/>
                  <a:t> </a:t>
                </a:r>
              </a:p>
              <a:p>
                <a:pPr>
                  <a:spcAft>
                    <a:spcPts val="1200"/>
                  </a:spcAft>
                </a:pPr>
                <a:endParaRPr lang="en-US" sz="2000" dirty="0"/>
              </a:p>
            </p:txBody>
          </p:sp>
        </mc:Choice>
        <mc:Fallback xmlns="">
          <p:sp>
            <p:nvSpPr>
              <p:cNvPr id="16" name="Textfeld 15">
                <a:extLst>
                  <a:ext uri="{FF2B5EF4-FFF2-40B4-BE49-F238E27FC236}">
                    <a16:creationId xmlns:a16="http://schemas.microsoft.com/office/drawing/2014/main" id="{5DDEA1D7-AC92-DE11-EE82-786943EF3ED6}"/>
                  </a:ext>
                </a:extLst>
              </p:cNvPr>
              <p:cNvSpPr txBox="1">
                <a:spLocks noRot="1" noChangeAspect="1" noMove="1" noResize="1" noEditPoints="1" noAdjustHandles="1" noChangeArrowheads="1" noChangeShapeType="1" noTextEdit="1"/>
              </p:cNvSpPr>
              <p:nvPr/>
            </p:nvSpPr>
            <p:spPr>
              <a:xfrm>
                <a:off x="5229546" y="2375694"/>
                <a:ext cx="6256961" cy="2708434"/>
              </a:xfrm>
              <a:prstGeom prst="rect">
                <a:avLst/>
              </a:prstGeom>
              <a:blipFill>
                <a:blip r:embed="rId3"/>
                <a:stretch>
                  <a:fillRect l="-1072" t="-1351"/>
                </a:stretch>
              </a:blipFill>
            </p:spPr>
            <p:txBody>
              <a:bodyPr/>
              <a:lstStyle/>
              <a:p>
                <a:r>
                  <a:rPr lang="de-DE">
                    <a:noFill/>
                  </a:rPr>
                  <a:t> </a:t>
                </a:r>
              </a:p>
            </p:txBody>
          </p:sp>
        </mc:Fallback>
      </mc:AlternateContent>
      <p:pic>
        <p:nvPicPr>
          <p:cNvPr id="4" name="Grafik 3">
            <a:extLst>
              <a:ext uri="{FF2B5EF4-FFF2-40B4-BE49-F238E27FC236}">
                <a16:creationId xmlns:a16="http://schemas.microsoft.com/office/drawing/2014/main" id="{0B46E48C-702E-8199-9B61-5932234954F9}"/>
              </a:ext>
            </a:extLst>
          </p:cNvPr>
          <p:cNvPicPr>
            <a:picLocks noChangeAspect="1"/>
          </p:cNvPicPr>
          <p:nvPr/>
        </p:nvPicPr>
        <p:blipFill rotWithShape="1">
          <a:blip r:embed="rId4">
            <a:alphaModFix/>
          </a:blip>
          <a:srcRect l="6591" r="8813"/>
          <a:stretch/>
        </p:blipFill>
        <p:spPr>
          <a:xfrm>
            <a:off x="1078345" y="1763106"/>
            <a:ext cx="3801880" cy="4314428"/>
          </a:xfrm>
          <a:prstGeom prst="rect">
            <a:avLst/>
          </a:prstGeom>
        </p:spPr>
      </p:pic>
      <p:sp>
        <p:nvSpPr>
          <p:cNvPr id="3" name="Datumsplatzhalter 2">
            <a:extLst>
              <a:ext uri="{FF2B5EF4-FFF2-40B4-BE49-F238E27FC236}">
                <a16:creationId xmlns:a16="http://schemas.microsoft.com/office/drawing/2014/main" id="{3B09E7BE-135F-9418-3BFF-7171EFAA8155}"/>
              </a:ext>
            </a:extLst>
          </p:cNvPr>
          <p:cNvSpPr>
            <a:spLocks noGrp="1"/>
          </p:cNvSpPr>
          <p:nvPr>
            <p:ph type="dt" sz="half" idx="2"/>
          </p:nvPr>
        </p:nvSpPr>
        <p:spPr/>
        <p:txBody>
          <a:bodyPr/>
          <a:lstStyle/>
          <a:p>
            <a:fld id="{C5A92701-D236-4F0C-A837-0A0B06A97DC3}" type="datetime1">
              <a:rPr lang="de-DE" smtClean="0"/>
              <a:t>29.04.2024</a:t>
            </a:fld>
            <a:endParaRPr lang="de-DE" dirty="0"/>
          </a:p>
        </p:txBody>
      </p:sp>
      <p:sp>
        <p:nvSpPr>
          <p:cNvPr id="7" name="Foliennummernplatzhalter 6">
            <a:extLst>
              <a:ext uri="{FF2B5EF4-FFF2-40B4-BE49-F238E27FC236}">
                <a16:creationId xmlns:a16="http://schemas.microsoft.com/office/drawing/2014/main" id="{F4AAB8AF-9F13-F46E-92E6-9CE0DF7B8E8B}"/>
              </a:ext>
            </a:extLst>
          </p:cNvPr>
          <p:cNvSpPr>
            <a:spLocks noGrp="1"/>
          </p:cNvSpPr>
          <p:nvPr>
            <p:ph type="sldNum" sz="quarter" idx="12"/>
          </p:nvPr>
        </p:nvSpPr>
        <p:spPr/>
        <p:txBody>
          <a:bodyPr/>
          <a:lstStyle/>
          <a:p>
            <a:fld id="{69AFFE21-306B-104C-A652-3A8A92DE08D1}" type="slidenum">
              <a:rPr lang="de-DE" smtClean="0"/>
              <a:pPr/>
              <a:t>76</a:t>
            </a:fld>
            <a:endParaRPr lang="de-DE" dirty="0"/>
          </a:p>
        </p:txBody>
      </p:sp>
      <p:sp>
        <p:nvSpPr>
          <p:cNvPr id="8" name="Fußzeilenplatzhalter 7">
            <a:extLst>
              <a:ext uri="{FF2B5EF4-FFF2-40B4-BE49-F238E27FC236}">
                <a16:creationId xmlns:a16="http://schemas.microsoft.com/office/drawing/2014/main" id="{EA1618AD-CD2F-0C27-A220-59830F736193}"/>
              </a:ext>
            </a:extLst>
          </p:cNvPr>
          <p:cNvSpPr>
            <a:spLocks noGrp="1"/>
          </p:cNvSpPr>
          <p:nvPr>
            <p:ph type="ftr" sz="quarter" idx="3"/>
          </p:nvPr>
        </p:nvSpPr>
        <p:spPr/>
        <p:txBody>
          <a:bodyPr/>
          <a:lstStyle/>
          <a:p>
            <a:r>
              <a:rPr lang="de-DE"/>
              <a:t>Ulrich Kortenkamp | Elise Stroetmann | Marcus Röhming</a:t>
            </a:r>
            <a:endParaRPr lang="de-DE" dirty="0"/>
          </a:p>
        </p:txBody>
      </p:sp>
      <p:sp>
        <p:nvSpPr>
          <p:cNvPr id="10" name="Titel 9">
            <a:extLst>
              <a:ext uri="{FF2B5EF4-FFF2-40B4-BE49-F238E27FC236}">
                <a16:creationId xmlns:a16="http://schemas.microsoft.com/office/drawing/2014/main" id="{C5F5CF21-576F-8A63-57EB-87288B8C622D}"/>
              </a:ext>
            </a:extLst>
          </p:cNvPr>
          <p:cNvSpPr>
            <a:spLocks noGrp="1"/>
          </p:cNvSpPr>
          <p:nvPr>
            <p:ph type="title"/>
          </p:nvPr>
        </p:nvSpPr>
        <p:spPr/>
        <p:txBody>
          <a:bodyPr/>
          <a:lstStyle/>
          <a:p>
            <a:r>
              <a:rPr lang="de-DE" dirty="0"/>
              <a:t>Arbeitsauftrag: Lösung</a:t>
            </a:r>
          </a:p>
        </p:txBody>
      </p:sp>
    </p:spTree>
    <p:extLst>
      <p:ext uri="{BB962C8B-B14F-4D97-AF65-F5344CB8AC3E}">
        <p14:creationId xmlns:p14="http://schemas.microsoft.com/office/powerpoint/2010/main" val="324304124"/>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6" name="Textfeld 15">
                <a:extLst>
                  <a:ext uri="{FF2B5EF4-FFF2-40B4-BE49-F238E27FC236}">
                    <a16:creationId xmlns:a16="http://schemas.microsoft.com/office/drawing/2014/main" id="{5DDEA1D7-AC92-DE11-EE82-786943EF3ED6}"/>
                  </a:ext>
                </a:extLst>
              </p:cNvPr>
              <p:cNvSpPr txBox="1"/>
              <p:nvPr/>
            </p:nvSpPr>
            <p:spPr>
              <a:xfrm>
                <a:off x="4291257" y="1698848"/>
                <a:ext cx="4801372" cy="400110"/>
              </a:xfrm>
              <a:prstGeom prst="rect">
                <a:avLst/>
              </a:prstGeom>
              <a:noFill/>
            </p:spPr>
            <p:txBody>
              <a:bodyPr wrap="square" rtlCol="0">
                <a:spAutoFit/>
              </a:bodyPr>
              <a:lstStyle/>
              <a:p>
                <a:pPr>
                  <a:spcAft>
                    <a:spcPts val="1200"/>
                  </a:spcAft>
                </a:pPr>
                <a14:m>
                  <m:oMath xmlns:m="http://schemas.openxmlformats.org/officeDocument/2006/math">
                    <m:r>
                      <a:rPr lang="de-DE" sz="2000" b="0" i="1" smtClean="0">
                        <a:latin typeface="Cambria Math" panose="02040503050406030204" pitchFamily="18" charset="0"/>
                      </a:rPr>
                      <m:t>𝜀</m:t>
                    </m:r>
                    <m:r>
                      <a:rPr lang="de-DE" sz="2000" b="0" i="1" smtClean="0">
                        <a:latin typeface="Cambria Math" panose="02040503050406030204" pitchFamily="18" charset="0"/>
                      </a:rPr>
                      <m:t>=</m:t>
                    </m:r>
                    <m:r>
                      <a:rPr lang="de-DE" sz="2000" b="0" i="1" smtClean="0">
                        <a:latin typeface="Cambria Math" panose="02040503050406030204" pitchFamily="18" charset="0"/>
                      </a:rPr>
                      <m:t>𝛽</m:t>
                    </m:r>
                    <m:r>
                      <a:rPr lang="de-DE" sz="2000" b="0" i="1" smtClean="0">
                        <a:latin typeface="Cambria Math" panose="02040503050406030204" pitchFamily="18" charset="0"/>
                      </a:rPr>
                      <m:t>=62°</m:t>
                    </m:r>
                  </m:oMath>
                </a14:m>
                <a:r>
                  <a:rPr lang="en-US" sz="2000" dirty="0"/>
                  <a:t>  </a:t>
                </a:r>
              </a:p>
            </p:txBody>
          </p:sp>
        </mc:Choice>
        <mc:Fallback xmlns="">
          <p:sp>
            <p:nvSpPr>
              <p:cNvPr id="16" name="Textfeld 15">
                <a:extLst>
                  <a:ext uri="{FF2B5EF4-FFF2-40B4-BE49-F238E27FC236}">
                    <a16:creationId xmlns:a16="http://schemas.microsoft.com/office/drawing/2014/main" id="{5DDEA1D7-AC92-DE11-EE82-786943EF3ED6}"/>
                  </a:ext>
                </a:extLst>
              </p:cNvPr>
              <p:cNvSpPr txBox="1">
                <a:spLocks noRot="1" noChangeAspect="1" noMove="1" noResize="1" noEditPoints="1" noAdjustHandles="1" noChangeArrowheads="1" noChangeShapeType="1" noTextEdit="1"/>
              </p:cNvSpPr>
              <p:nvPr/>
            </p:nvSpPr>
            <p:spPr>
              <a:xfrm>
                <a:off x="4291257" y="1698848"/>
                <a:ext cx="4801372" cy="400110"/>
              </a:xfrm>
              <a:prstGeom prst="rect">
                <a:avLst/>
              </a:prstGeom>
              <a:blipFill>
                <a:blip r:embed="rId2"/>
                <a:stretch>
                  <a:fillRect b="-15385"/>
                </a:stretch>
              </a:blipFill>
            </p:spPr>
            <p:txBody>
              <a:bodyPr/>
              <a:lstStyle/>
              <a:p>
                <a:r>
                  <a:rPr lang="de-DE">
                    <a:noFill/>
                  </a:rPr>
                  <a:t> </a:t>
                </a:r>
              </a:p>
            </p:txBody>
          </p:sp>
        </mc:Fallback>
      </mc:AlternateContent>
      <p:grpSp>
        <p:nvGrpSpPr>
          <p:cNvPr id="18" name="Gruppieren 17">
            <a:extLst>
              <a:ext uri="{FF2B5EF4-FFF2-40B4-BE49-F238E27FC236}">
                <a16:creationId xmlns:a16="http://schemas.microsoft.com/office/drawing/2014/main" id="{B7C427A6-2F19-63CD-810C-185CEFAB4AA1}"/>
              </a:ext>
            </a:extLst>
          </p:cNvPr>
          <p:cNvGrpSpPr/>
          <p:nvPr/>
        </p:nvGrpSpPr>
        <p:grpSpPr>
          <a:xfrm>
            <a:off x="9237409" y="1587285"/>
            <a:ext cx="2759824" cy="2352739"/>
            <a:chOff x="4646715" y="987583"/>
            <a:chExt cx="3132000" cy="2670018"/>
          </a:xfrm>
        </p:grpSpPr>
        <p:pic>
          <p:nvPicPr>
            <p:cNvPr id="19" name="Grafik 18">
              <a:extLst>
                <a:ext uri="{FF2B5EF4-FFF2-40B4-BE49-F238E27FC236}">
                  <a16:creationId xmlns:a16="http://schemas.microsoft.com/office/drawing/2014/main" id="{4D2FABAF-7335-4723-879D-FB498621247C}"/>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123986" y="1552944"/>
              <a:ext cx="2011263" cy="1968288"/>
            </a:xfrm>
            <a:prstGeom prst="rect">
              <a:avLst/>
            </a:prstGeom>
          </p:spPr>
        </p:pic>
        <p:sp>
          <p:nvSpPr>
            <p:cNvPr id="20" name="Freihandform: Form 19">
              <a:extLst>
                <a:ext uri="{FF2B5EF4-FFF2-40B4-BE49-F238E27FC236}">
                  <a16:creationId xmlns:a16="http://schemas.microsoft.com/office/drawing/2014/main" id="{E8AA7405-1BCD-4520-0CA6-9B71411228F2}"/>
                </a:ext>
              </a:extLst>
            </p:cNvPr>
            <p:cNvSpPr/>
            <p:nvPr/>
          </p:nvSpPr>
          <p:spPr>
            <a:xfrm>
              <a:off x="4646715" y="987583"/>
              <a:ext cx="3132000" cy="2670018"/>
            </a:xfrm>
            <a:custGeom>
              <a:avLst/>
              <a:gdLst>
                <a:gd name="connsiteX0" fmla="*/ 281952 w 3132000"/>
                <a:gd name="connsiteY0" fmla="*/ 126000 h 4428000"/>
                <a:gd name="connsiteX1" fmla="*/ 126000 w 3132000"/>
                <a:gd name="connsiteY1" fmla="*/ 281952 h 4428000"/>
                <a:gd name="connsiteX2" fmla="*/ 126000 w 3132000"/>
                <a:gd name="connsiteY2" fmla="*/ 4146048 h 4428000"/>
                <a:gd name="connsiteX3" fmla="*/ 281952 w 3132000"/>
                <a:gd name="connsiteY3" fmla="*/ 4302000 h 4428000"/>
                <a:gd name="connsiteX4" fmla="*/ 2850048 w 3132000"/>
                <a:gd name="connsiteY4" fmla="*/ 4302000 h 4428000"/>
                <a:gd name="connsiteX5" fmla="*/ 3006000 w 3132000"/>
                <a:gd name="connsiteY5" fmla="*/ 4146048 h 4428000"/>
                <a:gd name="connsiteX6" fmla="*/ 3006000 w 3132000"/>
                <a:gd name="connsiteY6" fmla="*/ 281952 h 4428000"/>
                <a:gd name="connsiteX7" fmla="*/ 2850048 w 3132000"/>
                <a:gd name="connsiteY7" fmla="*/ 126000 h 4428000"/>
                <a:gd name="connsiteX8" fmla="*/ 0 w 3132000"/>
                <a:gd name="connsiteY8" fmla="*/ 0 h 4428000"/>
                <a:gd name="connsiteX9" fmla="*/ 3132000 w 3132000"/>
                <a:gd name="connsiteY9" fmla="*/ 0 h 4428000"/>
                <a:gd name="connsiteX10" fmla="*/ 3132000 w 3132000"/>
                <a:gd name="connsiteY10" fmla="*/ 4428000 h 4428000"/>
                <a:gd name="connsiteX11" fmla="*/ 0 w 3132000"/>
                <a:gd name="connsiteY11" fmla="*/ 4428000 h 442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2000" h="4428000">
                  <a:moveTo>
                    <a:pt x="281952" y="126000"/>
                  </a:moveTo>
                  <a:cubicBezTo>
                    <a:pt x="195822" y="126000"/>
                    <a:pt x="126000" y="195822"/>
                    <a:pt x="126000" y="281952"/>
                  </a:cubicBezTo>
                  <a:lnTo>
                    <a:pt x="126000" y="4146048"/>
                  </a:lnTo>
                  <a:cubicBezTo>
                    <a:pt x="126000" y="4232178"/>
                    <a:pt x="195822" y="4302000"/>
                    <a:pt x="281952" y="4302000"/>
                  </a:cubicBezTo>
                  <a:lnTo>
                    <a:pt x="2850048" y="4302000"/>
                  </a:lnTo>
                  <a:cubicBezTo>
                    <a:pt x="2936178" y="4302000"/>
                    <a:pt x="3006000" y="4232178"/>
                    <a:pt x="3006000" y="4146048"/>
                  </a:cubicBezTo>
                  <a:lnTo>
                    <a:pt x="3006000" y="281952"/>
                  </a:lnTo>
                  <a:cubicBezTo>
                    <a:pt x="3006000" y="195822"/>
                    <a:pt x="2936178" y="126000"/>
                    <a:pt x="2850048" y="126000"/>
                  </a:cubicBezTo>
                  <a:close/>
                  <a:moveTo>
                    <a:pt x="0" y="0"/>
                  </a:moveTo>
                  <a:lnTo>
                    <a:pt x="3132000" y="0"/>
                  </a:lnTo>
                  <a:lnTo>
                    <a:pt x="3132000" y="4428000"/>
                  </a:lnTo>
                  <a:lnTo>
                    <a:pt x="0" y="4428000"/>
                  </a:lnTo>
                  <a:close/>
                </a:path>
              </a:pathLst>
            </a:custGeom>
            <a:solidFill>
              <a:srgbClr val="DCEAF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de-DE"/>
            </a:p>
          </p:txBody>
        </p:sp>
        <p:sp>
          <p:nvSpPr>
            <p:cNvPr id="23" name="Oval 2">
              <a:extLst>
                <a:ext uri="{FF2B5EF4-FFF2-40B4-BE49-F238E27FC236}">
                  <a16:creationId xmlns:a16="http://schemas.microsoft.com/office/drawing/2014/main" id="{944A5655-B677-A52C-C1DA-A6C8C0364E32}"/>
                </a:ext>
              </a:extLst>
            </p:cNvPr>
            <p:cNvSpPr>
              <a:spLocks noChangeAspect="1"/>
            </p:cNvSpPr>
            <p:nvPr/>
          </p:nvSpPr>
          <p:spPr>
            <a:xfrm>
              <a:off x="7279605" y="987583"/>
              <a:ext cx="49911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de-DE" sz="1400" b="1">
                  <a:solidFill>
                    <a:srgbClr val="74ABE1"/>
                  </a:solidFill>
                  <a:latin typeface="Calibri" panose="020F0502020204030204" pitchFamily="34" charset="0"/>
                  <a:ea typeface="MS Mincho" panose="02020609040205080304" pitchFamily="49" charset="-128"/>
                  <a:cs typeface="Arial" panose="020B0604020202020204" pitchFamily="34" charset="0"/>
                </a:rPr>
                <a:t>3</a:t>
              </a:r>
              <a:r>
                <a:rPr lang="de-DE" sz="1400">
                  <a:solidFill>
                    <a:srgbClr val="000000"/>
                  </a:solidFill>
                  <a:effectLst/>
                  <a:latin typeface="Calibri" panose="020F0502020204030204" pitchFamily="34" charset="0"/>
                  <a:ea typeface="MS Mincho" panose="02020609040205080304" pitchFamily="49" charset="-128"/>
                  <a:cs typeface="Arial" panose="020B0604020202020204" pitchFamily="34" charset="0"/>
                </a:rPr>
                <a:t> </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sp>
          <p:nvSpPr>
            <p:cNvPr id="24" name="Rechteck 2">
              <a:extLst>
                <a:ext uri="{FF2B5EF4-FFF2-40B4-BE49-F238E27FC236}">
                  <a16:creationId xmlns:a16="http://schemas.microsoft.com/office/drawing/2014/main" id="{44C0DDB5-B125-0084-2D32-0B5F395925BC}"/>
                </a:ext>
              </a:extLst>
            </p:cNvPr>
            <p:cNvSpPr/>
            <p:nvPr/>
          </p:nvSpPr>
          <p:spPr>
            <a:xfrm>
              <a:off x="4646715" y="987583"/>
              <a:ext cx="187496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216000" bIns="45720" numCol="1" spcCol="0" rtlCol="0" fromWordArt="0" anchor="ctr" anchorCtr="0" forceAA="0" compatLnSpc="1">
              <a:prstTxWarp prst="textNoShape">
                <a:avLst/>
              </a:prstTxWarp>
              <a:noAutofit/>
            </a:bodyPr>
            <a:lstStyle/>
            <a:p>
              <a:pPr algn="r"/>
              <a:r>
                <a:rPr lang="de-DE" sz="1400" b="1">
                  <a:solidFill>
                    <a:srgbClr val="4E95D9">
                      <a:alpha val="73000"/>
                    </a:srgbClr>
                  </a:solidFill>
                  <a:effectLst/>
                  <a:latin typeface="Calibri" panose="020F0502020204030204" pitchFamily="34" charset="0"/>
                  <a:ea typeface="MS Mincho" panose="02020609040205080304" pitchFamily="49" charset="-128"/>
                  <a:cs typeface="Calibri" panose="020F0502020204030204" pitchFamily="34" charset="0"/>
                </a:rPr>
                <a:t>Wissensspeicher</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grpSp>
      <p:pic>
        <p:nvPicPr>
          <p:cNvPr id="26" name="Grafik 25">
            <a:extLst>
              <a:ext uri="{FF2B5EF4-FFF2-40B4-BE49-F238E27FC236}">
                <a16:creationId xmlns:a16="http://schemas.microsoft.com/office/drawing/2014/main" id="{10BC5593-55A2-E29D-9F98-8326F1E08569}"/>
              </a:ext>
            </a:extLst>
          </p:cNvPr>
          <p:cNvPicPr>
            <a:picLocks noChangeAspect="1"/>
          </p:cNvPicPr>
          <p:nvPr/>
        </p:nvPicPr>
        <p:blipFill>
          <a:blip r:embed="rId4"/>
          <a:srcRect/>
          <a:stretch/>
        </p:blipFill>
        <p:spPr>
          <a:xfrm>
            <a:off x="143397" y="1904578"/>
            <a:ext cx="4167056" cy="3899448"/>
          </a:xfrm>
          <a:prstGeom prst="rect">
            <a:avLst/>
          </a:prstGeom>
        </p:spPr>
      </p:pic>
      <p:sp>
        <p:nvSpPr>
          <p:cNvPr id="3" name="Datumsplatzhalter 2">
            <a:extLst>
              <a:ext uri="{FF2B5EF4-FFF2-40B4-BE49-F238E27FC236}">
                <a16:creationId xmlns:a16="http://schemas.microsoft.com/office/drawing/2014/main" id="{58A42108-2E38-6AEC-2A5A-8D7A59C4C737}"/>
              </a:ext>
            </a:extLst>
          </p:cNvPr>
          <p:cNvSpPr>
            <a:spLocks noGrp="1"/>
          </p:cNvSpPr>
          <p:nvPr>
            <p:ph type="dt" sz="half" idx="2"/>
          </p:nvPr>
        </p:nvSpPr>
        <p:spPr/>
        <p:txBody>
          <a:bodyPr/>
          <a:lstStyle/>
          <a:p>
            <a:fld id="{3255BFF8-4AC1-4489-BD3D-63B0B9A1E8CC}" type="datetime1">
              <a:rPr lang="de-DE" smtClean="0"/>
              <a:t>29.04.2024</a:t>
            </a:fld>
            <a:endParaRPr lang="de-DE" dirty="0"/>
          </a:p>
        </p:txBody>
      </p:sp>
      <p:sp>
        <p:nvSpPr>
          <p:cNvPr id="5" name="Foliennummernplatzhalter 4">
            <a:extLst>
              <a:ext uri="{FF2B5EF4-FFF2-40B4-BE49-F238E27FC236}">
                <a16:creationId xmlns:a16="http://schemas.microsoft.com/office/drawing/2014/main" id="{7C8764F1-D71F-1F4F-A84C-7BFBC1CDC5BB}"/>
              </a:ext>
            </a:extLst>
          </p:cNvPr>
          <p:cNvSpPr>
            <a:spLocks noGrp="1"/>
          </p:cNvSpPr>
          <p:nvPr>
            <p:ph type="sldNum" sz="quarter" idx="12"/>
          </p:nvPr>
        </p:nvSpPr>
        <p:spPr/>
        <p:txBody>
          <a:bodyPr/>
          <a:lstStyle/>
          <a:p>
            <a:fld id="{69AFFE21-306B-104C-A652-3A8A92DE08D1}" type="slidenum">
              <a:rPr lang="de-DE" smtClean="0"/>
              <a:pPr/>
              <a:t>77</a:t>
            </a:fld>
            <a:endParaRPr lang="de-DE" dirty="0"/>
          </a:p>
        </p:txBody>
      </p:sp>
      <p:sp>
        <p:nvSpPr>
          <p:cNvPr id="7" name="Fußzeilenplatzhalter 6">
            <a:extLst>
              <a:ext uri="{FF2B5EF4-FFF2-40B4-BE49-F238E27FC236}">
                <a16:creationId xmlns:a16="http://schemas.microsoft.com/office/drawing/2014/main" id="{D2FE31C8-2663-222B-17CB-E680AD5515B4}"/>
              </a:ext>
            </a:extLst>
          </p:cNvPr>
          <p:cNvSpPr>
            <a:spLocks noGrp="1"/>
          </p:cNvSpPr>
          <p:nvPr>
            <p:ph type="ftr" sz="quarter" idx="3"/>
          </p:nvPr>
        </p:nvSpPr>
        <p:spPr/>
        <p:txBody>
          <a:bodyPr/>
          <a:lstStyle/>
          <a:p>
            <a:r>
              <a:rPr lang="de-DE"/>
              <a:t>Ulrich Kortenkamp | Elise Stroetmann | Marcus Röhming</a:t>
            </a:r>
            <a:endParaRPr lang="de-DE" dirty="0"/>
          </a:p>
        </p:txBody>
      </p:sp>
      <p:sp>
        <p:nvSpPr>
          <p:cNvPr id="9" name="Titel 8">
            <a:extLst>
              <a:ext uri="{FF2B5EF4-FFF2-40B4-BE49-F238E27FC236}">
                <a16:creationId xmlns:a16="http://schemas.microsoft.com/office/drawing/2014/main" id="{D66654EB-3E39-234B-4D1A-3320E7672D2F}"/>
              </a:ext>
            </a:extLst>
          </p:cNvPr>
          <p:cNvSpPr>
            <a:spLocks noGrp="1"/>
          </p:cNvSpPr>
          <p:nvPr>
            <p:ph type="title"/>
          </p:nvPr>
        </p:nvSpPr>
        <p:spPr/>
        <p:txBody>
          <a:bodyPr/>
          <a:lstStyle/>
          <a:p>
            <a:r>
              <a:rPr lang="de-DE" dirty="0"/>
              <a:t>Arbeitsauftrag: Lösung (Alternative)</a:t>
            </a:r>
          </a:p>
        </p:txBody>
      </p:sp>
    </p:spTree>
    <p:extLst>
      <p:ext uri="{BB962C8B-B14F-4D97-AF65-F5344CB8AC3E}">
        <p14:creationId xmlns:p14="http://schemas.microsoft.com/office/powerpoint/2010/main" val="177429116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6" name="Textfeld 15">
                <a:extLst>
                  <a:ext uri="{FF2B5EF4-FFF2-40B4-BE49-F238E27FC236}">
                    <a16:creationId xmlns:a16="http://schemas.microsoft.com/office/drawing/2014/main" id="{5DDEA1D7-AC92-DE11-EE82-786943EF3ED6}"/>
                  </a:ext>
                </a:extLst>
              </p:cNvPr>
              <p:cNvSpPr txBox="1"/>
              <p:nvPr/>
            </p:nvSpPr>
            <p:spPr>
              <a:xfrm>
                <a:off x="4291257" y="1698848"/>
                <a:ext cx="4801372" cy="1169551"/>
              </a:xfrm>
              <a:prstGeom prst="rect">
                <a:avLst/>
              </a:prstGeom>
              <a:noFill/>
            </p:spPr>
            <p:txBody>
              <a:bodyPr wrap="square" rtlCol="0">
                <a:spAutoFit/>
              </a:bodyPr>
              <a:lstStyle/>
              <a:p>
                <a:pPr>
                  <a:spcAft>
                    <a:spcPts val="1200"/>
                  </a:spcAft>
                </a:pPr>
                <a14:m>
                  <m:oMath xmlns:m="http://schemas.openxmlformats.org/officeDocument/2006/math">
                    <m:r>
                      <a:rPr lang="de-DE" sz="2000" b="0" i="1" smtClean="0">
                        <a:latin typeface="Cambria Math" panose="02040503050406030204" pitchFamily="18" charset="0"/>
                      </a:rPr>
                      <m:t>𝜀</m:t>
                    </m:r>
                    <m:r>
                      <a:rPr lang="de-DE" sz="2000" b="0" i="1" smtClean="0">
                        <a:latin typeface="Cambria Math" panose="02040503050406030204" pitchFamily="18" charset="0"/>
                      </a:rPr>
                      <m:t>=</m:t>
                    </m:r>
                    <m:r>
                      <a:rPr lang="de-DE" sz="2000" b="0" i="1" smtClean="0">
                        <a:latin typeface="Cambria Math" panose="02040503050406030204" pitchFamily="18" charset="0"/>
                      </a:rPr>
                      <m:t>𝛽</m:t>
                    </m:r>
                    <m:r>
                      <a:rPr lang="de-DE" sz="2000" b="0" i="1" smtClean="0">
                        <a:latin typeface="Cambria Math" panose="02040503050406030204" pitchFamily="18" charset="0"/>
                      </a:rPr>
                      <m:t>=62°</m:t>
                    </m:r>
                  </m:oMath>
                </a14:m>
                <a:r>
                  <a:rPr lang="en-US" sz="2000" dirty="0"/>
                  <a:t>  </a:t>
                </a:r>
              </a:p>
              <a:p>
                <a:pPr>
                  <a:spcAft>
                    <a:spcPts val="1200"/>
                  </a:spcAft>
                </a:pPr>
                <a:r>
                  <a:rPr lang="en-US" sz="2000" b="1" dirty="0"/>
                  <a:t>Wenn</a:t>
                </a:r>
                <a:r>
                  <a:rPr lang="en-US" sz="2000" dirty="0"/>
                  <a:t> </a:t>
                </a:r>
                <a14:m>
                  <m:oMath xmlns:m="http://schemas.openxmlformats.org/officeDocument/2006/math">
                    <m:r>
                      <a:rPr lang="de-DE" sz="2000" i="1">
                        <a:latin typeface="Cambria Math" panose="02040503050406030204" pitchFamily="18" charset="0"/>
                      </a:rPr>
                      <m:t>∆</m:t>
                    </m:r>
                    <m:r>
                      <a:rPr lang="de-DE" sz="2000" b="0" i="1" smtClean="0">
                        <a:latin typeface="Cambria Math" panose="02040503050406030204" pitchFamily="18" charset="0"/>
                      </a:rPr>
                      <m:t>𝑀𝐵𝐶</m:t>
                    </m:r>
                  </m:oMath>
                </a14:m>
                <a:r>
                  <a:rPr lang="en-US" sz="2000" dirty="0"/>
                  <a:t> </a:t>
                </a:r>
                <a:r>
                  <a:rPr lang="en-US" sz="2000" dirty="0" err="1"/>
                  <a:t>ein</a:t>
                </a:r>
                <a:r>
                  <a:rPr lang="en-US" sz="2000" dirty="0"/>
                  <a:t> </a:t>
                </a:r>
                <a:r>
                  <a:rPr lang="en-US" sz="2000" dirty="0" err="1"/>
                  <a:t>Dreieck</a:t>
                </a:r>
                <a:r>
                  <a:rPr lang="en-US" sz="2000" dirty="0"/>
                  <a:t> </a:t>
                </a:r>
                <a:r>
                  <a:rPr lang="en-US" sz="2000" dirty="0" err="1"/>
                  <a:t>ist</a:t>
                </a:r>
                <a:r>
                  <a:rPr lang="en-US" sz="2000" dirty="0"/>
                  <a:t>,</a:t>
                </a:r>
                <a:br>
                  <a:rPr lang="en-US" sz="2000" dirty="0"/>
                </a:br>
                <a:r>
                  <a:rPr lang="en-US" sz="2000" b="1" dirty="0" err="1"/>
                  <a:t>dann</a:t>
                </a:r>
                <a:r>
                  <a:rPr lang="en-US" sz="2000" dirty="0"/>
                  <a:t> </a:t>
                </a:r>
                <a:r>
                  <a:rPr lang="en-US" sz="2000" dirty="0" err="1"/>
                  <a:t>ist</a:t>
                </a:r>
                <a:r>
                  <a:rPr lang="en-US" sz="2000" dirty="0"/>
                  <a:t> </a:t>
                </a:r>
                <a14:m>
                  <m:oMath xmlns:m="http://schemas.openxmlformats.org/officeDocument/2006/math">
                    <m:sSub>
                      <m:sSubPr>
                        <m:ctrlPr>
                          <a:rPr lang="de-DE" sz="2000" i="1">
                            <a:latin typeface="Cambria Math" panose="02040503050406030204" pitchFamily="18" charset="0"/>
                          </a:rPr>
                        </m:ctrlPr>
                      </m:sSubPr>
                      <m:e>
                        <m:r>
                          <a:rPr lang="de-DE" sz="2000" i="1">
                            <a:latin typeface="Cambria Math" panose="02040503050406030204" pitchFamily="18" charset="0"/>
                          </a:rPr>
                          <m:t>𝛾</m:t>
                        </m:r>
                      </m:e>
                      <m:sub>
                        <m:r>
                          <a:rPr lang="de-DE" sz="2000" b="0" i="1" smtClean="0">
                            <a:latin typeface="Cambria Math" panose="02040503050406030204" pitchFamily="18" charset="0"/>
                          </a:rPr>
                          <m:t>2</m:t>
                        </m:r>
                      </m:sub>
                    </m:sSub>
                    <m:r>
                      <a:rPr lang="de-DE" sz="2000" i="1">
                        <a:latin typeface="Cambria Math" panose="02040503050406030204" pitchFamily="18" charset="0"/>
                      </a:rPr>
                      <m:t>=180°−</m:t>
                    </m:r>
                    <m:r>
                      <a:rPr lang="de-DE" sz="2000" b="0" i="1" smtClean="0">
                        <a:latin typeface="Cambria Math" panose="02040503050406030204" pitchFamily="18" charset="0"/>
                      </a:rPr>
                      <m:t>62°−62</m:t>
                    </m:r>
                    <m:r>
                      <a:rPr lang="de-DE" sz="2000" i="1">
                        <a:latin typeface="Cambria Math" panose="02040503050406030204" pitchFamily="18" charset="0"/>
                      </a:rPr>
                      <m:t>°=56°</m:t>
                    </m:r>
                  </m:oMath>
                </a14:m>
                <a:r>
                  <a:rPr lang="en-US" sz="2000" dirty="0"/>
                  <a:t>.</a:t>
                </a:r>
              </a:p>
            </p:txBody>
          </p:sp>
        </mc:Choice>
        <mc:Fallback xmlns="">
          <p:sp>
            <p:nvSpPr>
              <p:cNvPr id="16" name="Textfeld 15">
                <a:extLst>
                  <a:ext uri="{FF2B5EF4-FFF2-40B4-BE49-F238E27FC236}">
                    <a16:creationId xmlns:a16="http://schemas.microsoft.com/office/drawing/2014/main" id="{5DDEA1D7-AC92-DE11-EE82-786943EF3ED6}"/>
                  </a:ext>
                </a:extLst>
              </p:cNvPr>
              <p:cNvSpPr txBox="1">
                <a:spLocks noRot="1" noChangeAspect="1" noMove="1" noResize="1" noEditPoints="1" noAdjustHandles="1" noChangeArrowheads="1" noChangeShapeType="1" noTextEdit="1"/>
              </p:cNvSpPr>
              <p:nvPr/>
            </p:nvSpPr>
            <p:spPr>
              <a:xfrm>
                <a:off x="4291257" y="1698848"/>
                <a:ext cx="4801372" cy="1169551"/>
              </a:xfrm>
              <a:prstGeom prst="rect">
                <a:avLst/>
              </a:prstGeom>
              <a:blipFill>
                <a:blip r:embed="rId2"/>
                <a:stretch>
                  <a:fillRect l="-1396" b="-8854"/>
                </a:stretch>
              </a:blipFill>
            </p:spPr>
            <p:txBody>
              <a:bodyPr/>
              <a:lstStyle/>
              <a:p>
                <a:r>
                  <a:rPr lang="de-DE">
                    <a:noFill/>
                  </a:rPr>
                  <a:t> </a:t>
                </a:r>
              </a:p>
            </p:txBody>
          </p:sp>
        </mc:Fallback>
      </mc:AlternateContent>
      <p:grpSp>
        <p:nvGrpSpPr>
          <p:cNvPr id="14" name="Gruppieren 13">
            <a:extLst>
              <a:ext uri="{FF2B5EF4-FFF2-40B4-BE49-F238E27FC236}">
                <a16:creationId xmlns:a16="http://schemas.microsoft.com/office/drawing/2014/main" id="{0E6704DB-48EB-E095-378D-151993E9C5CC}"/>
              </a:ext>
            </a:extLst>
          </p:cNvPr>
          <p:cNvGrpSpPr/>
          <p:nvPr/>
        </p:nvGrpSpPr>
        <p:grpSpPr>
          <a:xfrm>
            <a:off x="9237409" y="1587285"/>
            <a:ext cx="2759824" cy="2352739"/>
            <a:chOff x="8485068" y="3394741"/>
            <a:chExt cx="3132000" cy="2670018"/>
          </a:xfrm>
        </p:grpSpPr>
        <p:grpSp>
          <p:nvGrpSpPr>
            <p:cNvPr id="15" name="Gruppieren 14">
              <a:extLst>
                <a:ext uri="{FF2B5EF4-FFF2-40B4-BE49-F238E27FC236}">
                  <a16:creationId xmlns:a16="http://schemas.microsoft.com/office/drawing/2014/main" id="{361D0934-63F2-055B-E667-DCC765694F11}"/>
                </a:ext>
              </a:extLst>
            </p:cNvPr>
            <p:cNvGrpSpPr/>
            <p:nvPr/>
          </p:nvGrpSpPr>
          <p:grpSpPr>
            <a:xfrm>
              <a:off x="8485068" y="3394741"/>
              <a:ext cx="3132000" cy="2670018"/>
              <a:chOff x="4646715" y="987583"/>
              <a:chExt cx="3132000" cy="2670018"/>
            </a:xfrm>
          </p:grpSpPr>
          <p:sp>
            <p:nvSpPr>
              <p:cNvPr id="25" name="Freihandform: Form 19">
                <a:extLst>
                  <a:ext uri="{FF2B5EF4-FFF2-40B4-BE49-F238E27FC236}">
                    <a16:creationId xmlns:a16="http://schemas.microsoft.com/office/drawing/2014/main" id="{68742F28-A5DB-E025-10A8-BEAF41873D9B}"/>
                  </a:ext>
                </a:extLst>
              </p:cNvPr>
              <p:cNvSpPr/>
              <p:nvPr/>
            </p:nvSpPr>
            <p:spPr>
              <a:xfrm>
                <a:off x="4646715" y="987583"/>
                <a:ext cx="3132000" cy="2670018"/>
              </a:xfrm>
              <a:custGeom>
                <a:avLst/>
                <a:gdLst>
                  <a:gd name="connsiteX0" fmla="*/ 281952 w 3132000"/>
                  <a:gd name="connsiteY0" fmla="*/ 126000 h 4428000"/>
                  <a:gd name="connsiteX1" fmla="*/ 126000 w 3132000"/>
                  <a:gd name="connsiteY1" fmla="*/ 281952 h 4428000"/>
                  <a:gd name="connsiteX2" fmla="*/ 126000 w 3132000"/>
                  <a:gd name="connsiteY2" fmla="*/ 4146048 h 4428000"/>
                  <a:gd name="connsiteX3" fmla="*/ 281952 w 3132000"/>
                  <a:gd name="connsiteY3" fmla="*/ 4302000 h 4428000"/>
                  <a:gd name="connsiteX4" fmla="*/ 2850048 w 3132000"/>
                  <a:gd name="connsiteY4" fmla="*/ 4302000 h 4428000"/>
                  <a:gd name="connsiteX5" fmla="*/ 3006000 w 3132000"/>
                  <a:gd name="connsiteY5" fmla="*/ 4146048 h 4428000"/>
                  <a:gd name="connsiteX6" fmla="*/ 3006000 w 3132000"/>
                  <a:gd name="connsiteY6" fmla="*/ 281952 h 4428000"/>
                  <a:gd name="connsiteX7" fmla="*/ 2850048 w 3132000"/>
                  <a:gd name="connsiteY7" fmla="*/ 126000 h 4428000"/>
                  <a:gd name="connsiteX8" fmla="*/ 0 w 3132000"/>
                  <a:gd name="connsiteY8" fmla="*/ 0 h 4428000"/>
                  <a:gd name="connsiteX9" fmla="*/ 3132000 w 3132000"/>
                  <a:gd name="connsiteY9" fmla="*/ 0 h 4428000"/>
                  <a:gd name="connsiteX10" fmla="*/ 3132000 w 3132000"/>
                  <a:gd name="connsiteY10" fmla="*/ 4428000 h 4428000"/>
                  <a:gd name="connsiteX11" fmla="*/ 0 w 3132000"/>
                  <a:gd name="connsiteY11" fmla="*/ 4428000 h 442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32000" h="4428000">
                    <a:moveTo>
                      <a:pt x="281952" y="126000"/>
                    </a:moveTo>
                    <a:cubicBezTo>
                      <a:pt x="195822" y="126000"/>
                      <a:pt x="126000" y="195822"/>
                      <a:pt x="126000" y="281952"/>
                    </a:cubicBezTo>
                    <a:lnTo>
                      <a:pt x="126000" y="4146048"/>
                    </a:lnTo>
                    <a:cubicBezTo>
                      <a:pt x="126000" y="4232178"/>
                      <a:pt x="195822" y="4302000"/>
                      <a:pt x="281952" y="4302000"/>
                    </a:cubicBezTo>
                    <a:lnTo>
                      <a:pt x="2850048" y="4302000"/>
                    </a:lnTo>
                    <a:cubicBezTo>
                      <a:pt x="2936178" y="4302000"/>
                      <a:pt x="3006000" y="4232178"/>
                      <a:pt x="3006000" y="4146048"/>
                    </a:cubicBezTo>
                    <a:lnTo>
                      <a:pt x="3006000" y="281952"/>
                    </a:lnTo>
                    <a:cubicBezTo>
                      <a:pt x="3006000" y="195822"/>
                      <a:pt x="2936178" y="126000"/>
                      <a:pt x="2850048" y="126000"/>
                    </a:cubicBezTo>
                    <a:close/>
                    <a:moveTo>
                      <a:pt x="0" y="0"/>
                    </a:moveTo>
                    <a:lnTo>
                      <a:pt x="3132000" y="0"/>
                    </a:lnTo>
                    <a:lnTo>
                      <a:pt x="3132000" y="4428000"/>
                    </a:lnTo>
                    <a:lnTo>
                      <a:pt x="0" y="4428000"/>
                    </a:lnTo>
                    <a:close/>
                  </a:path>
                </a:pathLst>
              </a:custGeom>
              <a:solidFill>
                <a:srgbClr val="DCEAF7"/>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de-DE"/>
              </a:p>
            </p:txBody>
          </p:sp>
          <p:sp>
            <p:nvSpPr>
              <p:cNvPr id="27" name="Oval 2">
                <a:extLst>
                  <a:ext uri="{FF2B5EF4-FFF2-40B4-BE49-F238E27FC236}">
                    <a16:creationId xmlns:a16="http://schemas.microsoft.com/office/drawing/2014/main" id="{52E00DA9-3823-C75F-AD77-ED27F19D89E6}"/>
                  </a:ext>
                </a:extLst>
              </p:cNvPr>
              <p:cNvSpPr>
                <a:spLocks noChangeAspect="1"/>
              </p:cNvSpPr>
              <p:nvPr/>
            </p:nvSpPr>
            <p:spPr>
              <a:xfrm>
                <a:off x="7279605" y="987583"/>
                <a:ext cx="49911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de-DE" sz="1400" b="1">
                    <a:solidFill>
                      <a:srgbClr val="74ABE1"/>
                    </a:solidFill>
                    <a:effectLst/>
                    <a:latin typeface="Calibri" panose="020F0502020204030204" pitchFamily="34" charset="0"/>
                    <a:ea typeface="MS Mincho" panose="02020609040205080304" pitchFamily="49" charset="-128"/>
                    <a:cs typeface="Arial" panose="020B0604020202020204" pitchFamily="34" charset="0"/>
                  </a:rPr>
                  <a:t>1</a:t>
                </a:r>
                <a:r>
                  <a:rPr lang="de-DE" sz="1400">
                    <a:solidFill>
                      <a:srgbClr val="000000"/>
                    </a:solidFill>
                    <a:effectLst/>
                    <a:latin typeface="Calibri" panose="020F0502020204030204" pitchFamily="34" charset="0"/>
                    <a:ea typeface="MS Mincho" panose="02020609040205080304" pitchFamily="49" charset="-128"/>
                    <a:cs typeface="Arial" panose="020B0604020202020204" pitchFamily="34" charset="0"/>
                  </a:rPr>
                  <a:t> </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sp>
            <p:nvSpPr>
              <p:cNvPr id="28" name="Rechteck 2">
                <a:extLst>
                  <a:ext uri="{FF2B5EF4-FFF2-40B4-BE49-F238E27FC236}">
                    <a16:creationId xmlns:a16="http://schemas.microsoft.com/office/drawing/2014/main" id="{7696530E-25AA-95BB-6F83-30861D76BD35}"/>
                  </a:ext>
                </a:extLst>
              </p:cNvPr>
              <p:cNvSpPr/>
              <p:nvPr/>
            </p:nvSpPr>
            <p:spPr>
              <a:xfrm>
                <a:off x="4646715" y="987583"/>
                <a:ext cx="1874960" cy="461010"/>
              </a:xfrm>
              <a:prstGeom prst="roundRect">
                <a:avLst/>
              </a:prstGeom>
              <a:solidFill>
                <a:schemeClr val="tx2">
                  <a:lumMod val="10000"/>
                  <a:lumOff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216000" bIns="45720" numCol="1" spcCol="0" rtlCol="0" fromWordArt="0" anchor="ctr" anchorCtr="0" forceAA="0" compatLnSpc="1">
                <a:prstTxWarp prst="textNoShape">
                  <a:avLst/>
                </a:prstTxWarp>
                <a:noAutofit/>
              </a:bodyPr>
              <a:lstStyle/>
              <a:p>
                <a:pPr algn="r"/>
                <a:r>
                  <a:rPr lang="de-DE" sz="1400" b="1">
                    <a:solidFill>
                      <a:srgbClr val="4E95D9">
                        <a:alpha val="73000"/>
                      </a:srgbClr>
                    </a:solidFill>
                    <a:effectLst/>
                    <a:latin typeface="Calibri" panose="020F0502020204030204" pitchFamily="34" charset="0"/>
                    <a:ea typeface="MS Mincho" panose="02020609040205080304" pitchFamily="49" charset="-128"/>
                    <a:cs typeface="Calibri" panose="020F0502020204030204" pitchFamily="34" charset="0"/>
                  </a:rPr>
                  <a:t>Wissensspeicher</a:t>
                </a:r>
                <a:endParaRPr lang="de-DE" sz="1200">
                  <a:effectLst/>
                  <a:latin typeface="Calibri" panose="020F0502020204030204" pitchFamily="34" charset="0"/>
                  <a:ea typeface="MS Mincho" panose="02020609040205080304" pitchFamily="49" charset="-128"/>
                  <a:cs typeface="Arial" panose="020B0604020202020204" pitchFamily="34" charset="0"/>
                </a:endParaRPr>
              </a:p>
            </p:txBody>
          </p:sp>
        </p:grpSp>
        <p:pic>
          <p:nvPicPr>
            <p:cNvPr id="17" name="Grafik 16" descr="Ein Bild, das Reihe, Kreis, Diagramm enthält.&#10;&#10;Automatisch generierte Beschreibung">
              <a:extLst>
                <a:ext uri="{FF2B5EF4-FFF2-40B4-BE49-F238E27FC236}">
                  <a16:creationId xmlns:a16="http://schemas.microsoft.com/office/drawing/2014/main" id="{945A11BE-4B80-B7F9-551A-799B1E816A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0732" y="4060255"/>
              <a:ext cx="1900671" cy="1800000"/>
            </a:xfrm>
            <a:prstGeom prst="rect">
              <a:avLst/>
            </a:prstGeom>
          </p:spPr>
        </p:pic>
      </p:grpSp>
      <p:pic>
        <p:nvPicPr>
          <p:cNvPr id="8" name="Grafik 7">
            <a:extLst>
              <a:ext uri="{FF2B5EF4-FFF2-40B4-BE49-F238E27FC236}">
                <a16:creationId xmlns:a16="http://schemas.microsoft.com/office/drawing/2014/main" id="{06BD9279-CAF4-0475-D534-564C56E93583}"/>
              </a:ext>
            </a:extLst>
          </p:cNvPr>
          <p:cNvPicPr>
            <a:picLocks noChangeAspect="1"/>
          </p:cNvPicPr>
          <p:nvPr/>
        </p:nvPicPr>
        <p:blipFill rotWithShape="1">
          <a:blip r:embed="rId4"/>
          <a:srcRect l="7885"/>
          <a:stretch/>
        </p:blipFill>
        <p:spPr>
          <a:xfrm>
            <a:off x="184493" y="1851176"/>
            <a:ext cx="4115686" cy="3946069"/>
          </a:xfrm>
          <a:prstGeom prst="rect">
            <a:avLst/>
          </a:prstGeom>
        </p:spPr>
      </p:pic>
      <p:sp>
        <p:nvSpPr>
          <p:cNvPr id="3" name="Datumsplatzhalter 2">
            <a:extLst>
              <a:ext uri="{FF2B5EF4-FFF2-40B4-BE49-F238E27FC236}">
                <a16:creationId xmlns:a16="http://schemas.microsoft.com/office/drawing/2014/main" id="{30FD18C3-35FA-D6F6-A19B-8E101FFE6B12}"/>
              </a:ext>
            </a:extLst>
          </p:cNvPr>
          <p:cNvSpPr>
            <a:spLocks noGrp="1"/>
          </p:cNvSpPr>
          <p:nvPr>
            <p:ph type="dt" sz="half" idx="2"/>
          </p:nvPr>
        </p:nvSpPr>
        <p:spPr/>
        <p:txBody>
          <a:bodyPr/>
          <a:lstStyle/>
          <a:p>
            <a:fld id="{0CE49ACF-D213-4425-A884-7A716BD51328}" type="datetime1">
              <a:rPr lang="de-DE" smtClean="0"/>
              <a:t>29.04.2024</a:t>
            </a:fld>
            <a:endParaRPr lang="de-DE" dirty="0"/>
          </a:p>
        </p:txBody>
      </p:sp>
      <p:sp>
        <p:nvSpPr>
          <p:cNvPr id="5" name="Foliennummernplatzhalter 4">
            <a:extLst>
              <a:ext uri="{FF2B5EF4-FFF2-40B4-BE49-F238E27FC236}">
                <a16:creationId xmlns:a16="http://schemas.microsoft.com/office/drawing/2014/main" id="{41BDB044-5F32-6949-552F-9F755465D105}"/>
              </a:ext>
            </a:extLst>
          </p:cNvPr>
          <p:cNvSpPr>
            <a:spLocks noGrp="1"/>
          </p:cNvSpPr>
          <p:nvPr>
            <p:ph type="sldNum" sz="quarter" idx="12"/>
          </p:nvPr>
        </p:nvSpPr>
        <p:spPr/>
        <p:txBody>
          <a:bodyPr/>
          <a:lstStyle/>
          <a:p>
            <a:fld id="{69AFFE21-306B-104C-A652-3A8A92DE08D1}" type="slidenum">
              <a:rPr lang="de-DE" smtClean="0"/>
              <a:pPr/>
              <a:t>78</a:t>
            </a:fld>
            <a:endParaRPr lang="de-DE" dirty="0"/>
          </a:p>
        </p:txBody>
      </p:sp>
      <p:sp>
        <p:nvSpPr>
          <p:cNvPr id="7" name="Fußzeilenplatzhalter 6">
            <a:extLst>
              <a:ext uri="{FF2B5EF4-FFF2-40B4-BE49-F238E27FC236}">
                <a16:creationId xmlns:a16="http://schemas.microsoft.com/office/drawing/2014/main" id="{8308EBB2-2820-F51C-0EC3-ED09ACB1CCD3}"/>
              </a:ext>
            </a:extLst>
          </p:cNvPr>
          <p:cNvSpPr>
            <a:spLocks noGrp="1"/>
          </p:cNvSpPr>
          <p:nvPr>
            <p:ph type="ftr" sz="quarter" idx="3"/>
          </p:nvPr>
        </p:nvSpPr>
        <p:spPr/>
        <p:txBody>
          <a:bodyPr/>
          <a:lstStyle/>
          <a:p>
            <a:r>
              <a:rPr lang="de-DE"/>
              <a:t>Ulrich Kortenkamp | Elise Stroetmann | Marcus Röhming</a:t>
            </a:r>
            <a:endParaRPr lang="de-DE" dirty="0"/>
          </a:p>
        </p:txBody>
      </p:sp>
      <p:sp>
        <p:nvSpPr>
          <p:cNvPr id="10" name="Titel 9">
            <a:extLst>
              <a:ext uri="{FF2B5EF4-FFF2-40B4-BE49-F238E27FC236}">
                <a16:creationId xmlns:a16="http://schemas.microsoft.com/office/drawing/2014/main" id="{E052804E-7233-A774-4671-4A079164DAA2}"/>
              </a:ext>
            </a:extLst>
          </p:cNvPr>
          <p:cNvSpPr>
            <a:spLocks noGrp="1"/>
          </p:cNvSpPr>
          <p:nvPr>
            <p:ph type="title"/>
          </p:nvPr>
        </p:nvSpPr>
        <p:spPr/>
        <p:txBody>
          <a:bodyPr/>
          <a:lstStyle/>
          <a:p>
            <a:r>
              <a:rPr lang="de-DE" dirty="0"/>
              <a:t>Arbeitsauftrag: Lösung (Alternative)</a:t>
            </a:r>
          </a:p>
        </p:txBody>
      </p:sp>
    </p:spTree>
    <p:extLst>
      <p:ext uri="{BB962C8B-B14F-4D97-AF65-F5344CB8AC3E}">
        <p14:creationId xmlns:p14="http://schemas.microsoft.com/office/powerpoint/2010/main" val="4205385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xEl>
                                              <p:pRg st="1" end="1"/>
                                            </p:txEl>
                                          </p:spTgt>
                                        </p:tgtEl>
                                        <p:attrNameLst>
                                          <p:attrName>style.visibility</p:attrName>
                                        </p:attrNameLst>
                                      </p:cBhvr>
                                      <p:to>
                                        <p:strVal val="visible"/>
                                      </p:to>
                                    </p:set>
                                    <p:animEffect transition="in" filter="fade">
                                      <p:cBhvr>
                                        <p:cTn id="7" dur="500"/>
                                        <p:tgtEl>
                                          <p:spTgt spid="16">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uiExpand="1" build="p"/>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6" name="Textfeld 15">
                <a:extLst>
                  <a:ext uri="{FF2B5EF4-FFF2-40B4-BE49-F238E27FC236}">
                    <a16:creationId xmlns:a16="http://schemas.microsoft.com/office/drawing/2014/main" id="{5DDEA1D7-AC92-DE11-EE82-786943EF3ED6}"/>
                  </a:ext>
                </a:extLst>
              </p:cNvPr>
              <p:cNvSpPr txBox="1"/>
              <p:nvPr/>
            </p:nvSpPr>
            <p:spPr>
              <a:xfrm>
                <a:off x="4291257" y="1698848"/>
                <a:ext cx="4801372" cy="1631216"/>
              </a:xfrm>
              <a:prstGeom prst="rect">
                <a:avLst/>
              </a:prstGeom>
              <a:noFill/>
            </p:spPr>
            <p:txBody>
              <a:bodyPr wrap="square" rtlCol="0">
                <a:spAutoFit/>
              </a:bodyPr>
              <a:lstStyle/>
              <a:p>
                <a:pPr>
                  <a:spcAft>
                    <a:spcPts val="1200"/>
                  </a:spcAft>
                </a:pPr>
                <a14:m>
                  <m:oMath xmlns:m="http://schemas.openxmlformats.org/officeDocument/2006/math">
                    <m:r>
                      <a:rPr lang="de-DE" sz="2000" b="0" i="1" smtClean="0">
                        <a:latin typeface="Cambria Math" panose="02040503050406030204" pitchFamily="18" charset="0"/>
                      </a:rPr>
                      <m:t>𝜀</m:t>
                    </m:r>
                    <m:r>
                      <a:rPr lang="de-DE" sz="2000" b="0" i="1" smtClean="0">
                        <a:latin typeface="Cambria Math" panose="02040503050406030204" pitchFamily="18" charset="0"/>
                      </a:rPr>
                      <m:t>=</m:t>
                    </m:r>
                    <m:r>
                      <a:rPr lang="de-DE" sz="2000" b="0" i="1" smtClean="0">
                        <a:latin typeface="Cambria Math" panose="02040503050406030204" pitchFamily="18" charset="0"/>
                      </a:rPr>
                      <m:t>𝛽</m:t>
                    </m:r>
                    <m:r>
                      <a:rPr lang="de-DE" sz="2000" b="0" i="1" smtClean="0">
                        <a:latin typeface="Cambria Math" panose="02040503050406030204" pitchFamily="18" charset="0"/>
                      </a:rPr>
                      <m:t>=62°</m:t>
                    </m:r>
                  </m:oMath>
                </a14:m>
                <a:r>
                  <a:rPr lang="en-US" sz="2000" dirty="0"/>
                  <a:t>  </a:t>
                </a:r>
              </a:p>
              <a:p>
                <a:pPr>
                  <a:spcAft>
                    <a:spcPts val="1200"/>
                  </a:spcAft>
                </a:pPr>
                <a14:m>
                  <m:oMath xmlns:m="http://schemas.openxmlformats.org/officeDocument/2006/math">
                    <m:sSub>
                      <m:sSubPr>
                        <m:ctrlPr>
                          <a:rPr lang="de-DE" sz="2000" i="1">
                            <a:latin typeface="Cambria Math" panose="02040503050406030204" pitchFamily="18" charset="0"/>
                          </a:rPr>
                        </m:ctrlPr>
                      </m:sSubPr>
                      <m:e>
                        <m:r>
                          <a:rPr lang="de-DE" sz="2000" i="1">
                            <a:latin typeface="Cambria Math" panose="02040503050406030204" pitchFamily="18" charset="0"/>
                          </a:rPr>
                          <m:t>𝛾</m:t>
                        </m:r>
                      </m:e>
                      <m:sub>
                        <m:r>
                          <a:rPr lang="de-DE" sz="2000" b="0" i="1" smtClean="0">
                            <a:latin typeface="Cambria Math" panose="02040503050406030204" pitchFamily="18" charset="0"/>
                          </a:rPr>
                          <m:t>2</m:t>
                        </m:r>
                      </m:sub>
                    </m:sSub>
                    <m:r>
                      <a:rPr lang="de-DE" sz="2000" i="1">
                        <a:latin typeface="Cambria Math" panose="02040503050406030204" pitchFamily="18" charset="0"/>
                      </a:rPr>
                      <m:t>=180°−</m:t>
                    </m:r>
                    <m:r>
                      <a:rPr lang="de-DE" sz="2000" b="0" i="1" smtClean="0">
                        <a:latin typeface="Cambria Math" panose="02040503050406030204" pitchFamily="18" charset="0"/>
                      </a:rPr>
                      <m:t>62°−62</m:t>
                    </m:r>
                    <m:r>
                      <a:rPr lang="de-DE" sz="2000" i="1">
                        <a:latin typeface="Cambria Math" panose="02040503050406030204" pitchFamily="18" charset="0"/>
                      </a:rPr>
                      <m:t>°=56°</m:t>
                    </m:r>
                  </m:oMath>
                </a14:m>
                <a:r>
                  <a:rPr lang="en-US" sz="2000" dirty="0"/>
                  <a:t> </a:t>
                </a:r>
              </a:p>
              <a:p>
                <a:pPr>
                  <a:spcAft>
                    <a:spcPts val="1200"/>
                  </a:spcAft>
                </a:pPr>
                <a:r>
                  <a:rPr lang="en-US" sz="2000" b="1" dirty="0" err="1"/>
                  <a:t>Wenn</a:t>
                </a:r>
                <a:r>
                  <a:rPr lang="en-US" sz="2000" dirty="0"/>
                  <a:t> </a:t>
                </a:r>
                <a14:m>
                  <m:oMath xmlns:m="http://schemas.openxmlformats.org/officeDocument/2006/math">
                    <m:sSub>
                      <m:sSubPr>
                        <m:ctrlPr>
                          <a:rPr lang="de-DE" sz="2000" b="0" i="1" smtClean="0">
                            <a:latin typeface="Cambria Math" panose="02040503050406030204" pitchFamily="18" charset="0"/>
                          </a:rPr>
                        </m:ctrlPr>
                      </m:sSubPr>
                      <m:e>
                        <m:r>
                          <a:rPr lang="de-DE" sz="2000" b="0" i="1" smtClean="0">
                            <a:latin typeface="Cambria Math" panose="02040503050406030204" pitchFamily="18" charset="0"/>
                          </a:rPr>
                          <m:t>𝛾</m:t>
                        </m:r>
                      </m:e>
                      <m:sub>
                        <m:r>
                          <a:rPr lang="de-DE" sz="2000" b="0" i="1" smtClean="0">
                            <a:latin typeface="Cambria Math" panose="02040503050406030204" pitchFamily="18" charset="0"/>
                          </a:rPr>
                          <m:t>1</m:t>
                        </m:r>
                      </m:sub>
                    </m:sSub>
                  </m:oMath>
                </a14:m>
                <a:r>
                  <a:rPr lang="en-US" sz="2000" dirty="0"/>
                  <a:t> und </a:t>
                </a:r>
                <a14:m>
                  <m:oMath xmlns:m="http://schemas.openxmlformats.org/officeDocument/2006/math">
                    <m:sSub>
                      <m:sSubPr>
                        <m:ctrlPr>
                          <a:rPr lang="de-DE" sz="2000" b="0" i="1" smtClean="0">
                            <a:latin typeface="Cambria Math" panose="02040503050406030204" pitchFamily="18" charset="0"/>
                          </a:rPr>
                        </m:ctrlPr>
                      </m:sSubPr>
                      <m:e>
                        <m:r>
                          <a:rPr lang="de-DE" sz="2000" b="0" i="1" smtClean="0">
                            <a:latin typeface="Cambria Math" panose="02040503050406030204" pitchFamily="18" charset="0"/>
                          </a:rPr>
                          <m:t>𝛾</m:t>
                        </m:r>
                      </m:e>
                      <m:sub>
                        <m:r>
                          <a:rPr lang="de-DE" sz="2000" b="0" i="1" smtClean="0">
                            <a:latin typeface="Cambria Math" panose="02040503050406030204" pitchFamily="18" charset="0"/>
                          </a:rPr>
                          <m:t>2</m:t>
                        </m:r>
                      </m:sub>
                    </m:sSub>
                  </m:oMath>
                </a14:m>
                <a:r>
                  <a:rPr lang="en-US" sz="2000" dirty="0"/>
                  <a:t> </a:t>
                </a:r>
                <a:r>
                  <a:rPr lang="en-US" sz="2000" dirty="0" err="1"/>
                  <a:t>Nebenwinkel</a:t>
                </a:r>
                <a:r>
                  <a:rPr lang="en-US" sz="2000" dirty="0"/>
                  <a:t> </a:t>
                </a:r>
                <a:r>
                  <a:rPr lang="en-US" sz="2000" dirty="0" err="1"/>
                  <a:t>sind</a:t>
                </a:r>
                <a:r>
                  <a:rPr lang="en-US" sz="2000" dirty="0"/>
                  <a:t>,</a:t>
                </a:r>
                <a:br>
                  <a:rPr lang="en-US" sz="2000" dirty="0"/>
                </a:br>
                <a:r>
                  <a:rPr lang="en-US" sz="2000" b="1" dirty="0" err="1"/>
                  <a:t>dann</a:t>
                </a:r>
                <a:r>
                  <a:rPr lang="en-US" sz="2000" dirty="0"/>
                  <a:t> </a:t>
                </a:r>
                <a:r>
                  <a:rPr lang="en-US" sz="2000" dirty="0" err="1"/>
                  <a:t>ist</a:t>
                </a:r>
                <a:r>
                  <a:rPr lang="en-US" sz="2000" dirty="0"/>
                  <a:t> </a:t>
                </a:r>
                <a14:m>
                  <m:oMath xmlns:m="http://schemas.openxmlformats.org/officeDocument/2006/math">
                    <m:sSub>
                      <m:sSubPr>
                        <m:ctrlPr>
                          <a:rPr lang="de-DE" sz="2000" b="0" i="1" smtClean="0">
                            <a:latin typeface="Cambria Math" panose="02040503050406030204" pitchFamily="18" charset="0"/>
                          </a:rPr>
                        </m:ctrlPr>
                      </m:sSubPr>
                      <m:e>
                        <m:r>
                          <a:rPr lang="de-DE" sz="2000" b="0" i="1" smtClean="0">
                            <a:latin typeface="Cambria Math" panose="02040503050406030204" pitchFamily="18" charset="0"/>
                          </a:rPr>
                          <m:t>𝛾</m:t>
                        </m:r>
                      </m:e>
                      <m:sub>
                        <m:r>
                          <a:rPr lang="de-DE" sz="2000" b="0" i="1" smtClean="0">
                            <a:latin typeface="Cambria Math" panose="02040503050406030204" pitchFamily="18" charset="0"/>
                          </a:rPr>
                          <m:t>1</m:t>
                        </m:r>
                      </m:sub>
                    </m:sSub>
                    <m:r>
                      <a:rPr lang="de-DE" sz="2000" b="0" i="1" smtClean="0">
                        <a:latin typeface="Cambria Math" panose="02040503050406030204" pitchFamily="18" charset="0"/>
                      </a:rPr>
                      <m:t>=180°−56°</m:t>
                    </m:r>
                    <m:r>
                      <a:rPr lang="de-DE" sz="2000" b="0" i="0" smtClean="0">
                        <a:latin typeface="Cambria Math" panose="02040503050406030204" pitchFamily="18" charset="0"/>
                      </a:rPr>
                      <m:t>=124°</m:t>
                    </m:r>
                  </m:oMath>
                </a14:m>
                <a:r>
                  <a:rPr lang="en-US" sz="2000" dirty="0"/>
                  <a:t>.</a:t>
                </a:r>
              </a:p>
            </p:txBody>
          </p:sp>
        </mc:Choice>
        <mc:Fallback xmlns="">
          <p:sp>
            <p:nvSpPr>
              <p:cNvPr id="16" name="Textfeld 15">
                <a:extLst>
                  <a:ext uri="{FF2B5EF4-FFF2-40B4-BE49-F238E27FC236}">
                    <a16:creationId xmlns:a16="http://schemas.microsoft.com/office/drawing/2014/main" id="{5DDEA1D7-AC92-DE11-EE82-786943EF3ED6}"/>
                  </a:ext>
                </a:extLst>
              </p:cNvPr>
              <p:cNvSpPr txBox="1">
                <a:spLocks noRot="1" noChangeAspect="1" noMove="1" noResize="1" noEditPoints="1" noAdjustHandles="1" noChangeArrowheads="1" noChangeShapeType="1" noTextEdit="1"/>
              </p:cNvSpPr>
              <p:nvPr/>
            </p:nvSpPr>
            <p:spPr>
              <a:xfrm>
                <a:off x="4291257" y="1698848"/>
                <a:ext cx="4801372" cy="1631216"/>
              </a:xfrm>
              <a:prstGeom prst="rect">
                <a:avLst/>
              </a:prstGeom>
              <a:blipFill>
                <a:blip r:embed="rId2"/>
                <a:stretch>
                  <a:fillRect l="-1396" b="-6367"/>
                </a:stretch>
              </a:blipFill>
            </p:spPr>
            <p:txBody>
              <a:bodyPr/>
              <a:lstStyle/>
              <a:p>
                <a:r>
                  <a:rPr lang="de-DE">
                    <a:noFill/>
                  </a:rPr>
                  <a:t> </a:t>
                </a:r>
              </a:p>
            </p:txBody>
          </p:sp>
        </mc:Fallback>
      </mc:AlternateContent>
      <p:grpSp>
        <p:nvGrpSpPr>
          <p:cNvPr id="8" name="Gruppieren 7">
            <a:extLst>
              <a:ext uri="{FF2B5EF4-FFF2-40B4-BE49-F238E27FC236}">
                <a16:creationId xmlns:a16="http://schemas.microsoft.com/office/drawing/2014/main" id="{ECC8F11E-6FC5-EA70-BB4B-9A5A43B5C480}"/>
              </a:ext>
            </a:extLst>
          </p:cNvPr>
          <p:cNvGrpSpPr/>
          <p:nvPr/>
        </p:nvGrpSpPr>
        <p:grpSpPr>
          <a:xfrm>
            <a:off x="9411480" y="1535246"/>
            <a:ext cx="2019300" cy="2375932"/>
            <a:chOff x="9411480" y="1535246"/>
            <a:chExt cx="2019300" cy="2375932"/>
          </a:xfrm>
        </p:grpSpPr>
        <p:sp>
          <p:nvSpPr>
            <p:cNvPr id="5" name="Textfeld 4">
              <a:extLst>
                <a:ext uri="{FF2B5EF4-FFF2-40B4-BE49-F238E27FC236}">
                  <a16:creationId xmlns:a16="http://schemas.microsoft.com/office/drawing/2014/main" id="{299C2C2F-84B0-8283-A3E6-8A8320861512}"/>
                </a:ext>
              </a:extLst>
            </p:cNvPr>
            <p:cNvSpPr txBox="1"/>
            <p:nvPr/>
          </p:nvSpPr>
          <p:spPr>
            <a:xfrm>
              <a:off x="9411480" y="1535246"/>
              <a:ext cx="1831014" cy="369332"/>
            </a:xfrm>
            <a:prstGeom prst="rect">
              <a:avLst/>
            </a:prstGeom>
            <a:noFill/>
          </p:spPr>
          <p:txBody>
            <a:bodyPr wrap="none" rtlCol="0">
              <a:spAutoFit/>
            </a:bodyPr>
            <a:lstStyle/>
            <a:p>
              <a:r>
                <a:rPr lang="en-US" err="1">
                  <a:solidFill>
                    <a:schemeClr val="tx2">
                      <a:lumMod val="75000"/>
                      <a:lumOff val="25000"/>
                    </a:schemeClr>
                  </a:solidFill>
                  <a:latin typeface="Calibri" panose="020F0502020204030204" pitchFamily="34" charset="0"/>
                  <a:cs typeface="Calibri" panose="020F0502020204030204" pitchFamily="34" charset="0"/>
                </a:rPr>
                <a:t>Nebenwinkelsatz</a:t>
              </a:r>
              <a:r>
                <a:rPr lang="en-US">
                  <a:solidFill>
                    <a:schemeClr val="tx2">
                      <a:lumMod val="75000"/>
                      <a:lumOff val="25000"/>
                    </a:schemeClr>
                  </a:solidFill>
                  <a:latin typeface="Calibri" panose="020F0502020204030204" pitchFamily="34" charset="0"/>
                  <a:cs typeface="Calibri" panose="020F0502020204030204" pitchFamily="34" charset="0"/>
                </a:rPr>
                <a:t> </a:t>
              </a:r>
            </a:p>
          </p:txBody>
        </p:sp>
        <p:pic>
          <p:nvPicPr>
            <p:cNvPr id="7" name="Grafik 6">
              <a:extLst>
                <a:ext uri="{FF2B5EF4-FFF2-40B4-BE49-F238E27FC236}">
                  <a16:creationId xmlns:a16="http://schemas.microsoft.com/office/drawing/2014/main" id="{A5E331BF-5778-EE1B-31DE-42FD2CEBF495}"/>
                </a:ext>
              </a:extLst>
            </p:cNvPr>
            <p:cNvPicPr>
              <a:picLocks noChangeAspect="1"/>
            </p:cNvPicPr>
            <p:nvPr/>
          </p:nvPicPr>
          <p:blipFill>
            <a:blip r:embed="rId3"/>
            <a:stretch>
              <a:fillRect/>
            </a:stretch>
          </p:blipFill>
          <p:spPr>
            <a:xfrm>
              <a:off x="9411480" y="1904578"/>
              <a:ext cx="2019300" cy="2006600"/>
            </a:xfrm>
            <a:prstGeom prst="rect">
              <a:avLst/>
            </a:prstGeom>
          </p:spPr>
        </p:pic>
      </p:grpSp>
      <p:pic>
        <p:nvPicPr>
          <p:cNvPr id="9" name="Grafik 8">
            <a:extLst>
              <a:ext uri="{FF2B5EF4-FFF2-40B4-BE49-F238E27FC236}">
                <a16:creationId xmlns:a16="http://schemas.microsoft.com/office/drawing/2014/main" id="{06BD9279-CAF4-0475-D534-564C56E93583}"/>
              </a:ext>
            </a:extLst>
          </p:cNvPr>
          <p:cNvPicPr>
            <a:picLocks noChangeAspect="1"/>
          </p:cNvPicPr>
          <p:nvPr/>
        </p:nvPicPr>
        <p:blipFill rotWithShape="1">
          <a:blip r:embed="rId4"/>
          <a:srcRect l="7885"/>
          <a:stretch/>
        </p:blipFill>
        <p:spPr>
          <a:xfrm>
            <a:off x="184493" y="1851176"/>
            <a:ext cx="4115686" cy="3946069"/>
          </a:xfrm>
          <a:prstGeom prst="rect">
            <a:avLst/>
          </a:prstGeom>
        </p:spPr>
      </p:pic>
      <p:sp>
        <p:nvSpPr>
          <p:cNvPr id="3" name="Datumsplatzhalter 2">
            <a:extLst>
              <a:ext uri="{FF2B5EF4-FFF2-40B4-BE49-F238E27FC236}">
                <a16:creationId xmlns:a16="http://schemas.microsoft.com/office/drawing/2014/main" id="{C4E4584A-7112-15B9-DF95-3DCDFE9027E8}"/>
              </a:ext>
            </a:extLst>
          </p:cNvPr>
          <p:cNvSpPr>
            <a:spLocks noGrp="1"/>
          </p:cNvSpPr>
          <p:nvPr>
            <p:ph type="dt" sz="half" idx="2"/>
          </p:nvPr>
        </p:nvSpPr>
        <p:spPr/>
        <p:txBody>
          <a:bodyPr/>
          <a:lstStyle/>
          <a:p>
            <a:fld id="{0CFB830E-43A8-46D7-AB7B-1132A7CA9721}" type="datetime1">
              <a:rPr lang="de-DE" smtClean="0"/>
              <a:t>29.04.2024</a:t>
            </a:fld>
            <a:endParaRPr lang="de-DE" dirty="0"/>
          </a:p>
        </p:txBody>
      </p:sp>
      <p:sp>
        <p:nvSpPr>
          <p:cNvPr id="10" name="Foliennummernplatzhalter 9">
            <a:extLst>
              <a:ext uri="{FF2B5EF4-FFF2-40B4-BE49-F238E27FC236}">
                <a16:creationId xmlns:a16="http://schemas.microsoft.com/office/drawing/2014/main" id="{D4708B73-5235-8EC0-91AE-12DECE6F6F44}"/>
              </a:ext>
            </a:extLst>
          </p:cNvPr>
          <p:cNvSpPr>
            <a:spLocks noGrp="1"/>
          </p:cNvSpPr>
          <p:nvPr>
            <p:ph type="sldNum" sz="quarter" idx="12"/>
          </p:nvPr>
        </p:nvSpPr>
        <p:spPr/>
        <p:txBody>
          <a:bodyPr/>
          <a:lstStyle/>
          <a:p>
            <a:fld id="{69AFFE21-306B-104C-A652-3A8A92DE08D1}" type="slidenum">
              <a:rPr lang="de-DE" smtClean="0"/>
              <a:pPr/>
              <a:t>79</a:t>
            </a:fld>
            <a:endParaRPr lang="de-DE" dirty="0"/>
          </a:p>
        </p:txBody>
      </p:sp>
      <p:sp>
        <p:nvSpPr>
          <p:cNvPr id="11" name="Fußzeilenplatzhalter 10">
            <a:extLst>
              <a:ext uri="{FF2B5EF4-FFF2-40B4-BE49-F238E27FC236}">
                <a16:creationId xmlns:a16="http://schemas.microsoft.com/office/drawing/2014/main" id="{34B30A8C-CA49-95DC-B0A3-F47EC4910EFD}"/>
              </a:ext>
            </a:extLst>
          </p:cNvPr>
          <p:cNvSpPr>
            <a:spLocks noGrp="1"/>
          </p:cNvSpPr>
          <p:nvPr>
            <p:ph type="ftr" sz="quarter" idx="3"/>
          </p:nvPr>
        </p:nvSpPr>
        <p:spPr/>
        <p:txBody>
          <a:bodyPr/>
          <a:lstStyle/>
          <a:p>
            <a:r>
              <a:rPr lang="de-DE"/>
              <a:t>Ulrich Kortenkamp | Elise Stroetmann | Marcus Röhming</a:t>
            </a:r>
            <a:endParaRPr lang="de-DE" dirty="0"/>
          </a:p>
        </p:txBody>
      </p:sp>
      <p:sp>
        <p:nvSpPr>
          <p:cNvPr id="13" name="Titel 12">
            <a:extLst>
              <a:ext uri="{FF2B5EF4-FFF2-40B4-BE49-F238E27FC236}">
                <a16:creationId xmlns:a16="http://schemas.microsoft.com/office/drawing/2014/main" id="{DFB42D64-86F7-51A6-CDF7-4E248FA6895A}"/>
              </a:ext>
            </a:extLst>
          </p:cNvPr>
          <p:cNvSpPr>
            <a:spLocks noGrp="1"/>
          </p:cNvSpPr>
          <p:nvPr>
            <p:ph type="title"/>
          </p:nvPr>
        </p:nvSpPr>
        <p:spPr/>
        <p:txBody>
          <a:bodyPr/>
          <a:lstStyle/>
          <a:p>
            <a:r>
              <a:rPr lang="de-DE" dirty="0"/>
              <a:t>Arbeitsauftrag: Lösung (Alternative)</a:t>
            </a:r>
          </a:p>
        </p:txBody>
      </p:sp>
    </p:spTree>
    <p:extLst>
      <p:ext uri="{BB962C8B-B14F-4D97-AF65-F5344CB8AC3E}">
        <p14:creationId xmlns:p14="http://schemas.microsoft.com/office/powerpoint/2010/main" val="12821242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54F30BF1-9AC7-8D4D-2641-D45BE5CA9EDB}"/>
              </a:ext>
            </a:extLst>
          </p:cNvPr>
          <p:cNvSpPr>
            <a:spLocks noGrp="1"/>
          </p:cNvSpPr>
          <p:nvPr>
            <p:ph type="title"/>
          </p:nvPr>
        </p:nvSpPr>
        <p:spPr/>
        <p:txBody>
          <a:bodyPr/>
          <a:lstStyle/>
          <a:p>
            <a:r>
              <a:rPr lang="de-DE" dirty="0">
                <a:latin typeface="Avenir Next" panose="020B0503020202020204" pitchFamily="34" charset="0"/>
              </a:rPr>
              <a:t>Innenwinkelsatz für Dreiecke</a:t>
            </a:r>
          </a:p>
        </p:txBody>
      </p:sp>
      <mc:AlternateContent xmlns:mc="http://schemas.openxmlformats.org/markup-compatibility/2006">
        <mc:Choice xmlns:a14="http://schemas.microsoft.com/office/drawing/2010/main" Requires="a14">
          <p:sp>
            <p:nvSpPr>
              <p:cNvPr id="3" name="Inhaltsplatzhalter 2">
                <a:extLst>
                  <a:ext uri="{FF2B5EF4-FFF2-40B4-BE49-F238E27FC236}">
                    <a16:creationId xmlns:a16="http://schemas.microsoft.com/office/drawing/2014/main" id="{960E6980-679A-9CF6-F699-682A084BC863}"/>
                  </a:ext>
                </a:extLst>
              </p:cNvPr>
              <p:cNvSpPr>
                <a:spLocks noGrp="1"/>
              </p:cNvSpPr>
              <p:nvPr>
                <p:ph idx="1"/>
              </p:nvPr>
            </p:nvSpPr>
            <p:spPr>
              <a:ln w="25400">
                <a:noFill/>
              </a:ln>
            </p:spPr>
            <p:txBody>
              <a:bodyPr lIns="144000" tIns="144000" rIns="144000" bIns="144000">
                <a:noAutofit/>
              </a:bodyPr>
              <a:lstStyle/>
              <a:p>
                <a:pPr marL="0" indent="0">
                  <a:spcAft>
                    <a:spcPts val="1200"/>
                  </a:spcAft>
                  <a:buNone/>
                </a:pPr>
                <a:r>
                  <a:rPr lang="de-DE" sz="3200">
                    <a:latin typeface="Avenir Next" panose="020B0503020202020204" pitchFamily="34" charset="0"/>
                  </a:rPr>
                  <a:t>In </a:t>
                </a:r>
                <a:r>
                  <a:rPr lang="de-DE" sz="3200" b="1">
                    <a:latin typeface="Avenir Next" panose="020B0503020202020204" pitchFamily="34" charset="0"/>
                  </a:rPr>
                  <a:t>jedem</a:t>
                </a:r>
                <a:r>
                  <a:rPr lang="de-DE" sz="3200">
                    <a:latin typeface="Avenir Next" panose="020B0503020202020204" pitchFamily="34" charset="0"/>
                  </a:rPr>
                  <a:t> Dreieck gilt: </a:t>
                </a:r>
              </a:p>
              <a:p>
                <a:pPr marL="0" indent="0">
                  <a:spcAft>
                    <a:spcPts val="1200"/>
                  </a:spcAft>
                  <a:buNone/>
                </a:pPr>
                <a:r>
                  <a:rPr lang="de-DE" sz="3200">
                    <a:latin typeface="Avenir Next" panose="020B0503020202020204" pitchFamily="34" charset="0"/>
                  </a:rPr>
                  <a:t>Die Summe aller Innenwinkel ist 180° groß: </a:t>
                </a:r>
                <a:endParaRPr lang="de-DE" sz="3200" i="1">
                  <a:latin typeface="Cambria Math" panose="02040503050406030204" pitchFamily="18" charset="0"/>
                  <a:ea typeface="Cambria Math" panose="02040503050406030204" pitchFamily="18" charset="0"/>
                </a:endParaRPr>
              </a:p>
              <a:p>
                <a:pPr marL="0" indent="0">
                  <a:spcAft>
                    <a:spcPts val="2400"/>
                  </a:spcAft>
                  <a:buNone/>
                </a:pPr>
                <a14:m>
                  <m:oMathPara xmlns:m="http://schemas.openxmlformats.org/officeDocument/2006/math">
                    <m:oMathParaPr>
                      <m:jc m:val="centerGroup"/>
                    </m:oMathParaPr>
                    <m:oMath xmlns:m="http://schemas.openxmlformats.org/officeDocument/2006/math">
                      <m:r>
                        <a:rPr lang="de-DE" sz="3200" i="1" smtClean="0">
                          <a:latin typeface="Cambria Math" panose="02040503050406030204" pitchFamily="18" charset="0"/>
                          <a:ea typeface="Cambria Math" panose="02040503050406030204" pitchFamily="18" charset="0"/>
                        </a:rPr>
                        <m:t>𝛼</m:t>
                      </m:r>
                      <m:r>
                        <a:rPr lang="de-DE" sz="3200" b="0" i="1" smtClean="0">
                          <a:latin typeface="Cambria Math" panose="02040503050406030204" pitchFamily="18" charset="0"/>
                          <a:ea typeface="Cambria Math" panose="02040503050406030204" pitchFamily="18" charset="0"/>
                        </a:rPr>
                        <m:t>+</m:t>
                      </m:r>
                      <m:r>
                        <a:rPr lang="de-DE" sz="3200" i="1" smtClean="0">
                          <a:latin typeface="Cambria Math" panose="02040503050406030204" pitchFamily="18" charset="0"/>
                          <a:ea typeface="Cambria Math" panose="02040503050406030204" pitchFamily="18" charset="0"/>
                        </a:rPr>
                        <m:t>𝛽</m:t>
                      </m:r>
                      <m:r>
                        <a:rPr lang="de-DE" sz="3200" b="0" i="1" smtClean="0">
                          <a:latin typeface="Cambria Math" panose="02040503050406030204" pitchFamily="18" charset="0"/>
                          <a:ea typeface="Cambria Math" panose="02040503050406030204" pitchFamily="18" charset="0"/>
                        </a:rPr>
                        <m:t>+</m:t>
                      </m:r>
                      <m:r>
                        <a:rPr lang="de-DE" sz="3200" i="1" smtClean="0">
                          <a:latin typeface="Cambria Math" panose="02040503050406030204" pitchFamily="18" charset="0"/>
                          <a:ea typeface="Cambria Math" panose="02040503050406030204" pitchFamily="18" charset="0"/>
                        </a:rPr>
                        <m:t>𝛾</m:t>
                      </m:r>
                      <m:r>
                        <a:rPr lang="de-DE" sz="3200" b="0" i="1" smtClean="0">
                          <a:latin typeface="Cambria Math" panose="02040503050406030204" pitchFamily="18" charset="0"/>
                          <a:ea typeface="Cambria Math" panose="02040503050406030204" pitchFamily="18" charset="0"/>
                        </a:rPr>
                        <m:t>=180°</m:t>
                      </m:r>
                    </m:oMath>
                  </m:oMathPara>
                </a14:m>
                <a:endParaRPr lang="de-DE" sz="3200">
                  <a:latin typeface="Avenir Next" panose="020B0503020202020204" pitchFamily="34" charset="0"/>
                </a:endParaRPr>
              </a:p>
            </p:txBody>
          </p:sp>
        </mc:Choice>
        <mc:Fallback>
          <p:sp>
            <p:nvSpPr>
              <p:cNvPr id="3" name="Inhaltsplatzhalter 2">
                <a:extLst>
                  <a:ext uri="{FF2B5EF4-FFF2-40B4-BE49-F238E27FC236}">
                    <a16:creationId xmlns:a16="http://schemas.microsoft.com/office/drawing/2014/main" id="{960E6980-679A-9CF6-F699-682A084BC863}"/>
                  </a:ext>
                </a:extLst>
              </p:cNvPr>
              <p:cNvSpPr>
                <a:spLocks noGrp="1" noRot="1" noChangeAspect="1" noMove="1" noResize="1" noEditPoints="1" noAdjustHandles="1" noChangeArrowheads="1" noChangeShapeType="1" noTextEdit="1"/>
              </p:cNvSpPr>
              <p:nvPr>
                <p:ph idx="1"/>
              </p:nvPr>
            </p:nvSpPr>
            <p:spPr>
              <a:blipFill>
                <a:blip r:embed="rId3"/>
                <a:stretch>
                  <a:fillRect l="-1439" t="-700"/>
                </a:stretch>
              </a:blipFill>
              <a:ln w="25400">
                <a:noFill/>
              </a:ln>
            </p:spPr>
            <p:txBody>
              <a:bodyPr/>
              <a:lstStyle/>
              <a:p>
                <a:r>
                  <a:rPr lang="de-DE">
                    <a:noFill/>
                  </a:rPr>
                  <a:t> </a:t>
                </a:r>
              </a:p>
            </p:txBody>
          </p:sp>
        </mc:Fallback>
      </mc:AlternateContent>
      <p:sp>
        <p:nvSpPr>
          <p:cNvPr id="7" name="Foliennummernplatzhalter 6">
            <a:extLst>
              <a:ext uri="{FF2B5EF4-FFF2-40B4-BE49-F238E27FC236}">
                <a16:creationId xmlns:a16="http://schemas.microsoft.com/office/drawing/2014/main" id="{DD68793F-29F8-1E40-D71F-95AC28EC9F94}"/>
              </a:ext>
            </a:extLst>
          </p:cNvPr>
          <p:cNvSpPr>
            <a:spLocks noGrp="1"/>
          </p:cNvSpPr>
          <p:nvPr>
            <p:ph type="sldNum" sz="quarter" idx="12"/>
          </p:nvPr>
        </p:nvSpPr>
        <p:spPr/>
        <p:txBody>
          <a:bodyPr/>
          <a:lstStyle/>
          <a:p>
            <a:fld id="{69AFFE21-306B-104C-A652-3A8A92DE08D1}" type="slidenum">
              <a:rPr lang="de-DE" smtClean="0"/>
              <a:pPr/>
              <a:t>8</a:t>
            </a:fld>
            <a:endParaRPr lang="de-DE" dirty="0"/>
          </a:p>
        </p:txBody>
      </p:sp>
      <p:sp>
        <p:nvSpPr>
          <p:cNvPr id="4" name="Datumsplatzhalter 3">
            <a:extLst>
              <a:ext uri="{FF2B5EF4-FFF2-40B4-BE49-F238E27FC236}">
                <a16:creationId xmlns:a16="http://schemas.microsoft.com/office/drawing/2014/main" id="{BDCE0FAC-4A3E-7C74-928C-6303AD9AC655}"/>
              </a:ext>
            </a:extLst>
          </p:cNvPr>
          <p:cNvSpPr>
            <a:spLocks noGrp="1"/>
          </p:cNvSpPr>
          <p:nvPr>
            <p:ph type="dt" sz="half" idx="2"/>
          </p:nvPr>
        </p:nvSpPr>
        <p:spPr/>
        <p:txBody>
          <a:bodyPr/>
          <a:lstStyle/>
          <a:p>
            <a:fld id="{63690372-AFBB-4126-A2DC-4B31EAC1124C}" type="datetime1">
              <a:rPr lang="de-DE" smtClean="0"/>
              <a:t>29.04.2024</a:t>
            </a:fld>
            <a:endParaRPr lang="de-DE" dirty="0"/>
          </a:p>
        </p:txBody>
      </p:sp>
      <p:pic>
        <p:nvPicPr>
          <p:cNvPr id="6" name="Grafik 5">
            <a:extLst>
              <a:ext uri="{FF2B5EF4-FFF2-40B4-BE49-F238E27FC236}">
                <a16:creationId xmlns:a16="http://schemas.microsoft.com/office/drawing/2014/main" id="{F895D6A8-7B6F-3BA7-D2FE-EFFFC472DB03}"/>
              </a:ext>
            </a:extLst>
          </p:cNvPr>
          <p:cNvPicPr>
            <a:picLocks noChangeAspect="1"/>
          </p:cNvPicPr>
          <p:nvPr/>
        </p:nvPicPr>
        <p:blipFill rotWithShape="1">
          <a:blip r:embed="rId4"/>
          <a:srcRect l="3624" b="3382"/>
          <a:stretch/>
        </p:blipFill>
        <p:spPr>
          <a:xfrm>
            <a:off x="8515350" y="1261277"/>
            <a:ext cx="2838448" cy="3262847"/>
          </a:xfrm>
          <a:prstGeom prst="roundRect">
            <a:avLst/>
          </a:prstGeom>
        </p:spPr>
      </p:pic>
      <p:sp>
        <p:nvSpPr>
          <p:cNvPr id="9" name="Fußzeilenplatzhalter 8">
            <a:extLst>
              <a:ext uri="{FF2B5EF4-FFF2-40B4-BE49-F238E27FC236}">
                <a16:creationId xmlns:a16="http://schemas.microsoft.com/office/drawing/2014/main" id="{C95B901E-A96E-DA36-DBA7-605C17D9533B}"/>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2785788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extLst>
    <p:ext uri="{6950BFC3-D8DA-4A85-94F7-54DA5524770B}">
      <p188:commentRel xmlns:p188="http://schemas.microsoft.com/office/powerpoint/2018/8/main" r:id="rId2"/>
    </p:ext>
  </p:extLs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256061BF-11EF-292A-D96F-4897A4EBF4E2}"/>
              </a:ext>
            </a:extLst>
          </p:cNvPr>
          <p:cNvSpPr>
            <a:spLocks noGrp="1"/>
          </p:cNvSpPr>
          <p:nvPr>
            <p:ph type="title"/>
          </p:nvPr>
        </p:nvSpPr>
        <p:spPr/>
        <p:txBody>
          <a:bodyPr>
            <a:normAutofit/>
          </a:bodyPr>
          <a:lstStyle/>
          <a:p>
            <a:r>
              <a:rPr lang="de-DE" dirty="0"/>
              <a:t>Arbeitsauftrag: Lösung (Alternative)</a:t>
            </a:r>
            <a:endParaRPr lang="en-US" b="1" dirty="0"/>
          </a:p>
        </p:txBody>
      </p:sp>
      <p:sp>
        <p:nvSpPr>
          <p:cNvPr id="5" name="Foliennummernplatzhalter 4">
            <a:extLst>
              <a:ext uri="{FF2B5EF4-FFF2-40B4-BE49-F238E27FC236}">
                <a16:creationId xmlns:a16="http://schemas.microsoft.com/office/drawing/2014/main" id="{D418597D-1F2F-6AA5-C649-01CFD53C950E}"/>
              </a:ext>
            </a:extLst>
          </p:cNvPr>
          <p:cNvSpPr>
            <a:spLocks noGrp="1"/>
          </p:cNvSpPr>
          <p:nvPr>
            <p:ph type="sldNum" sz="quarter" idx="12"/>
          </p:nvPr>
        </p:nvSpPr>
        <p:spPr/>
        <p:txBody>
          <a:bodyPr/>
          <a:lstStyle/>
          <a:p>
            <a:fld id="{69AFFE21-306B-104C-A652-3A8A92DE08D1}" type="slidenum">
              <a:rPr lang="de-DE" smtClean="0"/>
              <a:pPr/>
              <a:t>80</a:t>
            </a:fld>
            <a:endParaRPr lang="de-DE" dirty="0"/>
          </a:p>
        </p:txBody>
      </p:sp>
      <p:sp>
        <p:nvSpPr>
          <p:cNvPr id="3" name="Datumsplatzhalter 2">
            <a:extLst>
              <a:ext uri="{FF2B5EF4-FFF2-40B4-BE49-F238E27FC236}">
                <a16:creationId xmlns:a16="http://schemas.microsoft.com/office/drawing/2014/main" id="{B9940072-6CC8-39A4-2ADD-9AEC14CEDBC6}"/>
              </a:ext>
            </a:extLst>
          </p:cNvPr>
          <p:cNvSpPr>
            <a:spLocks noGrp="1"/>
          </p:cNvSpPr>
          <p:nvPr>
            <p:ph type="dt" sz="half" idx="2"/>
          </p:nvPr>
        </p:nvSpPr>
        <p:spPr/>
        <p:txBody>
          <a:bodyPr/>
          <a:lstStyle/>
          <a:p>
            <a:fld id="{7AA473D8-A8F2-4EF6-9965-2302D1C11A48}" type="datetime1">
              <a:rPr lang="de-DE" smtClean="0"/>
              <a:t>29.04.2024</a:t>
            </a:fld>
            <a:endParaRPr lang="de-DE" dirty="0"/>
          </a:p>
        </p:txBody>
      </p:sp>
      <p:sp>
        <p:nvSpPr>
          <p:cNvPr id="7" name="Fußzeilenplatzhalter 6">
            <a:extLst>
              <a:ext uri="{FF2B5EF4-FFF2-40B4-BE49-F238E27FC236}">
                <a16:creationId xmlns:a16="http://schemas.microsoft.com/office/drawing/2014/main" id="{FB049850-1885-C804-1ADC-F0C2F09A74BE}"/>
              </a:ext>
            </a:extLst>
          </p:cNvPr>
          <p:cNvSpPr>
            <a:spLocks noGrp="1"/>
          </p:cNvSpPr>
          <p:nvPr>
            <p:ph type="ftr" sz="quarter" idx="3"/>
          </p:nvPr>
        </p:nvSpPr>
        <p:spPr/>
        <p:txBody>
          <a:bodyPr/>
          <a:lstStyle/>
          <a:p>
            <a:r>
              <a:rPr lang="de-DE"/>
              <a:t>Ulrich Kortenkamp | Elise Stroetmann | Marcus Röhming</a:t>
            </a:r>
            <a:endParaRPr lang="de-DE" dirty="0"/>
          </a:p>
        </p:txBody>
      </p:sp>
      <p:pic>
        <p:nvPicPr>
          <p:cNvPr id="10" name="Grafik 9">
            <a:extLst>
              <a:ext uri="{FF2B5EF4-FFF2-40B4-BE49-F238E27FC236}">
                <a16:creationId xmlns:a16="http://schemas.microsoft.com/office/drawing/2014/main" id="{21AFAC67-03DF-1114-6044-930479FE1A6D}"/>
              </a:ext>
            </a:extLst>
          </p:cNvPr>
          <p:cNvPicPr>
            <a:picLocks noChangeAspect="1"/>
          </p:cNvPicPr>
          <p:nvPr/>
        </p:nvPicPr>
        <p:blipFill>
          <a:blip r:embed="rId2"/>
          <a:srcRect/>
          <a:stretch/>
        </p:blipFill>
        <p:spPr>
          <a:xfrm>
            <a:off x="983287" y="1866561"/>
            <a:ext cx="3980457" cy="3903910"/>
          </a:xfrm>
          <a:prstGeom prst="rect">
            <a:avLst/>
          </a:prstGeom>
        </p:spPr>
      </p:pic>
      <mc:AlternateContent xmlns:mc="http://schemas.openxmlformats.org/markup-compatibility/2006" xmlns:a14="http://schemas.microsoft.com/office/drawing/2010/main">
        <mc:Choice Requires="a14">
          <p:sp>
            <p:nvSpPr>
              <p:cNvPr id="11" name="Textfeld 10">
                <a:extLst>
                  <a:ext uri="{FF2B5EF4-FFF2-40B4-BE49-F238E27FC236}">
                    <a16:creationId xmlns:a16="http://schemas.microsoft.com/office/drawing/2014/main" id="{72EF79CD-F2F1-683F-6E37-81483895DFDA}"/>
                  </a:ext>
                </a:extLst>
              </p:cNvPr>
              <p:cNvSpPr txBox="1"/>
              <p:nvPr/>
            </p:nvSpPr>
            <p:spPr>
              <a:xfrm>
                <a:off x="5229546" y="2375694"/>
                <a:ext cx="6256961" cy="1785104"/>
              </a:xfrm>
              <a:prstGeom prst="rect">
                <a:avLst/>
              </a:prstGeom>
              <a:noFill/>
            </p:spPr>
            <p:txBody>
              <a:bodyPr wrap="square" rtlCol="0">
                <a:spAutoFit/>
              </a:bodyPr>
              <a:lstStyle/>
              <a:p>
                <a:pPr>
                  <a:spcAft>
                    <a:spcPts val="1200"/>
                  </a:spcAft>
                </a:pPr>
                <a:r>
                  <a:rPr lang="de-DE" sz="2000" b="1" u="sng" dirty="0">
                    <a:latin typeface="Calibri" panose="020F0502020204030204" pitchFamily="34" charset="0"/>
                    <a:ea typeface="Calibri" panose="020F0502020204030204" pitchFamily="34" charset="0"/>
                    <a:cs typeface="Calibri" panose="020F0502020204030204" pitchFamily="34" charset="0"/>
                  </a:rPr>
                  <a:t>In Kurzform</a:t>
                </a:r>
              </a:p>
              <a:p>
                <a:pPr>
                  <a:spcAft>
                    <a:spcPts val="1200"/>
                  </a:spcAft>
                  <a:tabLst>
                    <a:tab pos="2147888" algn="l"/>
                  </a:tabLst>
                </a:pPr>
                <a:r>
                  <a:rPr lang="de-DE" sz="2000" b="0" dirty="0"/>
                  <a:t>Basiswinkelsatz:	</a:t>
                </a:r>
                <a14:m>
                  <m:oMath xmlns:m="http://schemas.openxmlformats.org/officeDocument/2006/math">
                    <m:sSub>
                      <m:sSubPr>
                        <m:ctrlPr>
                          <a:rPr lang="de-DE" sz="2000" b="0" i="1" smtClean="0">
                            <a:latin typeface="Cambria Math" panose="02040503050406030204" pitchFamily="18" charset="0"/>
                          </a:rPr>
                        </m:ctrlPr>
                      </m:sSubPr>
                      <m:e>
                        <m:r>
                          <a:rPr lang="de-DE" sz="2000" b="0" i="1" smtClean="0">
                            <a:latin typeface="Cambria Math" panose="02040503050406030204" pitchFamily="18" charset="0"/>
                          </a:rPr>
                          <m:t>𝜀</m:t>
                        </m:r>
                      </m:e>
                      <m:sub>
                        <m:r>
                          <a:rPr lang="de-DE" sz="2000" b="0" i="1" smtClean="0">
                            <a:solidFill>
                              <a:schemeClr val="bg1"/>
                            </a:solidFill>
                            <a:latin typeface="Cambria Math" panose="02040503050406030204" pitchFamily="18" charset="0"/>
                          </a:rPr>
                          <m:t>1</m:t>
                        </m:r>
                      </m:sub>
                    </m:sSub>
                    <m:r>
                      <a:rPr lang="de-DE" sz="2000" b="0" i="1" smtClean="0">
                        <a:latin typeface="Cambria Math" panose="02040503050406030204" pitchFamily="18" charset="0"/>
                      </a:rPr>
                      <m:t>=</m:t>
                    </m:r>
                    <m:r>
                      <a:rPr lang="de-DE" sz="2000" b="0" i="1" smtClean="0">
                        <a:latin typeface="Cambria Math" panose="02040503050406030204" pitchFamily="18" charset="0"/>
                      </a:rPr>
                      <m:t>𝛽</m:t>
                    </m:r>
                    <m:r>
                      <a:rPr lang="de-DE" sz="2000" b="0" i="1" smtClean="0">
                        <a:latin typeface="Cambria Math" panose="02040503050406030204" pitchFamily="18" charset="0"/>
                      </a:rPr>
                      <m:t>=62°</m:t>
                    </m:r>
                  </m:oMath>
                </a14:m>
                <a:r>
                  <a:rPr lang="en-US" sz="2000" dirty="0"/>
                  <a:t> </a:t>
                </a:r>
              </a:p>
              <a:p>
                <a:pPr>
                  <a:spcAft>
                    <a:spcPts val="1200"/>
                  </a:spcAft>
                  <a:tabLst>
                    <a:tab pos="2065338" algn="l"/>
                  </a:tabLst>
                </a:pPr>
                <a:r>
                  <a:rPr lang="de-DE" sz="2000" b="0" dirty="0">
                    <a:latin typeface="Calibri" panose="020F0502020204030204" pitchFamily="34" charset="0"/>
                    <a:ea typeface="Calibri" panose="020F0502020204030204" pitchFamily="34" charset="0"/>
                    <a:cs typeface="Calibri" panose="020F0502020204030204" pitchFamily="34" charset="0"/>
                  </a:rPr>
                  <a:t>Innenwinkelsatz:</a:t>
                </a:r>
                <a:r>
                  <a:rPr lang="de-DE" sz="2000" b="0" dirty="0"/>
                  <a:t>	</a:t>
                </a:r>
                <a:r>
                  <a:rPr lang="de-DE" sz="2000" dirty="0"/>
                  <a:t> </a:t>
                </a:r>
                <a14:m>
                  <m:oMath xmlns:m="http://schemas.openxmlformats.org/officeDocument/2006/math">
                    <m:sSub>
                      <m:sSubPr>
                        <m:ctrlPr>
                          <a:rPr lang="de-DE" sz="2000" i="1">
                            <a:latin typeface="Cambria Math" panose="02040503050406030204" pitchFamily="18" charset="0"/>
                          </a:rPr>
                        </m:ctrlPr>
                      </m:sSubPr>
                      <m:e>
                        <m:r>
                          <a:rPr lang="de-DE" sz="2000" i="1">
                            <a:latin typeface="Cambria Math" panose="02040503050406030204" pitchFamily="18" charset="0"/>
                          </a:rPr>
                          <m:t>𝛾</m:t>
                        </m:r>
                      </m:e>
                      <m:sub>
                        <m:r>
                          <a:rPr lang="de-DE" sz="2000" i="1">
                            <a:latin typeface="Cambria Math" panose="02040503050406030204" pitchFamily="18" charset="0"/>
                          </a:rPr>
                          <m:t>2</m:t>
                        </m:r>
                      </m:sub>
                    </m:sSub>
                    <m:r>
                      <a:rPr lang="de-DE" sz="2000" i="1">
                        <a:latin typeface="Cambria Math" panose="02040503050406030204" pitchFamily="18" charset="0"/>
                      </a:rPr>
                      <m:t>=180°−62°−62°=56°</m:t>
                    </m:r>
                  </m:oMath>
                </a14:m>
                <a:r>
                  <a:rPr lang="en-US" sz="2000" dirty="0"/>
                  <a:t> </a:t>
                </a:r>
              </a:p>
              <a:p>
                <a:pPr>
                  <a:spcAft>
                    <a:spcPts val="1200"/>
                  </a:spcAft>
                  <a:tabLst>
                    <a:tab pos="2065338" algn="l"/>
                  </a:tabLst>
                </a:pPr>
                <a:r>
                  <a:rPr lang="en-US" sz="2000" dirty="0" err="1"/>
                  <a:t>Nebenwinkelsatz</a:t>
                </a:r>
                <a:r>
                  <a:rPr lang="en-US" sz="2000" dirty="0"/>
                  <a:t>:	</a:t>
                </a:r>
                <a14:m>
                  <m:oMath xmlns:m="http://schemas.openxmlformats.org/officeDocument/2006/math">
                    <m:r>
                      <a:rPr lang="de-DE" sz="2000" b="0" i="0" smtClean="0">
                        <a:latin typeface="Cambria Math" panose="02040503050406030204" pitchFamily="18" charset="0"/>
                      </a:rPr>
                      <m:t> </m:t>
                    </m:r>
                    <m:sSub>
                      <m:sSubPr>
                        <m:ctrlPr>
                          <a:rPr lang="de-DE" sz="2000" i="1">
                            <a:latin typeface="Cambria Math" panose="02040503050406030204" pitchFamily="18" charset="0"/>
                          </a:rPr>
                        </m:ctrlPr>
                      </m:sSubPr>
                      <m:e>
                        <m:r>
                          <a:rPr lang="de-DE" sz="2000" i="1">
                            <a:latin typeface="Cambria Math" panose="02040503050406030204" pitchFamily="18" charset="0"/>
                          </a:rPr>
                          <m:t>𝛾</m:t>
                        </m:r>
                      </m:e>
                      <m:sub>
                        <m:r>
                          <a:rPr lang="de-DE" sz="2000" i="1">
                            <a:latin typeface="Cambria Math" panose="02040503050406030204" pitchFamily="18" charset="0"/>
                          </a:rPr>
                          <m:t>1</m:t>
                        </m:r>
                      </m:sub>
                    </m:sSub>
                    <m:r>
                      <a:rPr lang="de-DE" sz="2000" i="1">
                        <a:latin typeface="Cambria Math" panose="02040503050406030204" pitchFamily="18" charset="0"/>
                      </a:rPr>
                      <m:t>=180°−56°</m:t>
                    </m:r>
                    <m:r>
                      <a:rPr lang="de-DE" sz="2000">
                        <a:latin typeface="Cambria Math" panose="02040503050406030204" pitchFamily="18" charset="0"/>
                      </a:rPr>
                      <m:t>=124°</m:t>
                    </m:r>
                  </m:oMath>
                </a14:m>
                <a:endParaRPr lang="en-US" sz="2000" dirty="0"/>
              </a:p>
            </p:txBody>
          </p:sp>
        </mc:Choice>
        <mc:Fallback xmlns="">
          <p:sp>
            <p:nvSpPr>
              <p:cNvPr id="11" name="Textfeld 10">
                <a:extLst>
                  <a:ext uri="{FF2B5EF4-FFF2-40B4-BE49-F238E27FC236}">
                    <a16:creationId xmlns:a16="http://schemas.microsoft.com/office/drawing/2014/main" id="{72EF79CD-F2F1-683F-6E37-81483895DFDA}"/>
                  </a:ext>
                </a:extLst>
              </p:cNvPr>
              <p:cNvSpPr txBox="1">
                <a:spLocks noRot="1" noChangeAspect="1" noMove="1" noResize="1" noEditPoints="1" noAdjustHandles="1" noChangeArrowheads="1" noChangeShapeType="1" noTextEdit="1"/>
              </p:cNvSpPr>
              <p:nvPr/>
            </p:nvSpPr>
            <p:spPr>
              <a:xfrm>
                <a:off x="5229546" y="2375694"/>
                <a:ext cx="6256961" cy="1785104"/>
              </a:xfrm>
              <a:prstGeom prst="rect">
                <a:avLst/>
              </a:prstGeom>
              <a:blipFill>
                <a:blip r:embed="rId3"/>
                <a:stretch>
                  <a:fillRect l="-1072" t="-2048" b="-5461"/>
                </a:stretch>
              </a:blipFill>
            </p:spPr>
            <p:txBody>
              <a:bodyPr/>
              <a:lstStyle/>
              <a:p>
                <a:r>
                  <a:rPr lang="de-DE">
                    <a:noFill/>
                  </a:rPr>
                  <a:t> </a:t>
                </a:r>
              </a:p>
            </p:txBody>
          </p:sp>
        </mc:Fallback>
      </mc:AlternateContent>
    </p:spTree>
    <p:extLst>
      <p:ext uri="{BB962C8B-B14F-4D97-AF65-F5344CB8AC3E}">
        <p14:creationId xmlns:p14="http://schemas.microsoft.com/office/powerpoint/2010/main" val="246422640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a:extLst>
              <a:ext uri="{FF2B5EF4-FFF2-40B4-BE49-F238E27FC236}">
                <a16:creationId xmlns:a16="http://schemas.microsoft.com/office/drawing/2014/main" id="{FE16F98A-94B5-4D06-687E-81F2246F6D8D}"/>
              </a:ext>
            </a:extLst>
          </p:cNvPr>
          <p:cNvSpPr>
            <a:spLocks noGrp="1"/>
          </p:cNvSpPr>
          <p:nvPr>
            <p:ph type="ctrTitle"/>
          </p:nvPr>
        </p:nvSpPr>
        <p:spPr/>
        <p:txBody>
          <a:bodyPr/>
          <a:lstStyle/>
          <a:p>
            <a:r>
              <a:rPr lang="de-DE" dirty="0"/>
              <a:t>Kurzer Rückblick…</a:t>
            </a:r>
          </a:p>
        </p:txBody>
      </p:sp>
      <p:sp>
        <p:nvSpPr>
          <p:cNvPr id="5" name="Foliennummernplatzhalter 4">
            <a:extLst>
              <a:ext uri="{FF2B5EF4-FFF2-40B4-BE49-F238E27FC236}">
                <a16:creationId xmlns:a16="http://schemas.microsoft.com/office/drawing/2014/main" id="{EEAA4AE7-E7D5-268D-B7DB-0101BE7CC7C2}"/>
              </a:ext>
            </a:extLst>
          </p:cNvPr>
          <p:cNvSpPr>
            <a:spLocks noGrp="1"/>
          </p:cNvSpPr>
          <p:nvPr>
            <p:ph type="sldNum" sz="quarter" idx="12"/>
          </p:nvPr>
        </p:nvSpPr>
        <p:spPr/>
        <p:txBody>
          <a:bodyPr/>
          <a:lstStyle/>
          <a:p>
            <a:fld id="{69AFFE21-306B-104C-A652-3A8A92DE08D1}" type="slidenum">
              <a:rPr lang="de-DE" smtClean="0"/>
              <a:pPr/>
              <a:t>81</a:t>
            </a:fld>
            <a:endParaRPr lang="de-DE" dirty="0"/>
          </a:p>
        </p:txBody>
      </p:sp>
      <p:sp>
        <p:nvSpPr>
          <p:cNvPr id="3" name="Datumsplatzhalter 2">
            <a:extLst>
              <a:ext uri="{FF2B5EF4-FFF2-40B4-BE49-F238E27FC236}">
                <a16:creationId xmlns:a16="http://schemas.microsoft.com/office/drawing/2014/main" id="{F7B5C6B9-7EDE-1353-D120-A42D685EA249}"/>
              </a:ext>
            </a:extLst>
          </p:cNvPr>
          <p:cNvSpPr>
            <a:spLocks noGrp="1"/>
          </p:cNvSpPr>
          <p:nvPr>
            <p:ph type="dt" sz="half" idx="2"/>
          </p:nvPr>
        </p:nvSpPr>
        <p:spPr/>
        <p:txBody>
          <a:bodyPr/>
          <a:lstStyle/>
          <a:p>
            <a:fld id="{F1B323CE-A83F-45EB-945B-28584E78D203}" type="datetime1">
              <a:rPr lang="de-DE" smtClean="0"/>
              <a:t>29.04.2024</a:t>
            </a:fld>
            <a:endParaRPr lang="de-DE" dirty="0"/>
          </a:p>
        </p:txBody>
      </p:sp>
      <p:sp>
        <p:nvSpPr>
          <p:cNvPr id="6" name="Fußzeilenplatzhalter 5">
            <a:extLst>
              <a:ext uri="{FF2B5EF4-FFF2-40B4-BE49-F238E27FC236}">
                <a16:creationId xmlns:a16="http://schemas.microsoft.com/office/drawing/2014/main" id="{0E85BF30-6E94-EB48-BFE7-CBE011CF25CD}"/>
              </a:ext>
            </a:extLst>
          </p:cNvPr>
          <p:cNvSpPr>
            <a:spLocks noGrp="1"/>
          </p:cNvSpPr>
          <p:nvPr>
            <p:ph type="ftr" sz="quarter" idx="3"/>
          </p:nvPr>
        </p:nvSpPr>
        <p:spPr/>
        <p:txBody>
          <a:bodyPr/>
          <a:lstStyle/>
          <a:p>
            <a:r>
              <a:rPr lang="de-DE"/>
              <a:t>Ulrich Kortenkamp | Elise Stroetmann | Marcus Röhming</a:t>
            </a:r>
            <a:endParaRPr lang="de-DE" dirty="0"/>
          </a:p>
        </p:txBody>
      </p:sp>
      <p:sp>
        <p:nvSpPr>
          <p:cNvPr id="10" name="Bildplatzhalter 9">
            <a:extLst>
              <a:ext uri="{FF2B5EF4-FFF2-40B4-BE49-F238E27FC236}">
                <a16:creationId xmlns:a16="http://schemas.microsoft.com/office/drawing/2014/main" id="{FEF4FF92-AE7B-DADA-8D71-E96B10300EE0}"/>
              </a:ext>
            </a:extLst>
          </p:cNvPr>
          <p:cNvSpPr>
            <a:spLocks noGrp="1"/>
          </p:cNvSpPr>
          <p:nvPr>
            <p:ph type="pic" sz="quarter" idx="13"/>
          </p:nvPr>
        </p:nvSpPr>
        <p:spPr/>
        <p:txBody>
          <a:bodyPr/>
          <a:lstStyle/>
          <a:p>
            <a:endParaRPr lang="de-DE"/>
          </a:p>
        </p:txBody>
      </p:sp>
    </p:spTree>
    <p:extLst>
      <p:ext uri="{BB962C8B-B14F-4D97-AF65-F5344CB8AC3E}">
        <p14:creationId xmlns:p14="http://schemas.microsoft.com/office/powerpoint/2010/main" val="363741372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3" name="Gefaltete Ecke 16">
                <a:extLst>
                  <a:ext uri="{FF2B5EF4-FFF2-40B4-BE49-F238E27FC236}">
                    <a16:creationId xmlns:a16="http://schemas.microsoft.com/office/drawing/2014/main" id="{F89ACA65-6902-006C-6A8A-116CD275866D}"/>
                  </a:ext>
                </a:extLst>
              </p:cNvPr>
              <p:cNvSpPr/>
              <p:nvPr/>
            </p:nvSpPr>
            <p:spPr>
              <a:xfrm>
                <a:off x="3863364" y="904512"/>
                <a:ext cx="2965243" cy="1089634"/>
              </a:xfrm>
              <a:prstGeom prst="foldedCorner">
                <a:avLst/>
              </a:prstGeom>
              <a:solidFill>
                <a:srgbClr val="FFE49D"/>
              </a:solidFill>
              <a:ln>
                <a:noFill/>
              </a:ln>
              <a:effectLst>
                <a:outerShdw blurRad="127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2000" dirty="0">
                    <a:solidFill>
                      <a:schemeClr val="tx1"/>
                    </a:solidFill>
                  </a:rPr>
                  <a:t>Es </a:t>
                </a:r>
                <a:r>
                  <a:rPr lang="en-US" sz="2000" dirty="0" err="1">
                    <a:solidFill>
                      <a:schemeClr val="tx1"/>
                    </a:solidFill>
                  </a:rPr>
                  <a:t>gibt</a:t>
                </a:r>
                <a:r>
                  <a:rPr lang="en-US" sz="2000" dirty="0">
                    <a:solidFill>
                      <a:schemeClr val="tx1"/>
                    </a:solidFill>
                  </a:rPr>
                  <a:t> </a:t>
                </a:r>
                <a:r>
                  <a:rPr lang="en-US" sz="2000" dirty="0" err="1">
                    <a:solidFill>
                      <a:schemeClr val="tx1"/>
                    </a:solidFill>
                  </a:rPr>
                  <a:t>eine</a:t>
                </a:r>
                <a:r>
                  <a:rPr lang="en-US" sz="2000" dirty="0">
                    <a:solidFill>
                      <a:schemeClr val="tx1"/>
                    </a:solidFill>
                  </a:rPr>
                  <a:t> Lage von C auf dem </a:t>
                </a:r>
                <a:r>
                  <a:rPr lang="en-US" sz="2000" dirty="0" err="1">
                    <a:solidFill>
                      <a:schemeClr val="tx1"/>
                    </a:solidFill>
                  </a:rPr>
                  <a:t>Thaleskreis</a:t>
                </a:r>
                <a:r>
                  <a:rPr lang="en-US" sz="2000" dirty="0">
                    <a:solidFill>
                      <a:schemeClr val="tx1"/>
                    </a:solidFill>
                  </a:rPr>
                  <a:t>, </a:t>
                </a:r>
                <a:r>
                  <a:rPr lang="en-US" sz="2000" dirty="0" err="1">
                    <a:solidFill>
                      <a:schemeClr val="tx1"/>
                    </a:solidFill>
                  </a:rPr>
                  <a:t>sodass</a:t>
                </a:r>
                <a:r>
                  <a:rPr lang="en-US" sz="2000" dirty="0">
                    <a:solidFill>
                      <a:schemeClr val="tx1"/>
                    </a:solidFill>
                  </a:rPr>
                  <a:t> </a:t>
                </a:r>
                <a:br>
                  <a:rPr lang="de-DE" sz="2000" b="0" i="1" dirty="0">
                    <a:solidFill>
                      <a:schemeClr val="tx1"/>
                    </a:solidFill>
                    <a:latin typeface="Cambria Math" panose="02040503050406030204" pitchFamily="18" charset="0"/>
                  </a:rPr>
                </a:br>
                <a14:m>
                  <m:oMathPara xmlns:m="http://schemas.openxmlformats.org/officeDocument/2006/math">
                    <m:oMathParaPr>
                      <m:jc m:val="centerGroup"/>
                    </m:oMathParaPr>
                    <m:oMath xmlns:m="http://schemas.openxmlformats.org/officeDocument/2006/math">
                      <m:r>
                        <a:rPr lang="de-DE" sz="2000" b="0" i="1" smtClean="0">
                          <a:solidFill>
                            <a:schemeClr val="tx1"/>
                          </a:solidFill>
                          <a:latin typeface="Cambria Math" panose="02040503050406030204" pitchFamily="18" charset="0"/>
                        </a:rPr>
                        <m:t>𝛼</m:t>
                      </m:r>
                      <m:r>
                        <a:rPr lang="de-DE" sz="2000" b="0" i="1" smtClean="0">
                          <a:solidFill>
                            <a:schemeClr val="tx1"/>
                          </a:solidFill>
                          <a:latin typeface="Cambria Math" panose="02040503050406030204" pitchFamily="18" charset="0"/>
                        </a:rPr>
                        <m:t>=</m:t>
                      </m:r>
                      <m:r>
                        <a:rPr lang="de-DE" sz="2000" b="0" i="1" smtClean="0">
                          <a:solidFill>
                            <a:schemeClr val="tx1"/>
                          </a:solidFill>
                          <a:latin typeface="Cambria Math" panose="02040503050406030204" pitchFamily="18" charset="0"/>
                        </a:rPr>
                        <m:t>𝛽</m:t>
                      </m:r>
                      <m:r>
                        <a:rPr lang="de-DE" sz="2000" b="0" i="1" smtClean="0">
                          <a:solidFill>
                            <a:schemeClr val="tx1"/>
                          </a:solidFill>
                          <a:latin typeface="Cambria Math" panose="02040503050406030204" pitchFamily="18" charset="0"/>
                        </a:rPr>
                        <m:t>=</m:t>
                      </m:r>
                      <m:r>
                        <a:rPr lang="de-DE" sz="2000" b="0" i="1" smtClean="0">
                          <a:solidFill>
                            <a:schemeClr val="tx1"/>
                          </a:solidFill>
                          <a:latin typeface="Cambria Math" panose="02040503050406030204" pitchFamily="18" charset="0"/>
                        </a:rPr>
                        <m:t>𝛿</m:t>
                      </m:r>
                      <m:r>
                        <a:rPr lang="de-DE" sz="2000" b="0" i="1" smtClean="0">
                          <a:solidFill>
                            <a:schemeClr val="tx1"/>
                          </a:solidFill>
                          <a:latin typeface="Cambria Math" panose="02040503050406030204" pitchFamily="18" charset="0"/>
                        </a:rPr>
                        <m:t>=</m:t>
                      </m:r>
                      <m:r>
                        <a:rPr lang="de-DE" sz="2000" b="0" i="1" smtClean="0">
                          <a:solidFill>
                            <a:schemeClr val="tx1"/>
                          </a:solidFill>
                          <a:latin typeface="Cambria Math" panose="02040503050406030204" pitchFamily="18" charset="0"/>
                        </a:rPr>
                        <m:t>𝜀</m:t>
                      </m:r>
                      <m:r>
                        <a:rPr lang="de-DE" sz="2000" b="0" i="1" smtClean="0">
                          <a:solidFill>
                            <a:schemeClr val="tx1"/>
                          </a:solidFill>
                          <a:latin typeface="Cambria Math" panose="02040503050406030204" pitchFamily="18" charset="0"/>
                        </a:rPr>
                        <m:t>=45°</m:t>
                      </m:r>
                    </m:oMath>
                  </m:oMathPara>
                </a14:m>
                <a:endParaRPr lang="en-US" sz="2000" dirty="0">
                  <a:solidFill>
                    <a:schemeClr val="tx1"/>
                  </a:solidFill>
                </a:endParaRPr>
              </a:p>
            </p:txBody>
          </p:sp>
        </mc:Choice>
        <mc:Fallback>
          <p:sp>
            <p:nvSpPr>
              <p:cNvPr id="3" name="Gefaltete Ecke 16">
                <a:extLst>
                  <a:ext uri="{FF2B5EF4-FFF2-40B4-BE49-F238E27FC236}">
                    <a16:creationId xmlns:a16="http://schemas.microsoft.com/office/drawing/2014/main" id="{F89ACA65-6902-006C-6A8A-116CD275866D}"/>
                  </a:ext>
                </a:extLst>
              </p:cNvPr>
              <p:cNvSpPr>
                <a:spLocks noRot="1" noChangeAspect="1" noMove="1" noResize="1" noEditPoints="1" noAdjustHandles="1" noChangeArrowheads="1" noChangeShapeType="1" noTextEdit="1"/>
              </p:cNvSpPr>
              <p:nvPr/>
            </p:nvSpPr>
            <p:spPr>
              <a:xfrm>
                <a:off x="3863364" y="904512"/>
                <a:ext cx="2965243" cy="1089634"/>
              </a:xfrm>
              <a:prstGeom prst="foldedCorner">
                <a:avLst/>
              </a:prstGeom>
              <a:blipFill>
                <a:blip r:embed="rId4"/>
                <a:stretch>
                  <a:fillRect/>
                </a:stretch>
              </a:blipFill>
              <a:ln>
                <a:noFill/>
              </a:ln>
              <a:effectLst>
                <a:outerShdw blurRad="127000" algn="ctr" rotWithShape="0">
                  <a:prstClr val="black">
                    <a:alpha val="40000"/>
                  </a:prstClr>
                </a:outerShdw>
              </a:effectLst>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11" name="Gefaltete Ecke 16">
                <a:extLst>
                  <a:ext uri="{FF2B5EF4-FFF2-40B4-BE49-F238E27FC236}">
                    <a16:creationId xmlns:a16="http://schemas.microsoft.com/office/drawing/2014/main" id="{0F706BFD-2DA0-9441-6700-8C349956BEB6}"/>
                  </a:ext>
                </a:extLst>
              </p:cNvPr>
              <p:cNvSpPr/>
              <p:nvPr/>
            </p:nvSpPr>
            <p:spPr>
              <a:xfrm>
                <a:off x="591018" y="904512"/>
                <a:ext cx="2965243" cy="1089634"/>
              </a:xfrm>
              <a:prstGeom prst="foldedCorner">
                <a:avLst/>
              </a:prstGeom>
              <a:solidFill>
                <a:srgbClr val="FFE49D"/>
              </a:solidFill>
              <a:ln>
                <a:noFill/>
              </a:ln>
              <a:effectLst>
                <a:outerShdw blurRad="127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de-DE" sz="2000">
                    <a:solidFill>
                      <a:schemeClr val="tx1"/>
                    </a:solidFill>
                  </a:rPr>
                  <a:t>Egal, wo C liegt, gilt: </a:t>
                </a:r>
              </a:p>
              <a:p>
                <a:pPr algn="ctr"/>
                <a14:m>
                  <m:oMathPara xmlns:m="http://schemas.openxmlformats.org/officeDocument/2006/math">
                    <m:oMathParaPr>
                      <m:jc m:val="centerGroup"/>
                    </m:oMathParaPr>
                    <m:oMath xmlns:m="http://schemas.openxmlformats.org/officeDocument/2006/math">
                      <m:r>
                        <a:rPr lang="de-DE" sz="2000" i="1">
                          <a:solidFill>
                            <a:schemeClr val="tx1"/>
                          </a:solidFill>
                          <a:latin typeface="Cambria Math" panose="02040503050406030204" pitchFamily="18" charset="0"/>
                        </a:rPr>
                        <m:t>𝛼</m:t>
                      </m:r>
                      <m:r>
                        <a:rPr lang="de-DE" sz="2000" i="1">
                          <a:solidFill>
                            <a:schemeClr val="tx1"/>
                          </a:solidFill>
                          <a:latin typeface="Cambria Math" panose="02040503050406030204" pitchFamily="18" charset="0"/>
                        </a:rPr>
                        <m:t>+</m:t>
                      </m:r>
                      <m:r>
                        <a:rPr lang="de-DE" sz="2000" i="1">
                          <a:solidFill>
                            <a:schemeClr val="tx1"/>
                          </a:solidFill>
                          <a:latin typeface="Cambria Math" panose="02040503050406030204" pitchFamily="18" charset="0"/>
                        </a:rPr>
                        <m:t>𝛽</m:t>
                      </m:r>
                      <m:r>
                        <a:rPr lang="de-DE" sz="2000" i="1">
                          <a:solidFill>
                            <a:schemeClr val="tx1"/>
                          </a:solidFill>
                          <a:latin typeface="Cambria Math" panose="02040503050406030204" pitchFamily="18" charset="0"/>
                        </a:rPr>
                        <m:t>+</m:t>
                      </m:r>
                      <m:r>
                        <a:rPr lang="de-DE" sz="2000" i="1">
                          <a:solidFill>
                            <a:schemeClr val="tx1"/>
                          </a:solidFill>
                          <a:latin typeface="Cambria Math" panose="02040503050406030204" pitchFamily="18" charset="0"/>
                        </a:rPr>
                        <m:t>𝛾</m:t>
                      </m:r>
                      <m:r>
                        <a:rPr lang="de-DE" sz="2000" i="1">
                          <a:solidFill>
                            <a:schemeClr val="tx1"/>
                          </a:solidFill>
                          <a:latin typeface="Cambria Math" panose="02040503050406030204" pitchFamily="18" charset="0"/>
                        </a:rPr>
                        <m:t>=180°</m:t>
                      </m:r>
                    </m:oMath>
                  </m:oMathPara>
                </a14:m>
                <a:endParaRPr lang="en-US" sz="2000">
                  <a:solidFill>
                    <a:schemeClr val="tx1"/>
                  </a:solidFill>
                </a:endParaRPr>
              </a:p>
            </p:txBody>
          </p:sp>
        </mc:Choice>
        <mc:Fallback>
          <p:sp>
            <p:nvSpPr>
              <p:cNvPr id="11" name="Gefaltete Ecke 16">
                <a:extLst>
                  <a:ext uri="{FF2B5EF4-FFF2-40B4-BE49-F238E27FC236}">
                    <a16:creationId xmlns:a16="http://schemas.microsoft.com/office/drawing/2014/main" id="{0F706BFD-2DA0-9441-6700-8C349956BEB6}"/>
                  </a:ext>
                </a:extLst>
              </p:cNvPr>
              <p:cNvSpPr>
                <a:spLocks noRot="1" noChangeAspect="1" noMove="1" noResize="1" noEditPoints="1" noAdjustHandles="1" noChangeArrowheads="1" noChangeShapeType="1" noTextEdit="1"/>
              </p:cNvSpPr>
              <p:nvPr/>
            </p:nvSpPr>
            <p:spPr>
              <a:xfrm>
                <a:off x="591018" y="904512"/>
                <a:ext cx="2965243" cy="1089634"/>
              </a:xfrm>
              <a:prstGeom prst="foldedCorner">
                <a:avLst/>
              </a:prstGeom>
              <a:blipFill>
                <a:blip r:embed="rId5"/>
                <a:stretch>
                  <a:fillRect/>
                </a:stretch>
              </a:blipFill>
              <a:ln>
                <a:noFill/>
              </a:ln>
              <a:effectLst>
                <a:outerShdw blurRad="127000" algn="ctr" rotWithShape="0">
                  <a:prstClr val="black">
                    <a:alpha val="40000"/>
                  </a:prstClr>
                </a:outerShdw>
              </a:effectLst>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15" name="Gefaltete Ecke 16">
                <a:extLst>
                  <a:ext uri="{FF2B5EF4-FFF2-40B4-BE49-F238E27FC236}">
                    <a16:creationId xmlns:a16="http://schemas.microsoft.com/office/drawing/2014/main" id="{4D62315E-FD3E-DA07-DEBB-CA8176BDE989}"/>
                  </a:ext>
                </a:extLst>
              </p:cNvPr>
              <p:cNvSpPr/>
              <p:nvPr/>
            </p:nvSpPr>
            <p:spPr>
              <a:xfrm>
                <a:off x="591017" y="2220861"/>
                <a:ext cx="2965243" cy="1089634"/>
              </a:xfrm>
              <a:prstGeom prst="foldedCorner">
                <a:avLst/>
              </a:prstGeom>
              <a:solidFill>
                <a:srgbClr val="FFE49D"/>
              </a:solidFill>
              <a:ln>
                <a:noFill/>
              </a:ln>
              <a:effectLst>
                <a:outerShdw blurRad="127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14:m>
                  <m:oMathPara xmlns:m="http://schemas.openxmlformats.org/officeDocument/2006/math">
                    <m:oMathParaPr>
                      <m:jc m:val="centerGroup"/>
                    </m:oMathParaPr>
                    <m:oMath xmlns:m="http://schemas.openxmlformats.org/officeDocument/2006/math">
                      <m:r>
                        <m:rPr>
                          <m:nor/>
                        </m:rPr>
                        <a:rPr lang="de-DE" sz="2000" dirty="0">
                          <a:solidFill>
                            <a:schemeClr val="tx1"/>
                          </a:solidFill>
                        </a:rPr>
                        <m:t>Egal</m:t>
                      </m:r>
                      <m:r>
                        <m:rPr>
                          <m:nor/>
                        </m:rPr>
                        <a:rPr lang="de-DE" sz="2000" dirty="0">
                          <a:solidFill>
                            <a:schemeClr val="tx1"/>
                          </a:solidFill>
                        </a:rPr>
                        <m:t>, </m:t>
                      </m:r>
                      <m:r>
                        <m:rPr>
                          <m:nor/>
                        </m:rPr>
                        <a:rPr lang="de-DE" sz="2000" dirty="0">
                          <a:solidFill>
                            <a:schemeClr val="tx1"/>
                          </a:solidFill>
                        </a:rPr>
                        <m:t>wo</m:t>
                      </m:r>
                      <m:r>
                        <m:rPr>
                          <m:nor/>
                        </m:rPr>
                        <a:rPr lang="de-DE" sz="2000" dirty="0">
                          <a:solidFill>
                            <a:schemeClr val="tx1"/>
                          </a:solidFill>
                        </a:rPr>
                        <m:t> </m:t>
                      </m:r>
                      <m:r>
                        <m:rPr>
                          <m:nor/>
                        </m:rPr>
                        <a:rPr lang="de-DE" sz="2000" dirty="0">
                          <a:solidFill>
                            <a:schemeClr val="tx1"/>
                          </a:solidFill>
                        </a:rPr>
                        <m:t>C</m:t>
                      </m:r>
                      <m:r>
                        <m:rPr>
                          <m:nor/>
                        </m:rPr>
                        <a:rPr lang="de-DE" sz="2000" dirty="0">
                          <a:solidFill>
                            <a:schemeClr val="tx1"/>
                          </a:solidFill>
                        </a:rPr>
                        <m:t> </m:t>
                      </m:r>
                      <m:r>
                        <m:rPr>
                          <m:nor/>
                        </m:rPr>
                        <a:rPr lang="de-DE" sz="2000" dirty="0">
                          <a:solidFill>
                            <a:schemeClr val="tx1"/>
                          </a:solidFill>
                        </a:rPr>
                        <m:t>liegt</m:t>
                      </m:r>
                      <m:r>
                        <m:rPr>
                          <m:nor/>
                        </m:rPr>
                        <a:rPr lang="de-DE" sz="2000" dirty="0">
                          <a:solidFill>
                            <a:schemeClr val="tx1"/>
                          </a:solidFill>
                        </a:rPr>
                        <m:t>, </m:t>
                      </m:r>
                      <m:r>
                        <m:rPr>
                          <m:nor/>
                        </m:rPr>
                        <a:rPr lang="de-DE" sz="2000" dirty="0">
                          <a:solidFill>
                            <a:schemeClr val="tx1"/>
                          </a:solidFill>
                        </a:rPr>
                        <m:t>gilt</m:t>
                      </m:r>
                      <m:r>
                        <m:rPr>
                          <m:nor/>
                        </m:rPr>
                        <a:rPr lang="de-DE" sz="2000" dirty="0">
                          <a:solidFill>
                            <a:schemeClr val="tx1"/>
                          </a:solidFill>
                        </a:rPr>
                        <m:t>: </m:t>
                      </m:r>
                    </m:oMath>
                  </m:oMathPara>
                </a14:m>
                <a:endParaRPr lang="de-DE" sz="2000">
                  <a:solidFill>
                    <a:schemeClr val="tx1"/>
                  </a:solidFill>
                </a:endParaRPr>
              </a:p>
              <a:p>
                <a:pPr algn="ctr"/>
                <a14:m>
                  <m:oMathPara xmlns:m="http://schemas.openxmlformats.org/officeDocument/2006/math">
                    <m:oMathParaPr>
                      <m:jc m:val="centerGroup"/>
                    </m:oMathParaPr>
                    <m:oMath xmlns:m="http://schemas.openxmlformats.org/officeDocument/2006/math">
                      <m:r>
                        <a:rPr lang="de-DE" sz="2000" i="1">
                          <a:solidFill>
                            <a:schemeClr val="tx1"/>
                          </a:solidFill>
                          <a:latin typeface="Cambria Math" panose="02040503050406030204" pitchFamily="18" charset="0"/>
                        </a:rPr>
                        <m:t>𝛿</m:t>
                      </m:r>
                      <m:r>
                        <a:rPr lang="de-DE" sz="2000" i="1">
                          <a:solidFill>
                            <a:schemeClr val="tx1"/>
                          </a:solidFill>
                          <a:latin typeface="Cambria Math" panose="02040503050406030204" pitchFamily="18" charset="0"/>
                        </a:rPr>
                        <m:t>+</m:t>
                      </m:r>
                      <m:r>
                        <a:rPr lang="de-DE" sz="2000" i="1">
                          <a:solidFill>
                            <a:schemeClr val="tx1"/>
                          </a:solidFill>
                          <a:latin typeface="Cambria Math" panose="02040503050406030204" pitchFamily="18" charset="0"/>
                        </a:rPr>
                        <m:t>𝜀</m:t>
                      </m:r>
                      <m:r>
                        <a:rPr lang="de-DE" sz="2000" i="1">
                          <a:solidFill>
                            <a:schemeClr val="tx1"/>
                          </a:solidFill>
                          <a:latin typeface="Cambria Math" panose="02040503050406030204" pitchFamily="18" charset="0"/>
                        </a:rPr>
                        <m:t>=</m:t>
                      </m:r>
                      <m:r>
                        <a:rPr lang="de-DE" sz="2000" i="1">
                          <a:solidFill>
                            <a:schemeClr val="tx1"/>
                          </a:solidFill>
                          <a:latin typeface="Cambria Math" panose="02040503050406030204" pitchFamily="18" charset="0"/>
                        </a:rPr>
                        <m:t>𝛾</m:t>
                      </m:r>
                    </m:oMath>
                  </m:oMathPara>
                </a14:m>
                <a:endParaRPr lang="en-US" sz="2000">
                  <a:solidFill>
                    <a:schemeClr val="tx1"/>
                  </a:solidFill>
                </a:endParaRPr>
              </a:p>
            </p:txBody>
          </p:sp>
        </mc:Choice>
        <mc:Fallback>
          <p:sp>
            <p:nvSpPr>
              <p:cNvPr id="15" name="Gefaltete Ecke 16">
                <a:extLst>
                  <a:ext uri="{FF2B5EF4-FFF2-40B4-BE49-F238E27FC236}">
                    <a16:creationId xmlns:a16="http://schemas.microsoft.com/office/drawing/2014/main" id="{4D62315E-FD3E-DA07-DEBB-CA8176BDE989}"/>
                  </a:ext>
                </a:extLst>
              </p:cNvPr>
              <p:cNvSpPr>
                <a:spLocks noRot="1" noChangeAspect="1" noMove="1" noResize="1" noEditPoints="1" noAdjustHandles="1" noChangeArrowheads="1" noChangeShapeType="1" noTextEdit="1"/>
              </p:cNvSpPr>
              <p:nvPr/>
            </p:nvSpPr>
            <p:spPr>
              <a:xfrm>
                <a:off x="591017" y="2220861"/>
                <a:ext cx="2965243" cy="1089634"/>
              </a:xfrm>
              <a:prstGeom prst="foldedCorner">
                <a:avLst/>
              </a:prstGeom>
              <a:blipFill>
                <a:blip r:embed="rId6"/>
                <a:stretch>
                  <a:fillRect/>
                </a:stretch>
              </a:blipFill>
              <a:ln>
                <a:noFill/>
              </a:ln>
              <a:effectLst>
                <a:outerShdw blurRad="127000" algn="ctr" rotWithShape="0">
                  <a:prstClr val="black">
                    <a:alpha val="40000"/>
                  </a:prstClr>
                </a:outerShdw>
              </a:effectLst>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17" name="Gefaltete Ecke 16">
                <a:extLst>
                  <a:ext uri="{FF2B5EF4-FFF2-40B4-BE49-F238E27FC236}">
                    <a16:creationId xmlns:a16="http://schemas.microsoft.com/office/drawing/2014/main" id="{33441F36-E3FC-DC38-B49A-6078091772E5}"/>
                  </a:ext>
                </a:extLst>
              </p:cNvPr>
              <p:cNvSpPr/>
              <p:nvPr/>
            </p:nvSpPr>
            <p:spPr>
              <a:xfrm>
                <a:off x="591296" y="3537210"/>
                <a:ext cx="2965243" cy="1089634"/>
              </a:xfrm>
              <a:prstGeom prst="foldedCorner">
                <a:avLst/>
              </a:prstGeom>
              <a:solidFill>
                <a:srgbClr val="FFE49D"/>
              </a:solidFill>
              <a:ln>
                <a:noFill/>
              </a:ln>
              <a:effectLst>
                <a:outerShdw blurRad="127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2000" dirty="0" err="1">
                    <a:solidFill>
                      <a:schemeClr val="tx1"/>
                    </a:solidFill>
                  </a:rPr>
                  <a:t>Wenn</a:t>
                </a:r>
                <a:r>
                  <a:rPr lang="en-US" sz="2000" dirty="0">
                    <a:solidFill>
                      <a:schemeClr val="tx1"/>
                    </a:solidFill>
                  </a:rPr>
                  <a:t> C auf dem Thales-</a:t>
                </a:r>
                <a:r>
                  <a:rPr lang="en-US" sz="2000" dirty="0" err="1">
                    <a:solidFill>
                      <a:schemeClr val="tx1"/>
                    </a:solidFill>
                  </a:rPr>
                  <a:t>kreis</a:t>
                </a:r>
                <a:r>
                  <a:rPr lang="en-US" sz="2000" dirty="0">
                    <a:solidFill>
                      <a:schemeClr val="tx1"/>
                    </a:solidFill>
                  </a:rPr>
                  <a:t> </a:t>
                </a:r>
                <a:r>
                  <a:rPr lang="en-US" sz="2000" dirty="0" err="1">
                    <a:solidFill>
                      <a:schemeClr val="tx1"/>
                    </a:solidFill>
                  </a:rPr>
                  <a:t>liegt</a:t>
                </a:r>
                <a:r>
                  <a:rPr lang="en-US" sz="2000" dirty="0">
                    <a:solidFill>
                      <a:schemeClr val="tx1"/>
                    </a:solidFill>
                  </a:rPr>
                  <a:t>, </a:t>
                </a:r>
                <a:r>
                  <a:rPr lang="en-US" sz="2000" dirty="0" err="1">
                    <a:solidFill>
                      <a:schemeClr val="tx1"/>
                    </a:solidFill>
                  </a:rPr>
                  <a:t>dann</a:t>
                </a:r>
                <a:r>
                  <a:rPr lang="en-US" sz="2000" dirty="0">
                    <a:solidFill>
                      <a:schemeClr val="tx1"/>
                    </a:solidFill>
                  </a:rPr>
                  <a:t> gilt</a:t>
                </a:r>
              </a:p>
              <a:p>
                <a:pPr algn="ctr"/>
                <a14:m>
                  <m:oMathPara xmlns:m="http://schemas.openxmlformats.org/officeDocument/2006/math">
                    <m:oMathParaPr>
                      <m:jc m:val="centerGroup"/>
                    </m:oMathParaPr>
                    <m:oMath xmlns:m="http://schemas.openxmlformats.org/officeDocument/2006/math">
                      <m:r>
                        <a:rPr lang="de-DE" sz="2000" i="1">
                          <a:solidFill>
                            <a:schemeClr val="tx1"/>
                          </a:solidFill>
                          <a:latin typeface="Cambria Math" panose="02040503050406030204" pitchFamily="18" charset="0"/>
                        </a:rPr>
                        <m:t>𝛾</m:t>
                      </m:r>
                      <m:r>
                        <a:rPr lang="de-DE" sz="2000" i="1">
                          <a:solidFill>
                            <a:schemeClr val="tx1"/>
                          </a:solidFill>
                          <a:latin typeface="Cambria Math" panose="02040503050406030204" pitchFamily="18" charset="0"/>
                        </a:rPr>
                        <m:t>=90°</m:t>
                      </m:r>
                    </m:oMath>
                  </m:oMathPara>
                </a14:m>
                <a:endParaRPr lang="en-US" sz="2000" dirty="0">
                  <a:solidFill>
                    <a:schemeClr val="tx1"/>
                  </a:solidFill>
                </a:endParaRPr>
              </a:p>
            </p:txBody>
          </p:sp>
        </mc:Choice>
        <mc:Fallback>
          <p:sp>
            <p:nvSpPr>
              <p:cNvPr id="17" name="Gefaltete Ecke 16">
                <a:extLst>
                  <a:ext uri="{FF2B5EF4-FFF2-40B4-BE49-F238E27FC236}">
                    <a16:creationId xmlns:a16="http://schemas.microsoft.com/office/drawing/2014/main" id="{33441F36-E3FC-DC38-B49A-6078091772E5}"/>
                  </a:ext>
                </a:extLst>
              </p:cNvPr>
              <p:cNvSpPr>
                <a:spLocks noRot="1" noChangeAspect="1" noMove="1" noResize="1" noEditPoints="1" noAdjustHandles="1" noChangeArrowheads="1" noChangeShapeType="1" noTextEdit="1"/>
              </p:cNvSpPr>
              <p:nvPr/>
            </p:nvSpPr>
            <p:spPr>
              <a:xfrm>
                <a:off x="591296" y="3537210"/>
                <a:ext cx="2965243" cy="1089634"/>
              </a:xfrm>
              <a:prstGeom prst="foldedCorner">
                <a:avLst/>
              </a:prstGeom>
              <a:blipFill>
                <a:blip r:embed="rId7"/>
                <a:stretch>
                  <a:fillRect/>
                </a:stretch>
              </a:blipFill>
              <a:ln>
                <a:noFill/>
              </a:ln>
              <a:effectLst>
                <a:outerShdw blurRad="127000" algn="ctr" rotWithShape="0">
                  <a:prstClr val="black">
                    <a:alpha val="40000"/>
                  </a:prstClr>
                </a:outerShdw>
              </a:effectLst>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18" name="Gefaltete Ecke 16">
                <a:extLst>
                  <a:ext uri="{FF2B5EF4-FFF2-40B4-BE49-F238E27FC236}">
                    <a16:creationId xmlns:a16="http://schemas.microsoft.com/office/drawing/2014/main" id="{9219EE47-C31C-C9DA-9F68-355378B7FE7D}"/>
                  </a:ext>
                </a:extLst>
              </p:cNvPr>
              <p:cNvSpPr/>
              <p:nvPr/>
            </p:nvSpPr>
            <p:spPr>
              <a:xfrm>
                <a:off x="591016" y="4885517"/>
                <a:ext cx="2965243" cy="1089634"/>
              </a:xfrm>
              <a:prstGeom prst="foldedCorner">
                <a:avLst/>
              </a:prstGeom>
              <a:solidFill>
                <a:srgbClr val="FFE49D"/>
              </a:solidFill>
              <a:ln>
                <a:noFill/>
              </a:ln>
              <a:effectLst>
                <a:outerShdw blurRad="127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2000" dirty="0" err="1">
                    <a:solidFill>
                      <a:schemeClr val="tx1"/>
                    </a:solidFill>
                  </a:rPr>
                  <a:t>Wenn</a:t>
                </a:r>
                <a:r>
                  <a:rPr lang="en-US" sz="2000" dirty="0">
                    <a:solidFill>
                      <a:schemeClr val="tx1"/>
                    </a:solidFill>
                  </a:rPr>
                  <a:t> C auf dem Thales-</a:t>
                </a:r>
                <a:r>
                  <a:rPr lang="en-US" sz="2000" dirty="0" err="1">
                    <a:solidFill>
                      <a:schemeClr val="tx1"/>
                    </a:solidFill>
                  </a:rPr>
                  <a:t>kreis</a:t>
                </a:r>
                <a:r>
                  <a:rPr lang="en-US" sz="2000" dirty="0">
                    <a:solidFill>
                      <a:schemeClr val="tx1"/>
                    </a:solidFill>
                  </a:rPr>
                  <a:t> </a:t>
                </a:r>
                <a:r>
                  <a:rPr lang="en-US" sz="2000" dirty="0" err="1">
                    <a:solidFill>
                      <a:schemeClr val="tx1"/>
                    </a:solidFill>
                  </a:rPr>
                  <a:t>liegt</a:t>
                </a:r>
                <a:r>
                  <a:rPr lang="en-US" sz="2000" dirty="0">
                    <a:solidFill>
                      <a:schemeClr val="tx1"/>
                    </a:solidFill>
                  </a:rPr>
                  <a:t>, </a:t>
                </a:r>
                <a:r>
                  <a:rPr lang="en-US" sz="2000" dirty="0" err="1">
                    <a:solidFill>
                      <a:schemeClr val="tx1"/>
                    </a:solidFill>
                  </a:rPr>
                  <a:t>dann</a:t>
                </a:r>
                <a:r>
                  <a:rPr lang="en-US" sz="2000" dirty="0">
                    <a:solidFill>
                      <a:schemeClr val="tx1"/>
                    </a:solidFill>
                  </a:rPr>
                  <a:t> gilt</a:t>
                </a:r>
              </a:p>
              <a:p>
                <a:pPr algn="ctr"/>
                <a14:m>
                  <m:oMathPara xmlns:m="http://schemas.openxmlformats.org/officeDocument/2006/math">
                    <m:oMathParaPr>
                      <m:jc m:val="centerGroup"/>
                    </m:oMathParaPr>
                    <m:oMath xmlns:m="http://schemas.openxmlformats.org/officeDocument/2006/math">
                      <m:r>
                        <a:rPr lang="de-DE" sz="2000" i="1">
                          <a:solidFill>
                            <a:schemeClr val="tx1"/>
                          </a:solidFill>
                          <a:latin typeface="Cambria Math" panose="02040503050406030204" pitchFamily="18" charset="0"/>
                        </a:rPr>
                        <m:t>𝛼</m:t>
                      </m:r>
                      <m:r>
                        <a:rPr lang="de-DE" sz="2000" i="1">
                          <a:solidFill>
                            <a:schemeClr val="tx1"/>
                          </a:solidFill>
                          <a:latin typeface="Cambria Math" panose="02040503050406030204" pitchFamily="18" charset="0"/>
                        </a:rPr>
                        <m:t>=</m:t>
                      </m:r>
                      <m:r>
                        <m:rPr>
                          <m:sty m:val="p"/>
                        </m:rPr>
                        <a:rPr lang="de-DE" sz="2000" i="1">
                          <a:solidFill>
                            <a:schemeClr val="tx1"/>
                          </a:solidFill>
                          <a:latin typeface="Cambria Math" panose="02040503050406030204" pitchFamily="18" charset="0"/>
                        </a:rPr>
                        <m:t>δ</m:t>
                      </m:r>
                      <m:r>
                        <a:rPr lang="de-DE" sz="2000">
                          <a:solidFill>
                            <a:schemeClr val="tx1"/>
                          </a:solidFill>
                          <a:latin typeface="Cambria Math" panose="02040503050406030204" pitchFamily="18" charset="0"/>
                        </a:rPr>
                        <m:t> </m:t>
                      </m:r>
                      <m:r>
                        <m:rPr>
                          <m:sty m:val="p"/>
                        </m:rPr>
                        <a:rPr lang="de-DE" sz="2000">
                          <a:solidFill>
                            <a:schemeClr val="tx1"/>
                          </a:solidFill>
                          <a:latin typeface="Cambria Math" panose="02040503050406030204" pitchFamily="18" charset="0"/>
                        </a:rPr>
                        <m:t>und</m:t>
                      </m:r>
                      <m:r>
                        <a:rPr lang="de-DE" sz="2000">
                          <a:solidFill>
                            <a:schemeClr val="tx1"/>
                          </a:solidFill>
                          <a:latin typeface="Cambria Math" panose="02040503050406030204" pitchFamily="18" charset="0"/>
                        </a:rPr>
                        <m:t> </m:t>
                      </m:r>
                      <m:r>
                        <a:rPr lang="de-DE" sz="2000" i="1">
                          <a:solidFill>
                            <a:schemeClr val="tx1"/>
                          </a:solidFill>
                          <a:latin typeface="Cambria Math" panose="02040503050406030204" pitchFamily="18" charset="0"/>
                        </a:rPr>
                        <m:t>𝛽</m:t>
                      </m:r>
                      <m:r>
                        <a:rPr lang="de-DE" sz="2000" i="1">
                          <a:solidFill>
                            <a:schemeClr val="tx1"/>
                          </a:solidFill>
                          <a:latin typeface="Cambria Math" panose="02040503050406030204" pitchFamily="18" charset="0"/>
                        </a:rPr>
                        <m:t>=</m:t>
                      </m:r>
                      <m:r>
                        <m:rPr>
                          <m:sty m:val="p"/>
                        </m:rPr>
                        <a:rPr lang="de-DE" sz="2000" i="1">
                          <a:solidFill>
                            <a:schemeClr val="tx1"/>
                          </a:solidFill>
                          <a:latin typeface="Cambria Math" panose="02040503050406030204" pitchFamily="18" charset="0"/>
                        </a:rPr>
                        <m:t>ε</m:t>
                      </m:r>
                    </m:oMath>
                  </m:oMathPara>
                </a14:m>
                <a:br>
                  <a:rPr lang="de-DE" sz="2000" dirty="0">
                    <a:solidFill>
                      <a:schemeClr val="tx1"/>
                    </a:solidFill>
                  </a:rPr>
                </a:br>
                <a:endParaRPr lang="de-DE" sz="2000" dirty="0">
                  <a:solidFill>
                    <a:schemeClr val="tx1"/>
                  </a:solidFill>
                </a:endParaRPr>
              </a:p>
            </p:txBody>
          </p:sp>
        </mc:Choice>
        <mc:Fallback>
          <p:sp>
            <p:nvSpPr>
              <p:cNvPr id="18" name="Gefaltete Ecke 16">
                <a:extLst>
                  <a:ext uri="{FF2B5EF4-FFF2-40B4-BE49-F238E27FC236}">
                    <a16:creationId xmlns:a16="http://schemas.microsoft.com/office/drawing/2014/main" id="{9219EE47-C31C-C9DA-9F68-355378B7FE7D}"/>
                  </a:ext>
                </a:extLst>
              </p:cNvPr>
              <p:cNvSpPr>
                <a:spLocks noRot="1" noChangeAspect="1" noMove="1" noResize="1" noEditPoints="1" noAdjustHandles="1" noChangeArrowheads="1" noChangeShapeType="1" noTextEdit="1"/>
              </p:cNvSpPr>
              <p:nvPr/>
            </p:nvSpPr>
            <p:spPr>
              <a:xfrm>
                <a:off x="591016" y="4885517"/>
                <a:ext cx="2965243" cy="1089634"/>
              </a:xfrm>
              <a:prstGeom prst="foldedCorner">
                <a:avLst/>
              </a:prstGeom>
              <a:blipFill>
                <a:blip r:embed="rId8"/>
                <a:stretch>
                  <a:fillRect/>
                </a:stretch>
              </a:blipFill>
              <a:ln>
                <a:noFill/>
              </a:ln>
              <a:effectLst>
                <a:outerShdw blurRad="127000" algn="ctr" rotWithShape="0">
                  <a:prstClr val="black">
                    <a:alpha val="40000"/>
                  </a:prstClr>
                </a:outerShdw>
              </a:effectLst>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2" name="Gefaltete Ecke 16">
                <a:extLst>
                  <a:ext uri="{FF2B5EF4-FFF2-40B4-BE49-F238E27FC236}">
                    <a16:creationId xmlns:a16="http://schemas.microsoft.com/office/drawing/2014/main" id="{6B0125D9-D58F-9AC3-481C-E8DD47F3B4D0}"/>
                  </a:ext>
                </a:extLst>
              </p:cNvPr>
              <p:cNvSpPr/>
              <p:nvPr/>
            </p:nvSpPr>
            <p:spPr>
              <a:xfrm>
                <a:off x="7135711" y="904512"/>
                <a:ext cx="2965243" cy="1089634"/>
              </a:xfrm>
              <a:prstGeom prst="foldedCorner">
                <a:avLst/>
              </a:prstGeom>
              <a:solidFill>
                <a:srgbClr val="FFE49D"/>
              </a:solidFill>
              <a:ln>
                <a:noFill/>
              </a:ln>
              <a:effectLst>
                <a:outerShdw blurRad="127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2000" dirty="0">
                    <a:solidFill>
                      <a:schemeClr val="tx1"/>
                    </a:solidFill>
                  </a:rPr>
                  <a:t>Wenn C auf dem Thales-</a:t>
                </a:r>
                <a:r>
                  <a:rPr lang="en-US" sz="2000" dirty="0" err="1">
                    <a:solidFill>
                      <a:schemeClr val="tx1"/>
                    </a:solidFill>
                  </a:rPr>
                  <a:t>kreis</a:t>
                </a:r>
                <a:r>
                  <a:rPr lang="en-US" sz="2000" dirty="0">
                    <a:solidFill>
                      <a:schemeClr val="tx1"/>
                    </a:solidFill>
                  </a:rPr>
                  <a:t> </a:t>
                </a:r>
                <a:r>
                  <a:rPr lang="en-US" sz="2000" dirty="0" err="1">
                    <a:solidFill>
                      <a:schemeClr val="tx1"/>
                    </a:solidFill>
                  </a:rPr>
                  <a:t>liegt</a:t>
                </a:r>
                <a:r>
                  <a:rPr lang="en-US" sz="2000" dirty="0">
                    <a:solidFill>
                      <a:schemeClr val="tx1"/>
                    </a:solidFill>
                  </a:rPr>
                  <a:t>, </a:t>
                </a:r>
                <a:r>
                  <a:rPr lang="en-US" sz="2000" dirty="0" err="1">
                    <a:solidFill>
                      <a:schemeClr val="tx1"/>
                    </a:solidFill>
                  </a:rPr>
                  <a:t>dann</a:t>
                </a:r>
                <a:r>
                  <a:rPr lang="en-US" sz="2000" dirty="0">
                    <a:solidFill>
                      <a:schemeClr val="tx1"/>
                    </a:solidFill>
                  </a:rPr>
                  <a:t> gilt</a:t>
                </a:r>
              </a:p>
              <a:p>
                <a:pPr algn="ctr"/>
                <a14:m>
                  <m:oMathPara xmlns:m="http://schemas.openxmlformats.org/officeDocument/2006/math">
                    <m:oMathParaPr>
                      <m:jc m:val="centerGroup"/>
                    </m:oMathParaPr>
                    <m:oMath xmlns:m="http://schemas.openxmlformats.org/officeDocument/2006/math">
                      <m:r>
                        <a:rPr lang="de-DE" sz="2000" b="0" i="1" smtClean="0">
                          <a:solidFill>
                            <a:schemeClr val="tx1"/>
                          </a:solidFill>
                          <a:latin typeface="Cambria Math" panose="02040503050406030204" pitchFamily="18" charset="0"/>
                        </a:rPr>
                        <m:t>𝛼</m:t>
                      </m:r>
                      <m:r>
                        <a:rPr lang="de-DE" sz="2000" b="0" i="1" smtClean="0">
                          <a:solidFill>
                            <a:schemeClr val="tx1"/>
                          </a:solidFill>
                          <a:latin typeface="Cambria Math" panose="02040503050406030204" pitchFamily="18" charset="0"/>
                        </a:rPr>
                        <m:t>+</m:t>
                      </m:r>
                      <m:r>
                        <a:rPr lang="de-DE" sz="2000" b="0" i="1" smtClean="0">
                          <a:solidFill>
                            <a:schemeClr val="tx1"/>
                          </a:solidFill>
                          <a:latin typeface="Cambria Math" panose="02040503050406030204" pitchFamily="18" charset="0"/>
                        </a:rPr>
                        <m:t>𝛽</m:t>
                      </m:r>
                      <m:r>
                        <a:rPr lang="de-DE" sz="2000" b="0" i="1" smtClean="0">
                          <a:solidFill>
                            <a:schemeClr val="tx1"/>
                          </a:solidFill>
                          <a:latin typeface="Cambria Math" panose="02040503050406030204" pitchFamily="18" charset="0"/>
                        </a:rPr>
                        <m:t>=90°</m:t>
                      </m:r>
                    </m:oMath>
                  </m:oMathPara>
                </a14:m>
                <a:endParaRPr lang="en-US" sz="2000" dirty="0">
                  <a:solidFill>
                    <a:schemeClr val="tx1"/>
                  </a:solidFill>
                </a:endParaRPr>
              </a:p>
            </p:txBody>
          </p:sp>
        </mc:Choice>
        <mc:Fallback>
          <p:sp>
            <p:nvSpPr>
              <p:cNvPr id="2" name="Gefaltete Ecke 16">
                <a:extLst>
                  <a:ext uri="{FF2B5EF4-FFF2-40B4-BE49-F238E27FC236}">
                    <a16:creationId xmlns:a16="http://schemas.microsoft.com/office/drawing/2014/main" id="{6B0125D9-D58F-9AC3-481C-E8DD47F3B4D0}"/>
                  </a:ext>
                </a:extLst>
              </p:cNvPr>
              <p:cNvSpPr>
                <a:spLocks noRot="1" noChangeAspect="1" noMove="1" noResize="1" noEditPoints="1" noAdjustHandles="1" noChangeArrowheads="1" noChangeShapeType="1" noTextEdit="1"/>
              </p:cNvSpPr>
              <p:nvPr/>
            </p:nvSpPr>
            <p:spPr>
              <a:xfrm>
                <a:off x="7135711" y="904512"/>
                <a:ext cx="2965243" cy="1089634"/>
              </a:xfrm>
              <a:prstGeom prst="foldedCorner">
                <a:avLst/>
              </a:prstGeom>
              <a:blipFill>
                <a:blip r:embed="rId9"/>
                <a:stretch>
                  <a:fillRect/>
                </a:stretch>
              </a:blipFill>
              <a:ln>
                <a:noFill/>
              </a:ln>
              <a:effectLst>
                <a:outerShdw blurRad="127000" algn="ctr" rotWithShape="0">
                  <a:prstClr val="black">
                    <a:alpha val="40000"/>
                  </a:prstClr>
                </a:outerShdw>
              </a:effectLst>
            </p:spPr>
            <p:txBody>
              <a:bodyPr/>
              <a:lstStyle/>
              <a:p>
                <a:r>
                  <a:rPr lang="de-DE">
                    <a:noFill/>
                  </a:rPr>
                  <a:t> </a:t>
                </a:r>
              </a:p>
            </p:txBody>
          </p:sp>
        </mc:Fallback>
      </mc:AlternateContent>
      <mc:AlternateContent xmlns:mc="http://schemas.openxmlformats.org/markup-compatibility/2006">
        <mc:Choice xmlns:we="http://schemas.microsoft.com/office/webextensions/webextension/2010/11" xmlns:pca="http://schemas.microsoft.com/office/powerpoint/2013/contentapp" Requires="we pca">
          <p:graphicFrame>
            <p:nvGraphicFramePr>
              <p:cNvPr id="4" name="Add-In 3">
                <a:extLst>
                  <a:ext uri="{FF2B5EF4-FFF2-40B4-BE49-F238E27FC236}">
                    <a16:creationId xmlns:a16="http://schemas.microsoft.com/office/drawing/2014/main" id="{4DD79DDE-5202-CC05-7858-2444EF8BB95F}"/>
                  </a:ext>
                </a:extLst>
              </p:cNvPr>
              <p:cNvGraphicFramePr>
                <a:graphicFrameLocks noGrp="1"/>
              </p:cNvGraphicFramePr>
              <p:nvPr>
                <p:extLst>
                  <p:ext uri="{D42A27DB-BD31-4B8C-83A1-F6EECF244321}">
                    <p14:modId xmlns:p14="http://schemas.microsoft.com/office/powerpoint/2010/main" val="4070413230"/>
                  </p:ext>
                </p:extLst>
              </p:nvPr>
            </p:nvGraphicFramePr>
            <p:xfrm>
              <a:off x="3863364" y="2220861"/>
              <a:ext cx="7784320" cy="3668143"/>
            </p:xfrm>
            <a:graphic>
              <a:graphicData uri="http://schemas.microsoft.com/office/webextensions/webextension/2010/11">
                <we:webextensionref xmlns:we="http://schemas.microsoft.com/office/webextensions/webextension/2010/11" xmlns:r="http://schemas.openxmlformats.org/officeDocument/2006/relationships" r:id="rId10"/>
              </a:graphicData>
            </a:graphic>
          </p:graphicFrame>
        </mc:Choice>
        <mc:Fallback>
          <p:pic>
            <p:nvPicPr>
              <p:cNvPr id="4" name="Add-In 3">
                <a:extLst>
                  <a:ext uri="{FF2B5EF4-FFF2-40B4-BE49-F238E27FC236}">
                    <a16:creationId xmlns:a16="http://schemas.microsoft.com/office/drawing/2014/main" id="{4DD79DDE-5202-CC05-7858-2444EF8BB95F}"/>
                  </a:ext>
                </a:extLst>
              </p:cNvPr>
              <p:cNvPicPr>
                <a:picLocks noGrp="1" noRot="1" noChangeAspect="1" noMove="1" noResize="1" noEditPoints="1" noAdjustHandles="1" noChangeArrowheads="1" noChangeShapeType="1"/>
              </p:cNvPicPr>
              <p:nvPr/>
            </p:nvPicPr>
            <p:blipFill>
              <a:blip r:embed="rId11"/>
              <a:stretch>
                <a:fillRect/>
              </a:stretch>
            </p:blipFill>
            <p:spPr>
              <a:xfrm>
                <a:off x="3863364" y="2220861"/>
                <a:ext cx="7784320" cy="3668143"/>
              </a:xfrm>
              <a:prstGeom prst="rect">
                <a:avLst/>
              </a:prstGeom>
            </p:spPr>
          </p:pic>
        </mc:Fallback>
      </mc:AlternateContent>
      <p:sp>
        <p:nvSpPr>
          <p:cNvPr id="10" name="Titel 9">
            <a:extLst>
              <a:ext uri="{FF2B5EF4-FFF2-40B4-BE49-F238E27FC236}">
                <a16:creationId xmlns:a16="http://schemas.microsoft.com/office/drawing/2014/main" id="{C675093F-77F9-68B2-CD35-E6ACFD46519B}"/>
              </a:ext>
            </a:extLst>
          </p:cNvPr>
          <p:cNvSpPr>
            <a:spLocks noGrp="1"/>
          </p:cNvSpPr>
          <p:nvPr>
            <p:ph type="title"/>
          </p:nvPr>
        </p:nvSpPr>
        <p:spPr/>
        <p:txBody>
          <a:bodyPr/>
          <a:lstStyle/>
          <a:p>
            <a:r>
              <a:rPr lang="de-DE" dirty="0"/>
              <a:t>Kurzer Rückblick…</a:t>
            </a:r>
          </a:p>
        </p:txBody>
      </p:sp>
      <p:sp>
        <p:nvSpPr>
          <p:cNvPr id="8" name="Foliennummernplatzhalter 7">
            <a:extLst>
              <a:ext uri="{FF2B5EF4-FFF2-40B4-BE49-F238E27FC236}">
                <a16:creationId xmlns:a16="http://schemas.microsoft.com/office/drawing/2014/main" id="{2471F5F8-A22B-C658-DC51-1B3195F557C4}"/>
              </a:ext>
            </a:extLst>
          </p:cNvPr>
          <p:cNvSpPr>
            <a:spLocks noGrp="1"/>
          </p:cNvSpPr>
          <p:nvPr>
            <p:ph type="sldNum" sz="quarter" idx="12"/>
          </p:nvPr>
        </p:nvSpPr>
        <p:spPr/>
        <p:txBody>
          <a:bodyPr/>
          <a:lstStyle/>
          <a:p>
            <a:fld id="{69AFFE21-306B-104C-A652-3A8A92DE08D1}" type="slidenum">
              <a:rPr lang="de-DE" smtClean="0"/>
              <a:pPr/>
              <a:t>82</a:t>
            </a:fld>
            <a:endParaRPr lang="de-DE" dirty="0"/>
          </a:p>
        </p:txBody>
      </p:sp>
      <p:sp>
        <p:nvSpPr>
          <p:cNvPr id="6" name="Datumsplatzhalter 5">
            <a:extLst>
              <a:ext uri="{FF2B5EF4-FFF2-40B4-BE49-F238E27FC236}">
                <a16:creationId xmlns:a16="http://schemas.microsoft.com/office/drawing/2014/main" id="{4A57ECA5-C5AB-4939-4EF0-80FADD41E3B7}"/>
              </a:ext>
            </a:extLst>
          </p:cNvPr>
          <p:cNvSpPr>
            <a:spLocks noGrp="1"/>
          </p:cNvSpPr>
          <p:nvPr>
            <p:ph type="dt" sz="half" idx="2"/>
          </p:nvPr>
        </p:nvSpPr>
        <p:spPr/>
        <p:txBody>
          <a:bodyPr/>
          <a:lstStyle/>
          <a:p>
            <a:fld id="{082873CA-3B96-4AAE-9B7B-29AA86AADACB}" type="datetime1">
              <a:rPr lang="de-DE" smtClean="0"/>
              <a:t>29.04.2024</a:t>
            </a:fld>
            <a:endParaRPr lang="de-DE" dirty="0"/>
          </a:p>
        </p:txBody>
      </p:sp>
      <p:sp>
        <p:nvSpPr>
          <p:cNvPr id="9" name="Fußzeilenplatzhalter 8">
            <a:extLst>
              <a:ext uri="{FF2B5EF4-FFF2-40B4-BE49-F238E27FC236}">
                <a16:creationId xmlns:a16="http://schemas.microsoft.com/office/drawing/2014/main" id="{B3139A55-AF50-3E22-7F31-25F5D0379CA8}"/>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151221100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3"/>
                                        </p:tgtEl>
                                        <p:attrNameLst>
                                          <p:attrName>style.color</p:attrName>
                                        </p:attrNameLst>
                                      </p:cBhvr>
                                      <p:by>
                                        <p:hsl h="0" s="-12549" l="-25098"/>
                                      </p:by>
                                    </p:animClr>
                                    <p:animClr clrSpc="hsl" dir="cw">
                                      <p:cBhvr>
                                        <p:cTn id="7" dur="500" fill="hold"/>
                                        <p:tgtEl>
                                          <p:spTgt spid="3"/>
                                        </p:tgtEl>
                                        <p:attrNameLst>
                                          <p:attrName>fillcolor</p:attrName>
                                        </p:attrNameLst>
                                      </p:cBhvr>
                                      <p:by>
                                        <p:hsl h="0" s="-12549" l="-25098"/>
                                      </p:by>
                                    </p:animClr>
                                    <p:animClr clrSpc="hsl" dir="cw">
                                      <p:cBhvr>
                                        <p:cTn id="8" dur="500" fill="hold"/>
                                        <p:tgtEl>
                                          <p:spTgt spid="3"/>
                                        </p:tgtEl>
                                        <p:attrNameLst>
                                          <p:attrName>stroke.color</p:attrName>
                                        </p:attrNameLst>
                                      </p:cBhvr>
                                      <p:by>
                                        <p:hsl h="0" s="-12549" l="-25098"/>
                                      </p:by>
                                    </p:animClr>
                                    <p:set>
                                      <p:cBhvr>
                                        <p:cTn id="9" dur="500" fill="hold"/>
                                        <p:tgtEl>
                                          <p:spTgt spid="3"/>
                                        </p:tgtEl>
                                        <p:attrNameLst>
                                          <p:attrName>fill.type</p:attrName>
                                        </p:attrNameLst>
                                      </p:cBhvr>
                                      <p:to>
                                        <p:strVal val="solid"/>
                                      </p:to>
                                    </p:set>
                                  </p:childTnLst>
                                </p:cTn>
                              </p:par>
                            </p:childTnLst>
                          </p:cTn>
                        </p:par>
                      </p:childTnLst>
                    </p:cTn>
                  </p:par>
                  <p:par>
                    <p:cTn id="10" fill="hold">
                      <p:stCondLst>
                        <p:cond delay="indefinite"/>
                      </p:stCondLst>
                      <p:childTnLst>
                        <p:par>
                          <p:cTn id="11" fill="hold">
                            <p:stCondLst>
                              <p:cond delay="0"/>
                            </p:stCondLst>
                            <p:childTnLst>
                              <p:par>
                                <p:cTn id="12" presetID="30" presetClass="emph" presetSubtype="0" fill="hold" grpId="1" nodeType="clickEffect">
                                  <p:stCondLst>
                                    <p:cond delay="0"/>
                                  </p:stCondLst>
                                  <p:childTnLst>
                                    <p:animClr clrSpc="hsl" dir="cw">
                                      <p:cBhvr override="childStyle">
                                        <p:cTn id="13" dur="500" fill="hold"/>
                                        <p:tgtEl>
                                          <p:spTgt spid="3"/>
                                        </p:tgtEl>
                                        <p:attrNameLst>
                                          <p:attrName>style.color</p:attrName>
                                        </p:attrNameLst>
                                      </p:cBhvr>
                                      <p:by>
                                        <p:hsl h="0" s="12549" l="25098"/>
                                      </p:by>
                                    </p:animClr>
                                    <p:animClr clrSpc="hsl" dir="cw">
                                      <p:cBhvr>
                                        <p:cTn id="14" dur="500" fill="hold"/>
                                        <p:tgtEl>
                                          <p:spTgt spid="3"/>
                                        </p:tgtEl>
                                        <p:attrNameLst>
                                          <p:attrName>fillcolor</p:attrName>
                                        </p:attrNameLst>
                                      </p:cBhvr>
                                      <p:by>
                                        <p:hsl h="0" s="12549" l="25098"/>
                                      </p:by>
                                    </p:animClr>
                                    <p:animClr clrSpc="hsl" dir="cw">
                                      <p:cBhvr>
                                        <p:cTn id="15" dur="500" fill="hold"/>
                                        <p:tgtEl>
                                          <p:spTgt spid="3"/>
                                        </p:tgtEl>
                                        <p:attrNameLst>
                                          <p:attrName>stroke.color</p:attrName>
                                        </p:attrNameLst>
                                      </p:cBhvr>
                                      <p:by>
                                        <p:hsl h="0" s="12549" l="25098"/>
                                      </p:by>
                                    </p:animClr>
                                    <p:set>
                                      <p:cBhvr>
                                        <p:cTn id="16" dur="500" fill="hold"/>
                                        <p:tgtEl>
                                          <p:spTgt spid="3"/>
                                        </p:tgtEl>
                                        <p:attrNameLst>
                                          <p:attrName>fill.type</p:attrName>
                                        </p:attrNameLst>
                                      </p:cBhvr>
                                      <p:to>
                                        <p:strVal val="solid"/>
                                      </p:to>
                                    </p:set>
                                  </p:childTnLst>
                                </p:cTn>
                              </p:par>
                            </p:childTnLst>
                          </p:cTn>
                        </p:par>
                      </p:childTnLst>
                    </p:cTn>
                  </p:par>
                </p:childTnLst>
              </p:cTn>
              <p:nextCondLst>
                <p:cond evt="onClick" delay="0">
                  <p:tgtEl>
                    <p:spTgt spid="3"/>
                  </p:tgtEl>
                </p:cond>
              </p:nextCondLst>
            </p:seq>
            <p:seq concurrent="1" nextAc="seek">
              <p:cTn id="17" restart="whenNotActive" fill="hold" evtFilter="cancelBubble" nodeType="interactiveSeq">
                <p:stCondLst>
                  <p:cond evt="onClick" delay="0">
                    <p:tgtEl>
                      <p:spTgt spid="11"/>
                    </p:tgtEl>
                  </p:cond>
                </p:stCondLst>
                <p:endSync evt="end" delay="0">
                  <p:rtn val="all"/>
                </p:endSync>
                <p:childTnLst>
                  <p:par>
                    <p:cTn id="18" fill="hold">
                      <p:stCondLst>
                        <p:cond delay="0"/>
                      </p:stCondLst>
                      <p:childTnLst>
                        <p:par>
                          <p:cTn id="19" fill="hold">
                            <p:stCondLst>
                              <p:cond delay="0"/>
                            </p:stCondLst>
                            <p:childTnLst>
                              <p:par>
                                <p:cTn id="20" presetID="24" presetClass="emph" presetSubtype="0" fill="hold" grpId="0" nodeType="clickEffect">
                                  <p:stCondLst>
                                    <p:cond delay="0"/>
                                  </p:stCondLst>
                                  <p:childTnLst>
                                    <p:animClr clrSpc="hsl" dir="cw">
                                      <p:cBhvr override="childStyle">
                                        <p:cTn id="21" dur="500" fill="hold"/>
                                        <p:tgtEl>
                                          <p:spTgt spid="11"/>
                                        </p:tgtEl>
                                        <p:attrNameLst>
                                          <p:attrName>style.color</p:attrName>
                                        </p:attrNameLst>
                                      </p:cBhvr>
                                      <p:by>
                                        <p:hsl h="0" s="-12549" l="-25098"/>
                                      </p:by>
                                    </p:animClr>
                                    <p:animClr clrSpc="hsl" dir="cw">
                                      <p:cBhvr>
                                        <p:cTn id="22" dur="500" fill="hold"/>
                                        <p:tgtEl>
                                          <p:spTgt spid="11"/>
                                        </p:tgtEl>
                                        <p:attrNameLst>
                                          <p:attrName>fillcolor</p:attrName>
                                        </p:attrNameLst>
                                      </p:cBhvr>
                                      <p:by>
                                        <p:hsl h="0" s="-12549" l="-25098"/>
                                      </p:by>
                                    </p:animClr>
                                    <p:animClr clrSpc="hsl" dir="cw">
                                      <p:cBhvr>
                                        <p:cTn id="23" dur="500" fill="hold"/>
                                        <p:tgtEl>
                                          <p:spTgt spid="11"/>
                                        </p:tgtEl>
                                        <p:attrNameLst>
                                          <p:attrName>stroke.color</p:attrName>
                                        </p:attrNameLst>
                                      </p:cBhvr>
                                      <p:by>
                                        <p:hsl h="0" s="-12549" l="-25098"/>
                                      </p:by>
                                    </p:animClr>
                                    <p:set>
                                      <p:cBhvr>
                                        <p:cTn id="24" dur="500" fill="hold"/>
                                        <p:tgtEl>
                                          <p:spTgt spid="11"/>
                                        </p:tgtEl>
                                        <p:attrNameLst>
                                          <p:attrName>fill.type</p:attrName>
                                        </p:attrNameLst>
                                      </p:cBhvr>
                                      <p:to>
                                        <p:strVal val="solid"/>
                                      </p:to>
                                    </p:set>
                                  </p:childTnLst>
                                </p:cTn>
                              </p:par>
                            </p:childTnLst>
                          </p:cTn>
                        </p:par>
                      </p:childTnLst>
                    </p:cTn>
                  </p:par>
                  <p:par>
                    <p:cTn id="25" fill="hold">
                      <p:stCondLst>
                        <p:cond delay="indefinite"/>
                      </p:stCondLst>
                      <p:childTnLst>
                        <p:par>
                          <p:cTn id="26" fill="hold">
                            <p:stCondLst>
                              <p:cond delay="0"/>
                            </p:stCondLst>
                            <p:childTnLst>
                              <p:par>
                                <p:cTn id="27" presetID="30" presetClass="emph" presetSubtype="0" fill="hold" grpId="1" nodeType="clickEffect">
                                  <p:stCondLst>
                                    <p:cond delay="0"/>
                                  </p:stCondLst>
                                  <p:childTnLst>
                                    <p:animClr clrSpc="hsl" dir="cw">
                                      <p:cBhvr override="childStyle">
                                        <p:cTn id="28" dur="500" fill="hold"/>
                                        <p:tgtEl>
                                          <p:spTgt spid="11"/>
                                        </p:tgtEl>
                                        <p:attrNameLst>
                                          <p:attrName>style.color</p:attrName>
                                        </p:attrNameLst>
                                      </p:cBhvr>
                                      <p:by>
                                        <p:hsl h="0" s="12549" l="25098"/>
                                      </p:by>
                                    </p:animClr>
                                    <p:animClr clrSpc="hsl" dir="cw">
                                      <p:cBhvr>
                                        <p:cTn id="29" dur="500" fill="hold"/>
                                        <p:tgtEl>
                                          <p:spTgt spid="11"/>
                                        </p:tgtEl>
                                        <p:attrNameLst>
                                          <p:attrName>fillcolor</p:attrName>
                                        </p:attrNameLst>
                                      </p:cBhvr>
                                      <p:by>
                                        <p:hsl h="0" s="12549" l="25098"/>
                                      </p:by>
                                    </p:animClr>
                                    <p:animClr clrSpc="hsl" dir="cw">
                                      <p:cBhvr>
                                        <p:cTn id="30" dur="500" fill="hold"/>
                                        <p:tgtEl>
                                          <p:spTgt spid="11"/>
                                        </p:tgtEl>
                                        <p:attrNameLst>
                                          <p:attrName>stroke.color</p:attrName>
                                        </p:attrNameLst>
                                      </p:cBhvr>
                                      <p:by>
                                        <p:hsl h="0" s="12549" l="25098"/>
                                      </p:by>
                                    </p:animClr>
                                    <p:set>
                                      <p:cBhvr>
                                        <p:cTn id="31" dur="500" fill="hold"/>
                                        <p:tgtEl>
                                          <p:spTgt spid="11"/>
                                        </p:tgtEl>
                                        <p:attrNameLst>
                                          <p:attrName>fill.type</p:attrName>
                                        </p:attrNameLst>
                                      </p:cBhvr>
                                      <p:to>
                                        <p:strVal val="solid"/>
                                      </p:to>
                                    </p:set>
                                  </p:childTnLst>
                                </p:cTn>
                              </p:par>
                            </p:childTnLst>
                          </p:cTn>
                        </p:par>
                      </p:childTnLst>
                    </p:cTn>
                  </p:par>
                </p:childTnLst>
              </p:cTn>
              <p:nextCondLst>
                <p:cond evt="onClick" delay="0">
                  <p:tgtEl>
                    <p:spTgt spid="11"/>
                  </p:tgtEl>
                </p:cond>
              </p:nextCondLst>
            </p:seq>
            <p:seq concurrent="1" nextAc="seek">
              <p:cTn id="32" restart="whenNotActive" fill="hold" evtFilter="cancelBubble" nodeType="interactiveSeq">
                <p:stCondLst>
                  <p:cond evt="onClick" delay="0">
                    <p:tgtEl>
                      <p:spTgt spid="15"/>
                    </p:tgtEl>
                  </p:cond>
                </p:stCondLst>
                <p:endSync evt="end" delay="0">
                  <p:rtn val="all"/>
                </p:endSync>
                <p:childTnLst>
                  <p:par>
                    <p:cTn id="33" fill="hold">
                      <p:stCondLst>
                        <p:cond delay="0"/>
                      </p:stCondLst>
                      <p:childTnLst>
                        <p:par>
                          <p:cTn id="34" fill="hold">
                            <p:stCondLst>
                              <p:cond delay="0"/>
                            </p:stCondLst>
                            <p:childTnLst>
                              <p:par>
                                <p:cTn id="35" presetID="24" presetClass="emph" presetSubtype="0" fill="hold" grpId="0" nodeType="clickEffect">
                                  <p:stCondLst>
                                    <p:cond delay="0"/>
                                  </p:stCondLst>
                                  <p:childTnLst>
                                    <p:animClr clrSpc="hsl" dir="cw">
                                      <p:cBhvr override="childStyle">
                                        <p:cTn id="36" dur="500" fill="hold"/>
                                        <p:tgtEl>
                                          <p:spTgt spid="15"/>
                                        </p:tgtEl>
                                        <p:attrNameLst>
                                          <p:attrName>style.color</p:attrName>
                                        </p:attrNameLst>
                                      </p:cBhvr>
                                      <p:by>
                                        <p:hsl h="0" s="-12549" l="-25098"/>
                                      </p:by>
                                    </p:animClr>
                                    <p:animClr clrSpc="hsl" dir="cw">
                                      <p:cBhvr>
                                        <p:cTn id="37" dur="500" fill="hold"/>
                                        <p:tgtEl>
                                          <p:spTgt spid="15"/>
                                        </p:tgtEl>
                                        <p:attrNameLst>
                                          <p:attrName>fillcolor</p:attrName>
                                        </p:attrNameLst>
                                      </p:cBhvr>
                                      <p:by>
                                        <p:hsl h="0" s="-12549" l="-25098"/>
                                      </p:by>
                                    </p:animClr>
                                    <p:animClr clrSpc="hsl" dir="cw">
                                      <p:cBhvr>
                                        <p:cTn id="38" dur="500" fill="hold"/>
                                        <p:tgtEl>
                                          <p:spTgt spid="15"/>
                                        </p:tgtEl>
                                        <p:attrNameLst>
                                          <p:attrName>stroke.color</p:attrName>
                                        </p:attrNameLst>
                                      </p:cBhvr>
                                      <p:by>
                                        <p:hsl h="0" s="-12549" l="-25098"/>
                                      </p:by>
                                    </p:animClr>
                                    <p:set>
                                      <p:cBhvr>
                                        <p:cTn id="39" dur="500" fill="hold"/>
                                        <p:tgtEl>
                                          <p:spTgt spid="15"/>
                                        </p:tgtEl>
                                        <p:attrNameLst>
                                          <p:attrName>fill.type</p:attrName>
                                        </p:attrNameLst>
                                      </p:cBhvr>
                                      <p:to>
                                        <p:strVal val="solid"/>
                                      </p:to>
                                    </p:set>
                                  </p:childTnLst>
                                </p:cTn>
                              </p:par>
                            </p:childTnLst>
                          </p:cTn>
                        </p:par>
                      </p:childTnLst>
                    </p:cTn>
                  </p:par>
                  <p:par>
                    <p:cTn id="40" fill="hold">
                      <p:stCondLst>
                        <p:cond delay="indefinite"/>
                      </p:stCondLst>
                      <p:childTnLst>
                        <p:par>
                          <p:cTn id="41" fill="hold">
                            <p:stCondLst>
                              <p:cond delay="0"/>
                            </p:stCondLst>
                            <p:childTnLst>
                              <p:par>
                                <p:cTn id="42" presetID="30" presetClass="emph" presetSubtype="0" fill="hold" grpId="1" nodeType="clickEffect">
                                  <p:stCondLst>
                                    <p:cond delay="0"/>
                                  </p:stCondLst>
                                  <p:childTnLst>
                                    <p:animClr clrSpc="hsl" dir="cw">
                                      <p:cBhvr override="childStyle">
                                        <p:cTn id="43" dur="500" fill="hold"/>
                                        <p:tgtEl>
                                          <p:spTgt spid="15"/>
                                        </p:tgtEl>
                                        <p:attrNameLst>
                                          <p:attrName>style.color</p:attrName>
                                        </p:attrNameLst>
                                      </p:cBhvr>
                                      <p:by>
                                        <p:hsl h="0" s="12549" l="25098"/>
                                      </p:by>
                                    </p:animClr>
                                    <p:animClr clrSpc="hsl" dir="cw">
                                      <p:cBhvr>
                                        <p:cTn id="44" dur="500" fill="hold"/>
                                        <p:tgtEl>
                                          <p:spTgt spid="15"/>
                                        </p:tgtEl>
                                        <p:attrNameLst>
                                          <p:attrName>fillcolor</p:attrName>
                                        </p:attrNameLst>
                                      </p:cBhvr>
                                      <p:by>
                                        <p:hsl h="0" s="12549" l="25098"/>
                                      </p:by>
                                    </p:animClr>
                                    <p:animClr clrSpc="hsl" dir="cw">
                                      <p:cBhvr>
                                        <p:cTn id="45" dur="500" fill="hold"/>
                                        <p:tgtEl>
                                          <p:spTgt spid="15"/>
                                        </p:tgtEl>
                                        <p:attrNameLst>
                                          <p:attrName>stroke.color</p:attrName>
                                        </p:attrNameLst>
                                      </p:cBhvr>
                                      <p:by>
                                        <p:hsl h="0" s="12549" l="25098"/>
                                      </p:by>
                                    </p:animClr>
                                    <p:set>
                                      <p:cBhvr>
                                        <p:cTn id="46" dur="500" fill="hold"/>
                                        <p:tgtEl>
                                          <p:spTgt spid="15"/>
                                        </p:tgtEl>
                                        <p:attrNameLst>
                                          <p:attrName>fill.type</p:attrName>
                                        </p:attrNameLst>
                                      </p:cBhvr>
                                      <p:to>
                                        <p:strVal val="solid"/>
                                      </p:to>
                                    </p:set>
                                  </p:childTnLst>
                                </p:cTn>
                              </p:par>
                            </p:childTnLst>
                          </p:cTn>
                        </p:par>
                      </p:childTnLst>
                    </p:cTn>
                  </p:par>
                </p:childTnLst>
              </p:cTn>
              <p:nextCondLst>
                <p:cond evt="onClick" delay="0">
                  <p:tgtEl>
                    <p:spTgt spid="15"/>
                  </p:tgtEl>
                </p:cond>
              </p:nextCondLst>
            </p:seq>
            <p:seq concurrent="1" nextAc="seek">
              <p:cTn id="47" restart="whenNotActive" fill="hold" evtFilter="cancelBubble" nodeType="interactiveSeq">
                <p:stCondLst>
                  <p:cond evt="onClick" delay="0">
                    <p:tgtEl>
                      <p:spTgt spid="17"/>
                    </p:tgtEl>
                  </p:cond>
                </p:stCondLst>
                <p:endSync evt="end" delay="0">
                  <p:rtn val="all"/>
                </p:endSync>
                <p:childTnLst>
                  <p:par>
                    <p:cTn id="48" fill="hold">
                      <p:stCondLst>
                        <p:cond delay="0"/>
                      </p:stCondLst>
                      <p:childTnLst>
                        <p:par>
                          <p:cTn id="49" fill="hold">
                            <p:stCondLst>
                              <p:cond delay="0"/>
                            </p:stCondLst>
                            <p:childTnLst>
                              <p:par>
                                <p:cTn id="50" presetID="24" presetClass="emph" presetSubtype="0" fill="hold" grpId="0" nodeType="clickEffect">
                                  <p:stCondLst>
                                    <p:cond delay="0"/>
                                  </p:stCondLst>
                                  <p:childTnLst>
                                    <p:animClr clrSpc="hsl" dir="cw">
                                      <p:cBhvr override="childStyle">
                                        <p:cTn id="51" dur="500" fill="hold"/>
                                        <p:tgtEl>
                                          <p:spTgt spid="17"/>
                                        </p:tgtEl>
                                        <p:attrNameLst>
                                          <p:attrName>style.color</p:attrName>
                                        </p:attrNameLst>
                                      </p:cBhvr>
                                      <p:by>
                                        <p:hsl h="0" s="-12549" l="-25098"/>
                                      </p:by>
                                    </p:animClr>
                                    <p:animClr clrSpc="hsl" dir="cw">
                                      <p:cBhvr>
                                        <p:cTn id="52" dur="500" fill="hold"/>
                                        <p:tgtEl>
                                          <p:spTgt spid="17"/>
                                        </p:tgtEl>
                                        <p:attrNameLst>
                                          <p:attrName>fillcolor</p:attrName>
                                        </p:attrNameLst>
                                      </p:cBhvr>
                                      <p:by>
                                        <p:hsl h="0" s="-12549" l="-25098"/>
                                      </p:by>
                                    </p:animClr>
                                    <p:animClr clrSpc="hsl" dir="cw">
                                      <p:cBhvr>
                                        <p:cTn id="53" dur="500" fill="hold"/>
                                        <p:tgtEl>
                                          <p:spTgt spid="17"/>
                                        </p:tgtEl>
                                        <p:attrNameLst>
                                          <p:attrName>stroke.color</p:attrName>
                                        </p:attrNameLst>
                                      </p:cBhvr>
                                      <p:by>
                                        <p:hsl h="0" s="-12549" l="-25098"/>
                                      </p:by>
                                    </p:animClr>
                                    <p:set>
                                      <p:cBhvr>
                                        <p:cTn id="54" dur="500" fill="hold"/>
                                        <p:tgtEl>
                                          <p:spTgt spid="17"/>
                                        </p:tgtEl>
                                        <p:attrNameLst>
                                          <p:attrName>fill.type</p:attrName>
                                        </p:attrNameLst>
                                      </p:cBhvr>
                                      <p:to>
                                        <p:strVal val="solid"/>
                                      </p:to>
                                    </p:set>
                                  </p:childTnLst>
                                </p:cTn>
                              </p:par>
                            </p:childTnLst>
                          </p:cTn>
                        </p:par>
                      </p:childTnLst>
                    </p:cTn>
                  </p:par>
                  <p:par>
                    <p:cTn id="55" fill="hold">
                      <p:stCondLst>
                        <p:cond delay="indefinite"/>
                      </p:stCondLst>
                      <p:childTnLst>
                        <p:par>
                          <p:cTn id="56" fill="hold">
                            <p:stCondLst>
                              <p:cond delay="0"/>
                            </p:stCondLst>
                            <p:childTnLst>
                              <p:par>
                                <p:cTn id="57" presetID="30" presetClass="emph" presetSubtype="0" fill="hold" grpId="1" nodeType="clickEffect">
                                  <p:stCondLst>
                                    <p:cond delay="0"/>
                                  </p:stCondLst>
                                  <p:childTnLst>
                                    <p:animClr clrSpc="hsl" dir="cw">
                                      <p:cBhvr override="childStyle">
                                        <p:cTn id="58" dur="500" fill="hold"/>
                                        <p:tgtEl>
                                          <p:spTgt spid="17"/>
                                        </p:tgtEl>
                                        <p:attrNameLst>
                                          <p:attrName>style.color</p:attrName>
                                        </p:attrNameLst>
                                      </p:cBhvr>
                                      <p:by>
                                        <p:hsl h="0" s="12549" l="25098"/>
                                      </p:by>
                                    </p:animClr>
                                    <p:animClr clrSpc="hsl" dir="cw">
                                      <p:cBhvr>
                                        <p:cTn id="59" dur="500" fill="hold"/>
                                        <p:tgtEl>
                                          <p:spTgt spid="17"/>
                                        </p:tgtEl>
                                        <p:attrNameLst>
                                          <p:attrName>fillcolor</p:attrName>
                                        </p:attrNameLst>
                                      </p:cBhvr>
                                      <p:by>
                                        <p:hsl h="0" s="12549" l="25098"/>
                                      </p:by>
                                    </p:animClr>
                                    <p:animClr clrSpc="hsl" dir="cw">
                                      <p:cBhvr>
                                        <p:cTn id="60" dur="500" fill="hold"/>
                                        <p:tgtEl>
                                          <p:spTgt spid="17"/>
                                        </p:tgtEl>
                                        <p:attrNameLst>
                                          <p:attrName>stroke.color</p:attrName>
                                        </p:attrNameLst>
                                      </p:cBhvr>
                                      <p:by>
                                        <p:hsl h="0" s="12549" l="25098"/>
                                      </p:by>
                                    </p:animClr>
                                    <p:set>
                                      <p:cBhvr>
                                        <p:cTn id="61" dur="500" fill="hold"/>
                                        <p:tgtEl>
                                          <p:spTgt spid="17"/>
                                        </p:tgtEl>
                                        <p:attrNameLst>
                                          <p:attrName>fill.type</p:attrName>
                                        </p:attrNameLst>
                                      </p:cBhvr>
                                      <p:to>
                                        <p:strVal val="solid"/>
                                      </p:to>
                                    </p:set>
                                  </p:childTnLst>
                                </p:cTn>
                              </p:par>
                            </p:childTnLst>
                          </p:cTn>
                        </p:par>
                      </p:childTnLst>
                    </p:cTn>
                  </p:par>
                </p:childTnLst>
              </p:cTn>
              <p:nextCondLst>
                <p:cond evt="onClick" delay="0">
                  <p:tgtEl>
                    <p:spTgt spid="17"/>
                  </p:tgtEl>
                </p:cond>
              </p:nextCondLst>
            </p:seq>
            <p:seq concurrent="1" nextAc="seek">
              <p:cTn id="62" restart="whenNotActive" fill="hold" evtFilter="cancelBubble" nodeType="interactiveSeq">
                <p:stCondLst>
                  <p:cond evt="onClick" delay="0">
                    <p:tgtEl>
                      <p:spTgt spid="18"/>
                    </p:tgtEl>
                  </p:cond>
                </p:stCondLst>
                <p:endSync evt="end" delay="0">
                  <p:rtn val="all"/>
                </p:endSync>
                <p:childTnLst>
                  <p:par>
                    <p:cTn id="63" fill="hold">
                      <p:stCondLst>
                        <p:cond delay="0"/>
                      </p:stCondLst>
                      <p:childTnLst>
                        <p:par>
                          <p:cTn id="64" fill="hold">
                            <p:stCondLst>
                              <p:cond delay="0"/>
                            </p:stCondLst>
                            <p:childTnLst>
                              <p:par>
                                <p:cTn id="65" presetID="24" presetClass="emph" presetSubtype="0" fill="hold" grpId="0" nodeType="clickEffect">
                                  <p:stCondLst>
                                    <p:cond delay="0"/>
                                  </p:stCondLst>
                                  <p:childTnLst>
                                    <p:animClr clrSpc="hsl" dir="cw">
                                      <p:cBhvr override="childStyle">
                                        <p:cTn id="66" dur="500" fill="hold"/>
                                        <p:tgtEl>
                                          <p:spTgt spid="18"/>
                                        </p:tgtEl>
                                        <p:attrNameLst>
                                          <p:attrName>style.color</p:attrName>
                                        </p:attrNameLst>
                                      </p:cBhvr>
                                      <p:by>
                                        <p:hsl h="0" s="-12549" l="-25098"/>
                                      </p:by>
                                    </p:animClr>
                                    <p:animClr clrSpc="hsl" dir="cw">
                                      <p:cBhvr>
                                        <p:cTn id="67" dur="500" fill="hold"/>
                                        <p:tgtEl>
                                          <p:spTgt spid="18"/>
                                        </p:tgtEl>
                                        <p:attrNameLst>
                                          <p:attrName>fillcolor</p:attrName>
                                        </p:attrNameLst>
                                      </p:cBhvr>
                                      <p:by>
                                        <p:hsl h="0" s="-12549" l="-25098"/>
                                      </p:by>
                                    </p:animClr>
                                    <p:animClr clrSpc="hsl" dir="cw">
                                      <p:cBhvr>
                                        <p:cTn id="68" dur="500" fill="hold"/>
                                        <p:tgtEl>
                                          <p:spTgt spid="18"/>
                                        </p:tgtEl>
                                        <p:attrNameLst>
                                          <p:attrName>stroke.color</p:attrName>
                                        </p:attrNameLst>
                                      </p:cBhvr>
                                      <p:by>
                                        <p:hsl h="0" s="-12549" l="-25098"/>
                                      </p:by>
                                    </p:animClr>
                                    <p:set>
                                      <p:cBhvr>
                                        <p:cTn id="69" dur="500" fill="hold"/>
                                        <p:tgtEl>
                                          <p:spTgt spid="18"/>
                                        </p:tgtEl>
                                        <p:attrNameLst>
                                          <p:attrName>fill.type</p:attrName>
                                        </p:attrNameLst>
                                      </p:cBhvr>
                                      <p:to>
                                        <p:strVal val="solid"/>
                                      </p:to>
                                    </p:set>
                                  </p:childTnLst>
                                </p:cTn>
                              </p:par>
                            </p:childTnLst>
                          </p:cTn>
                        </p:par>
                      </p:childTnLst>
                    </p:cTn>
                  </p:par>
                  <p:par>
                    <p:cTn id="70" fill="hold">
                      <p:stCondLst>
                        <p:cond delay="indefinite"/>
                      </p:stCondLst>
                      <p:childTnLst>
                        <p:par>
                          <p:cTn id="71" fill="hold">
                            <p:stCondLst>
                              <p:cond delay="0"/>
                            </p:stCondLst>
                            <p:childTnLst>
                              <p:par>
                                <p:cTn id="72" presetID="30" presetClass="emph" presetSubtype="0" fill="hold" grpId="1" nodeType="clickEffect">
                                  <p:stCondLst>
                                    <p:cond delay="0"/>
                                  </p:stCondLst>
                                  <p:childTnLst>
                                    <p:animClr clrSpc="hsl" dir="cw">
                                      <p:cBhvr override="childStyle">
                                        <p:cTn id="73" dur="500" fill="hold"/>
                                        <p:tgtEl>
                                          <p:spTgt spid="18"/>
                                        </p:tgtEl>
                                        <p:attrNameLst>
                                          <p:attrName>style.color</p:attrName>
                                        </p:attrNameLst>
                                      </p:cBhvr>
                                      <p:by>
                                        <p:hsl h="0" s="12549" l="25098"/>
                                      </p:by>
                                    </p:animClr>
                                    <p:animClr clrSpc="hsl" dir="cw">
                                      <p:cBhvr>
                                        <p:cTn id="74" dur="500" fill="hold"/>
                                        <p:tgtEl>
                                          <p:spTgt spid="18"/>
                                        </p:tgtEl>
                                        <p:attrNameLst>
                                          <p:attrName>fillcolor</p:attrName>
                                        </p:attrNameLst>
                                      </p:cBhvr>
                                      <p:by>
                                        <p:hsl h="0" s="12549" l="25098"/>
                                      </p:by>
                                    </p:animClr>
                                    <p:animClr clrSpc="hsl" dir="cw">
                                      <p:cBhvr>
                                        <p:cTn id="75" dur="500" fill="hold"/>
                                        <p:tgtEl>
                                          <p:spTgt spid="18"/>
                                        </p:tgtEl>
                                        <p:attrNameLst>
                                          <p:attrName>stroke.color</p:attrName>
                                        </p:attrNameLst>
                                      </p:cBhvr>
                                      <p:by>
                                        <p:hsl h="0" s="12549" l="25098"/>
                                      </p:by>
                                    </p:animClr>
                                    <p:set>
                                      <p:cBhvr>
                                        <p:cTn id="76" dur="500" fill="hold"/>
                                        <p:tgtEl>
                                          <p:spTgt spid="18"/>
                                        </p:tgtEl>
                                        <p:attrNameLst>
                                          <p:attrName>fill.type</p:attrName>
                                        </p:attrNameLst>
                                      </p:cBhvr>
                                      <p:to>
                                        <p:strVal val="solid"/>
                                      </p:to>
                                    </p:set>
                                  </p:childTnLst>
                                </p:cTn>
                              </p:par>
                            </p:childTnLst>
                          </p:cTn>
                        </p:par>
                      </p:childTnLst>
                    </p:cTn>
                  </p:par>
                </p:childTnLst>
              </p:cTn>
              <p:nextCondLst>
                <p:cond evt="onClick" delay="0">
                  <p:tgtEl>
                    <p:spTgt spid="18"/>
                  </p:tgtEl>
                </p:cond>
              </p:nextCondLst>
            </p:seq>
            <p:seq concurrent="1" nextAc="seek">
              <p:cTn id="77" restart="whenNotActive" fill="hold" evtFilter="cancelBubble" nodeType="interactiveSeq">
                <p:stCondLst>
                  <p:cond evt="onClick" delay="0">
                    <p:tgtEl>
                      <p:spTgt spid="2"/>
                    </p:tgtEl>
                  </p:cond>
                </p:stCondLst>
                <p:endSync evt="end" delay="0">
                  <p:rtn val="all"/>
                </p:endSync>
                <p:childTnLst>
                  <p:par>
                    <p:cTn id="78" fill="hold">
                      <p:stCondLst>
                        <p:cond delay="0"/>
                      </p:stCondLst>
                      <p:childTnLst>
                        <p:par>
                          <p:cTn id="79" fill="hold">
                            <p:stCondLst>
                              <p:cond delay="0"/>
                            </p:stCondLst>
                            <p:childTnLst>
                              <p:par>
                                <p:cTn id="80" presetID="24" presetClass="emph" presetSubtype="0" fill="hold" grpId="0" nodeType="clickEffect">
                                  <p:stCondLst>
                                    <p:cond delay="0"/>
                                  </p:stCondLst>
                                  <p:childTnLst>
                                    <p:animClr clrSpc="hsl" dir="cw">
                                      <p:cBhvr override="childStyle">
                                        <p:cTn id="81" dur="500" fill="hold"/>
                                        <p:tgtEl>
                                          <p:spTgt spid="2"/>
                                        </p:tgtEl>
                                        <p:attrNameLst>
                                          <p:attrName>style.color</p:attrName>
                                        </p:attrNameLst>
                                      </p:cBhvr>
                                      <p:by>
                                        <p:hsl h="0" s="-12549" l="-25098"/>
                                      </p:by>
                                    </p:animClr>
                                    <p:animClr clrSpc="hsl" dir="cw">
                                      <p:cBhvr>
                                        <p:cTn id="82" dur="500" fill="hold"/>
                                        <p:tgtEl>
                                          <p:spTgt spid="2"/>
                                        </p:tgtEl>
                                        <p:attrNameLst>
                                          <p:attrName>fillcolor</p:attrName>
                                        </p:attrNameLst>
                                      </p:cBhvr>
                                      <p:by>
                                        <p:hsl h="0" s="-12549" l="-25098"/>
                                      </p:by>
                                    </p:animClr>
                                    <p:animClr clrSpc="hsl" dir="cw">
                                      <p:cBhvr>
                                        <p:cTn id="83" dur="500" fill="hold"/>
                                        <p:tgtEl>
                                          <p:spTgt spid="2"/>
                                        </p:tgtEl>
                                        <p:attrNameLst>
                                          <p:attrName>stroke.color</p:attrName>
                                        </p:attrNameLst>
                                      </p:cBhvr>
                                      <p:by>
                                        <p:hsl h="0" s="-12549" l="-25098"/>
                                      </p:by>
                                    </p:animClr>
                                    <p:set>
                                      <p:cBhvr>
                                        <p:cTn id="84" dur="500" fill="hold"/>
                                        <p:tgtEl>
                                          <p:spTgt spid="2"/>
                                        </p:tgtEl>
                                        <p:attrNameLst>
                                          <p:attrName>fill.type</p:attrName>
                                        </p:attrNameLst>
                                      </p:cBhvr>
                                      <p:to>
                                        <p:strVal val="solid"/>
                                      </p:to>
                                    </p:set>
                                  </p:childTnLst>
                                </p:cTn>
                              </p:par>
                            </p:childTnLst>
                          </p:cTn>
                        </p:par>
                      </p:childTnLst>
                    </p:cTn>
                  </p:par>
                  <p:par>
                    <p:cTn id="85" fill="hold">
                      <p:stCondLst>
                        <p:cond delay="indefinite"/>
                      </p:stCondLst>
                      <p:childTnLst>
                        <p:par>
                          <p:cTn id="86" fill="hold">
                            <p:stCondLst>
                              <p:cond delay="0"/>
                            </p:stCondLst>
                            <p:childTnLst>
                              <p:par>
                                <p:cTn id="87" presetID="30" presetClass="emph" presetSubtype="0" fill="hold" grpId="1" nodeType="clickEffect">
                                  <p:stCondLst>
                                    <p:cond delay="0"/>
                                  </p:stCondLst>
                                  <p:childTnLst>
                                    <p:animClr clrSpc="hsl" dir="cw">
                                      <p:cBhvr override="childStyle">
                                        <p:cTn id="88" dur="500" fill="hold"/>
                                        <p:tgtEl>
                                          <p:spTgt spid="2"/>
                                        </p:tgtEl>
                                        <p:attrNameLst>
                                          <p:attrName>style.color</p:attrName>
                                        </p:attrNameLst>
                                      </p:cBhvr>
                                      <p:by>
                                        <p:hsl h="0" s="12549" l="25098"/>
                                      </p:by>
                                    </p:animClr>
                                    <p:animClr clrSpc="hsl" dir="cw">
                                      <p:cBhvr>
                                        <p:cTn id="89" dur="500" fill="hold"/>
                                        <p:tgtEl>
                                          <p:spTgt spid="2"/>
                                        </p:tgtEl>
                                        <p:attrNameLst>
                                          <p:attrName>fillcolor</p:attrName>
                                        </p:attrNameLst>
                                      </p:cBhvr>
                                      <p:by>
                                        <p:hsl h="0" s="12549" l="25098"/>
                                      </p:by>
                                    </p:animClr>
                                    <p:animClr clrSpc="hsl" dir="cw">
                                      <p:cBhvr>
                                        <p:cTn id="90" dur="500" fill="hold"/>
                                        <p:tgtEl>
                                          <p:spTgt spid="2"/>
                                        </p:tgtEl>
                                        <p:attrNameLst>
                                          <p:attrName>stroke.color</p:attrName>
                                        </p:attrNameLst>
                                      </p:cBhvr>
                                      <p:by>
                                        <p:hsl h="0" s="12549" l="25098"/>
                                      </p:by>
                                    </p:animClr>
                                    <p:set>
                                      <p:cBhvr>
                                        <p:cTn id="91" dur="500" fill="hold"/>
                                        <p:tgtEl>
                                          <p:spTgt spid="2"/>
                                        </p:tgtEl>
                                        <p:attrNameLst>
                                          <p:attrName>fill.type</p:attrName>
                                        </p:attrNameLst>
                                      </p:cBhvr>
                                      <p:to>
                                        <p:strVal val="solid"/>
                                      </p:to>
                                    </p:set>
                                  </p:childTnLst>
                                </p:cTn>
                              </p:par>
                            </p:childTnLst>
                          </p:cTn>
                        </p:par>
                      </p:childTnLst>
                    </p:cTn>
                  </p:par>
                </p:childTnLst>
              </p:cTn>
              <p:nextCondLst>
                <p:cond evt="onClick" delay="0">
                  <p:tgtEl>
                    <p:spTgt spid="2"/>
                  </p:tgtEl>
                </p:cond>
              </p:nextCondLst>
            </p:seq>
          </p:childTnLst>
        </p:cTn>
      </p:par>
    </p:tnLst>
    <p:bldLst>
      <p:bldP spid="3" grpId="0" animBg="1"/>
      <p:bldP spid="3" grpId="1" animBg="1"/>
      <p:bldP spid="11" grpId="0" animBg="1"/>
      <p:bldP spid="11" grpId="1" animBg="1"/>
      <p:bldP spid="15" grpId="0" animBg="1"/>
      <p:bldP spid="15" grpId="1" animBg="1"/>
      <p:bldP spid="17" grpId="0" animBg="1"/>
      <p:bldP spid="17" grpId="1" animBg="1"/>
      <p:bldP spid="18" grpId="0" animBg="1"/>
      <p:bldP spid="18" grpId="1" animBg="1"/>
      <p:bldP spid="2" grpId="0" animBg="1"/>
      <p:bldP spid="2" grpId="1" animBg="1"/>
    </p:bldLst>
  </p:timing>
  <p:extLst>
    <p:ext uri="{6950BFC3-D8DA-4A85-94F7-54DA5524770B}">
      <p188:commentRel xmlns:p188="http://schemas.microsoft.com/office/powerpoint/2018/8/main" r:id="rId3"/>
    </p:ext>
  </p:extLs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8" name="Rechteck 7">
                <a:extLst>
                  <a:ext uri="{FF2B5EF4-FFF2-40B4-BE49-F238E27FC236}">
                    <a16:creationId xmlns:a16="http://schemas.microsoft.com/office/drawing/2014/main" id="{AED923F0-C470-F70B-48AD-34DCF3FD2117}"/>
                  </a:ext>
                </a:extLst>
              </p:cNvPr>
              <p:cNvSpPr/>
              <p:nvPr/>
            </p:nvSpPr>
            <p:spPr>
              <a:xfrm>
                <a:off x="267397" y="762803"/>
                <a:ext cx="11671174" cy="1529313"/>
              </a:xfrm>
              <a:prstGeom prst="rect">
                <a:avLst/>
              </a:prstGeom>
              <a:solidFill>
                <a:schemeClr val="accent2">
                  <a:lumMod val="20000"/>
                  <a:lumOff val="80000"/>
                  <a:alpha val="28198"/>
                </a:schemeClr>
              </a:solidFill>
              <a:ln>
                <a:solidFill>
                  <a:schemeClr val="accent2">
                    <a:alpha val="44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216000" tIns="216000" rIns="216000" bIns="216000" numCol="1" spcCol="0" rtlCol="0" fromWordArt="0" anchor="ctr" anchorCtr="0" forceAA="0" compatLnSpc="1">
                <a:prstTxWarp prst="textNoShape">
                  <a:avLst/>
                </a:prstTxWarp>
                <a:noAutofit/>
              </a:bodyPr>
              <a:lstStyle/>
              <a:p>
                <a:pPr>
                  <a:spcAft>
                    <a:spcPts val="400"/>
                  </a:spcAft>
                </a:pPr>
                <a:r>
                  <a:rPr lang="de-DE" sz="2000" b="1" dirty="0">
                    <a:solidFill>
                      <a:schemeClr val="accent2"/>
                    </a:solidFill>
                    <a:effectLst/>
                    <a:latin typeface="Avenir Next" panose="020B0503020202020204" pitchFamily="34" charset="0"/>
                    <a:ea typeface="MS Mincho" panose="02020609040205080304" pitchFamily="49" charset="-128"/>
                    <a:cs typeface="Times New Roman" panose="02020603050405020304" pitchFamily="18" charset="0"/>
                  </a:rPr>
                  <a:t>Satz des Thales</a:t>
                </a:r>
                <a:endParaRPr lang="de-DE" sz="2000" dirty="0">
                  <a:solidFill>
                    <a:schemeClr val="accent2"/>
                  </a:solidFill>
                  <a:effectLst/>
                  <a:latin typeface="Avenir Next" panose="020B0503020202020204" pitchFamily="34" charset="0"/>
                  <a:ea typeface="MS Mincho" panose="02020609040205080304" pitchFamily="49" charset="-128"/>
                  <a:cs typeface="Times New Roman" panose="02020603050405020304" pitchFamily="18" charset="0"/>
                </a:endParaRPr>
              </a:p>
              <a:p>
                <a:pPr>
                  <a:lnSpc>
                    <a:spcPct val="120000"/>
                  </a:lnSpc>
                </a:pPr>
                <a:r>
                  <a:rPr lang="de-DE" sz="2000" b="1" i="1"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Wenn</a:t>
                </a:r>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in einem Dreieck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𝐴𝐵𝐶</m:t>
                    </m:r>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der Punkt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𝐶</m:t>
                    </m:r>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auf dem </a:t>
                </a:r>
                <a:r>
                  <a:rPr lang="de-DE" sz="2000" dirty="0" err="1">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Thaleskreis</a:t>
                </a:r>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über dem Durchmesser </a:t>
                </a:r>
                <a14:m>
                  <m:oMath xmlns:m="http://schemas.openxmlformats.org/officeDocument/2006/math">
                    <m:acc>
                      <m:accPr>
                        <m:chr m:val="̅"/>
                        <m:ctrlP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ctrlPr>
                      </m:accPr>
                      <m:e>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𝐴𝐵</m:t>
                        </m:r>
                      </m:e>
                    </m:acc>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liegt,</a:t>
                </a:r>
                <a:b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br>
                <a:r>
                  <a:rPr lang="de-DE" sz="2000" b="1" i="1"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dann</a:t>
                </a:r>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ist der Winkel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𝛾</m:t>
                    </m:r>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beim Punkt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𝐶</m:t>
                    </m:r>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ein rechter Winkel.</a:t>
                </a:r>
                <a:endParaRPr lang="de-DE" sz="2000" dirty="0">
                  <a:effectLst/>
                  <a:latin typeface="Avenir Next" panose="020B0503020202020204" pitchFamily="34" charset="0"/>
                  <a:ea typeface="MS Mincho" panose="02020609040205080304" pitchFamily="49" charset="-128"/>
                  <a:cs typeface="Times New Roman" panose="02020603050405020304" pitchFamily="18" charset="0"/>
                </a:endParaRPr>
              </a:p>
            </p:txBody>
          </p:sp>
        </mc:Choice>
        <mc:Fallback>
          <p:sp>
            <p:nvSpPr>
              <p:cNvPr id="8" name="Rechteck 7">
                <a:extLst>
                  <a:ext uri="{FF2B5EF4-FFF2-40B4-BE49-F238E27FC236}">
                    <a16:creationId xmlns:a16="http://schemas.microsoft.com/office/drawing/2014/main" id="{AED923F0-C470-F70B-48AD-34DCF3FD2117}"/>
                  </a:ext>
                </a:extLst>
              </p:cNvPr>
              <p:cNvSpPr>
                <a:spLocks noRot="1" noChangeAspect="1" noMove="1" noResize="1" noEditPoints="1" noAdjustHandles="1" noChangeArrowheads="1" noChangeShapeType="1" noTextEdit="1"/>
              </p:cNvSpPr>
              <p:nvPr/>
            </p:nvSpPr>
            <p:spPr>
              <a:xfrm>
                <a:off x="267397" y="762803"/>
                <a:ext cx="11671174" cy="1529313"/>
              </a:xfrm>
              <a:prstGeom prst="rect">
                <a:avLst/>
              </a:prstGeom>
              <a:blipFill>
                <a:blip r:embed="rId3"/>
                <a:stretch>
                  <a:fillRect/>
                </a:stretch>
              </a:blipFill>
              <a:ln>
                <a:solidFill>
                  <a:schemeClr val="accent2">
                    <a:alpha val="44000"/>
                  </a:schemeClr>
                </a:solidFill>
              </a:ln>
            </p:spPr>
            <p:txBody>
              <a:bodyPr/>
              <a:lstStyle/>
              <a:p>
                <a:r>
                  <a:rPr lang="de-DE">
                    <a:noFill/>
                  </a:rPr>
                  <a:t> </a:t>
                </a:r>
              </a:p>
            </p:txBody>
          </p:sp>
        </mc:Fallback>
      </mc:AlternateContent>
      <p:grpSp>
        <p:nvGrpSpPr>
          <p:cNvPr id="2" name="Gruppieren 1">
            <a:extLst>
              <a:ext uri="{FF2B5EF4-FFF2-40B4-BE49-F238E27FC236}">
                <a16:creationId xmlns:a16="http://schemas.microsoft.com/office/drawing/2014/main" id="{3FE46D0C-A269-A803-92F1-EE2457E2DAAE}"/>
              </a:ext>
            </a:extLst>
          </p:cNvPr>
          <p:cNvGrpSpPr/>
          <p:nvPr/>
        </p:nvGrpSpPr>
        <p:grpSpPr>
          <a:xfrm>
            <a:off x="693144" y="2442393"/>
            <a:ext cx="3378008" cy="4050481"/>
            <a:chOff x="1494240" y="3585417"/>
            <a:chExt cx="3378008" cy="4050481"/>
          </a:xfrm>
        </p:grpSpPr>
        <p:sp>
          <p:nvSpPr>
            <p:cNvPr id="10" name="Wolkenförmige Legende 1">
              <a:extLst>
                <a:ext uri="{FF2B5EF4-FFF2-40B4-BE49-F238E27FC236}">
                  <a16:creationId xmlns:a16="http://schemas.microsoft.com/office/drawing/2014/main" id="{AB5D1D92-45FD-A462-1596-72B799A9EB4D}"/>
                </a:ext>
              </a:extLst>
            </p:cNvPr>
            <p:cNvSpPr/>
            <p:nvPr/>
          </p:nvSpPr>
          <p:spPr>
            <a:xfrm>
              <a:off x="1494240" y="3585417"/>
              <a:ext cx="3378008" cy="1529313"/>
            </a:xfrm>
            <a:prstGeom prst="wedgeRoundRectCallout">
              <a:avLst>
                <a:gd name="adj1" fmla="val -16838"/>
                <a:gd name="adj2" fmla="val 62292"/>
                <a:gd name="adj3" fmla="val 16667"/>
              </a:avLst>
            </a:prstGeom>
            <a:solidFill>
              <a:schemeClr val="bg1">
                <a:lumMod val="85000"/>
                <a:alpha val="51649"/>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20000"/>
                </a:lnSpc>
              </a:pPr>
              <a:r>
                <a:rPr lang="de-DE" sz="2400" dirty="0">
                  <a:solidFill>
                    <a:schemeClr val="tx1"/>
                  </a:solidFill>
                  <a:effectLst/>
                  <a:latin typeface="Avenir Next" panose="020B0503020202020204" pitchFamily="34" charset="0"/>
                  <a:ea typeface="MS Mincho" panose="02020609040205080304" pitchFamily="49" charset="-128"/>
                  <a:cs typeface="Calibri" panose="020F0502020204030204" pitchFamily="34" charset="0"/>
                </a:rPr>
                <a:t>Aber </a:t>
              </a:r>
              <a:r>
                <a:rPr lang="de-DE" sz="2400" b="1" dirty="0">
                  <a:solidFill>
                    <a:schemeClr val="tx1"/>
                  </a:solidFill>
                  <a:effectLst/>
                  <a:latin typeface="Avenir Next" panose="020B0503020202020204" pitchFamily="34" charset="0"/>
                  <a:ea typeface="MS Mincho" panose="02020609040205080304" pitchFamily="49" charset="-128"/>
                  <a:cs typeface="Calibri" panose="020F0502020204030204" pitchFamily="34" charset="0"/>
                </a:rPr>
                <a:t>warum</a:t>
              </a:r>
              <a:r>
                <a:rPr lang="de-DE" sz="2400" dirty="0">
                  <a:solidFill>
                    <a:schemeClr val="tx1"/>
                  </a:solidFill>
                  <a:effectLst/>
                  <a:latin typeface="Avenir Next" panose="020B0503020202020204" pitchFamily="34" charset="0"/>
                  <a:ea typeface="MS Mincho" panose="02020609040205080304" pitchFamily="49" charset="-128"/>
                  <a:cs typeface="Calibri" panose="020F0502020204030204" pitchFamily="34" charset="0"/>
                </a:rPr>
                <a:t> ist das eigentlich so?</a:t>
              </a:r>
              <a:endParaRPr lang="de-DE" sz="2000" dirty="0">
                <a:solidFill>
                  <a:schemeClr val="tx1"/>
                </a:solidFill>
                <a:effectLst/>
                <a:latin typeface="Avenir Next" panose="020B0503020202020204" pitchFamily="34" charset="0"/>
                <a:ea typeface="MS Mincho" panose="02020609040205080304" pitchFamily="49" charset="-128"/>
                <a:cs typeface="Arial" panose="020B0604020202020204" pitchFamily="34" charset="0"/>
              </a:endParaRPr>
            </a:p>
          </p:txBody>
        </p:sp>
        <p:pic>
          <p:nvPicPr>
            <p:cNvPr id="11" name="Grafik 10" descr="Ein Bild, das Entwurf, Menschliches Gesicht, Darstellung, Zeichnung enthält.&#10;&#10;Automatisch generierte Beschreibung">
              <a:extLst>
                <a:ext uri="{FF2B5EF4-FFF2-40B4-BE49-F238E27FC236}">
                  <a16:creationId xmlns:a16="http://schemas.microsoft.com/office/drawing/2014/main" id="{62E4158A-D2BA-339A-FF5A-464A8A3F884F}"/>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9150" t="34730" r="16328" b="8653"/>
            <a:stretch/>
          </p:blipFill>
          <p:spPr bwMode="auto">
            <a:xfrm flipH="1">
              <a:off x="1494240" y="5216947"/>
              <a:ext cx="2330899" cy="2418951"/>
            </a:xfrm>
            <a:prstGeom prst="rect">
              <a:avLst/>
            </a:prstGeom>
            <a:ln>
              <a:noFill/>
            </a:ln>
            <a:extLst>
              <a:ext uri="{53640926-AAD7-44D8-BBD7-CCE9431645EC}">
                <a14:shadowObscured xmlns:a14="http://schemas.microsoft.com/office/drawing/2010/main"/>
              </a:ext>
            </a:extLst>
          </p:spPr>
        </p:pic>
      </p:grpSp>
      <mc:AlternateContent xmlns:mc="http://schemas.openxmlformats.org/markup-compatibility/2006">
        <mc:Choice xmlns:we="http://schemas.microsoft.com/office/webextensions/webextension/2010/11" xmlns:pca="http://schemas.microsoft.com/office/powerpoint/2013/contentapp" Requires="we pca">
          <p:graphicFrame>
            <p:nvGraphicFramePr>
              <p:cNvPr id="4" name="Add-In 3">
                <a:extLst>
                  <a:ext uri="{FF2B5EF4-FFF2-40B4-BE49-F238E27FC236}">
                    <a16:creationId xmlns:a16="http://schemas.microsoft.com/office/drawing/2014/main" id="{6F8B1666-DA34-C53F-9483-D6F6FDA1DE5D}"/>
                  </a:ext>
                </a:extLst>
              </p:cNvPr>
              <p:cNvGraphicFramePr>
                <a:graphicFrameLocks noGrp="1"/>
              </p:cNvGraphicFramePr>
              <p:nvPr>
                <p:extLst>
                  <p:ext uri="{D42A27DB-BD31-4B8C-83A1-F6EECF244321}">
                    <p14:modId xmlns:p14="http://schemas.microsoft.com/office/powerpoint/2010/main" val="1127526157"/>
                  </p:ext>
                </p:extLst>
              </p:nvPr>
            </p:nvGraphicFramePr>
            <p:xfrm>
              <a:off x="4254570" y="2678698"/>
              <a:ext cx="7784320" cy="3668143"/>
            </p:xfrm>
            <a:graphic>
              <a:graphicData uri="http://schemas.microsoft.com/office/webextensions/webextension/2010/11">
                <we:webextensionref xmlns:we="http://schemas.microsoft.com/office/webextensions/webextension/2010/11" xmlns:r="http://schemas.openxmlformats.org/officeDocument/2006/relationships" r:id="rId5"/>
              </a:graphicData>
            </a:graphic>
          </p:graphicFrame>
        </mc:Choice>
        <mc:Fallback>
          <p:pic>
            <p:nvPicPr>
              <p:cNvPr id="4" name="Add-In 3">
                <a:extLst>
                  <a:ext uri="{FF2B5EF4-FFF2-40B4-BE49-F238E27FC236}">
                    <a16:creationId xmlns:a16="http://schemas.microsoft.com/office/drawing/2014/main" id="{6F8B1666-DA34-C53F-9483-D6F6FDA1DE5D}"/>
                  </a:ext>
                </a:extLst>
              </p:cNvPr>
              <p:cNvPicPr>
                <a:picLocks noGrp="1" noRot="1" noChangeAspect="1" noMove="1" noResize="1" noEditPoints="1" noAdjustHandles="1" noChangeArrowheads="1" noChangeShapeType="1"/>
              </p:cNvPicPr>
              <p:nvPr/>
            </p:nvPicPr>
            <p:blipFill>
              <a:blip r:embed="rId6"/>
              <a:stretch>
                <a:fillRect/>
              </a:stretch>
            </p:blipFill>
            <p:spPr>
              <a:xfrm>
                <a:off x="4254570" y="2678698"/>
                <a:ext cx="7784320" cy="3668143"/>
              </a:xfrm>
              <a:prstGeom prst="rect">
                <a:avLst/>
              </a:prstGeom>
            </p:spPr>
          </p:pic>
        </mc:Fallback>
      </mc:AlternateContent>
      <p:sp>
        <p:nvSpPr>
          <p:cNvPr id="14" name="Titel 13">
            <a:extLst>
              <a:ext uri="{FF2B5EF4-FFF2-40B4-BE49-F238E27FC236}">
                <a16:creationId xmlns:a16="http://schemas.microsoft.com/office/drawing/2014/main" id="{4F78A8C9-08EF-F83D-F980-5FE898B38605}"/>
              </a:ext>
            </a:extLst>
          </p:cNvPr>
          <p:cNvSpPr>
            <a:spLocks noGrp="1"/>
          </p:cNvSpPr>
          <p:nvPr>
            <p:ph type="title"/>
          </p:nvPr>
        </p:nvSpPr>
        <p:spPr/>
        <p:txBody>
          <a:bodyPr/>
          <a:lstStyle/>
          <a:p>
            <a:r>
              <a:rPr lang="de-DE" dirty="0"/>
              <a:t>Den Satz des Thales begründen</a:t>
            </a:r>
          </a:p>
        </p:txBody>
      </p:sp>
      <p:sp>
        <p:nvSpPr>
          <p:cNvPr id="12" name="Foliennummernplatzhalter 11">
            <a:extLst>
              <a:ext uri="{FF2B5EF4-FFF2-40B4-BE49-F238E27FC236}">
                <a16:creationId xmlns:a16="http://schemas.microsoft.com/office/drawing/2014/main" id="{A67A0358-EC92-203A-9140-8AB2C3CBC9BB}"/>
              </a:ext>
            </a:extLst>
          </p:cNvPr>
          <p:cNvSpPr>
            <a:spLocks noGrp="1"/>
          </p:cNvSpPr>
          <p:nvPr>
            <p:ph type="sldNum" sz="quarter" idx="12"/>
          </p:nvPr>
        </p:nvSpPr>
        <p:spPr/>
        <p:txBody>
          <a:bodyPr/>
          <a:lstStyle/>
          <a:p>
            <a:fld id="{69AFFE21-306B-104C-A652-3A8A92DE08D1}" type="slidenum">
              <a:rPr lang="de-DE" smtClean="0"/>
              <a:pPr/>
              <a:t>83</a:t>
            </a:fld>
            <a:endParaRPr lang="de-DE" dirty="0"/>
          </a:p>
        </p:txBody>
      </p:sp>
      <p:sp>
        <p:nvSpPr>
          <p:cNvPr id="6" name="Datumsplatzhalter 5">
            <a:extLst>
              <a:ext uri="{FF2B5EF4-FFF2-40B4-BE49-F238E27FC236}">
                <a16:creationId xmlns:a16="http://schemas.microsoft.com/office/drawing/2014/main" id="{F081E690-F594-F33D-7D2C-F6664F58B985}"/>
              </a:ext>
            </a:extLst>
          </p:cNvPr>
          <p:cNvSpPr>
            <a:spLocks noGrp="1"/>
          </p:cNvSpPr>
          <p:nvPr>
            <p:ph type="dt" sz="half" idx="2"/>
          </p:nvPr>
        </p:nvSpPr>
        <p:spPr/>
        <p:txBody>
          <a:bodyPr/>
          <a:lstStyle/>
          <a:p>
            <a:fld id="{8EF36289-3E61-4305-9FC3-A286C7A60D99}" type="datetime1">
              <a:rPr lang="de-DE" smtClean="0"/>
              <a:t>29.04.2024</a:t>
            </a:fld>
            <a:endParaRPr lang="de-DE" dirty="0"/>
          </a:p>
        </p:txBody>
      </p:sp>
      <p:sp>
        <p:nvSpPr>
          <p:cNvPr id="13" name="Fußzeilenplatzhalter 12">
            <a:extLst>
              <a:ext uri="{FF2B5EF4-FFF2-40B4-BE49-F238E27FC236}">
                <a16:creationId xmlns:a16="http://schemas.microsoft.com/office/drawing/2014/main" id="{71BEF73B-F650-4B54-DC38-FD671BD54FCC}"/>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1569378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3" name="Textfeld 12">
                <a:extLst>
                  <a:ext uri="{FF2B5EF4-FFF2-40B4-BE49-F238E27FC236}">
                    <a16:creationId xmlns:a16="http://schemas.microsoft.com/office/drawing/2014/main" id="{42A63BA3-FA18-9F57-19BD-4A1E69FD30F2}"/>
                  </a:ext>
                </a:extLst>
              </p:cNvPr>
              <p:cNvSpPr txBox="1"/>
              <p:nvPr/>
            </p:nvSpPr>
            <p:spPr>
              <a:xfrm>
                <a:off x="1225143" y="2423304"/>
                <a:ext cx="3625200" cy="1093313"/>
              </a:xfrm>
              <a:prstGeom prst="rect">
                <a:avLst/>
              </a:prstGeom>
              <a:noFill/>
            </p:spPr>
            <p:txBody>
              <a:bodyPr wrap="square" rtlCol="0">
                <a:spAutoFit/>
              </a:bodyPr>
              <a:lstStyle/>
              <a:p>
                <a:pPr marL="88900">
                  <a:spcAft>
                    <a:spcPts val="600"/>
                  </a:spcAft>
                </a:pPr>
                <a:r>
                  <a:rPr lang="en-US" sz="2000" b="1" dirty="0" err="1">
                    <a:latin typeface="Avenir Next" panose="020B0503020202020204" pitchFamily="34" charset="0"/>
                  </a:rPr>
                  <a:t>Gegeben</a:t>
                </a:r>
                <a:r>
                  <a:rPr lang="en-US" sz="2000" b="1" dirty="0">
                    <a:latin typeface="Avenir Next" panose="020B0503020202020204" pitchFamily="34" charset="0"/>
                  </a:rPr>
                  <a:t> (</a:t>
                </a:r>
                <a:r>
                  <a:rPr lang="en-US" sz="2000" b="1" dirty="0" err="1">
                    <a:latin typeface="Avenir Next" panose="020B0503020202020204" pitchFamily="34" charset="0"/>
                  </a:rPr>
                  <a:t>Voraussetzung</a:t>
                </a:r>
                <a:r>
                  <a:rPr lang="en-US" sz="2000" b="1" dirty="0">
                    <a:latin typeface="Avenir Next" panose="020B0503020202020204" pitchFamily="34" charset="0"/>
                  </a:rPr>
                  <a:t>): </a:t>
                </a:r>
                <a:endParaRPr lang="de-DE" sz="2000" dirty="0">
                  <a:latin typeface="Cambria Math" panose="02040503050406030204" pitchFamily="18" charset="0"/>
                </a:endParaRPr>
              </a:p>
              <a:p>
                <a:pPr marL="88900">
                  <a:spcAft>
                    <a:spcPts val="600"/>
                  </a:spcAft>
                </a:pPr>
                <a14:m>
                  <m:oMath xmlns:m="http://schemas.openxmlformats.org/officeDocument/2006/math">
                    <m:r>
                      <a:rPr lang="de-DE" sz="2000">
                        <a:latin typeface="Cambria Math" panose="02040503050406030204" pitchFamily="18" charset="0"/>
                      </a:rPr>
                      <m:t>𝐶</m:t>
                    </m:r>
                  </m:oMath>
                </a14:m>
                <a:r>
                  <a:rPr lang="en-US" sz="2000" dirty="0">
                    <a:latin typeface="Avenir Next" panose="020B0503020202020204" pitchFamily="34" charset="0"/>
                  </a:rPr>
                  <a:t> </a:t>
                </a:r>
                <a:r>
                  <a:rPr lang="en-US" sz="2000" dirty="0" err="1">
                    <a:latin typeface="Avenir Next" panose="020B0503020202020204" pitchFamily="34" charset="0"/>
                  </a:rPr>
                  <a:t>liegt</a:t>
                </a:r>
                <a:r>
                  <a:rPr lang="en-US" sz="2000" dirty="0">
                    <a:latin typeface="Avenir Next" panose="020B0503020202020204" pitchFamily="34" charset="0"/>
                  </a:rPr>
                  <a:t> auf dem </a:t>
                </a:r>
                <a:r>
                  <a:rPr lang="en-US" sz="2000" dirty="0" err="1">
                    <a:latin typeface="Avenir Next" panose="020B0503020202020204" pitchFamily="34" charset="0"/>
                  </a:rPr>
                  <a:t>Thaleskreis</a:t>
                </a:r>
                <a:r>
                  <a:rPr lang="en-US" sz="2000" dirty="0">
                    <a:latin typeface="Avenir Next" panose="020B0503020202020204" pitchFamily="34" charset="0"/>
                  </a:rPr>
                  <a:t> </a:t>
                </a:r>
                <a:r>
                  <a:rPr lang="en-US" sz="2000" dirty="0" err="1">
                    <a:latin typeface="Avenir Next" panose="020B0503020202020204" pitchFamily="34" charset="0"/>
                  </a:rPr>
                  <a:t>mit</a:t>
                </a:r>
                <a:r>
                  <a:rPr lang="en-US" sz="2000" dirty="0">
                    <a:latin typeface="Avenir Next" panose="020B0503020202020204" pitchFamily="34" charset="0"/>
                  </a:rPr>
                  <a:t> dem </a:t>
                </a:r>
                <a:r>
                  <a:rPr lang="en-US" sz="2000" dirty="0" err="1">
                    <a:latin typeface="Avenir Next" panose="020B0503020202020204" pitchFamily="34" charset="0"/>
                  </a:rPr>
                  <a:t>Durchmesser</a:t>
                </a:r>
                <a:r>
                  <a:rPr lang="en-US" sz="2000" dirty="0">
                    <a:latin typeface="Avenir Next" panose="020B0503020202020204" pitchFamily="34" charset="0"/>
                  </a:rPr>
                  <a:t> </a:t>
                </a:r>
                <a14:m>
                  <m:oMath xmlns:m="http://schemas.openxmlformats.org/officeDocument/2006/math">
                    <m:acc>
                      <m:accPr>
                        <m:chr m:val="̅"/>
                        <m:ctrlPr>
                          <a:rPr lang="en-US" sz="2000" i="1">
                            <a:latin typeface="Cambria Math" panose="02040503050406030204" pitchFamily="18" charset="0"/>
                          </a:rPr>
                        </m:ctrlPr>
                      </m:accPr>
                      <m:e>
                        <m:r>
                          <a:rPr lang="de-DE" sz="2000">
                            <a:latin typeface="Cambria Math" panose="02040503050406030204" pitchFamily="18" charset="0"/>
                          </a:rPr>
                          <m:t>𝐴𝐵</m:t>
                        </m:r>
                      </m:e>
                    </m:acc>
                  </m:oMath>
                </a14:m>
                <a:r>
                  <a:rPr lang="en-US" sz="2000" dirty="0">
                    <a:latin typeface="Avenir Next" panose="020B0503020202020204" pitchFamily="34" charset="0"/>
                  </a:rPr>
                  <a:t>. </a:t>
                </a:r>
              </a:p>
            </p:txBody>
          </p:sp>
        </mc:Choice>
        <mc:Fallback xmlns="">
          <p:sp>
            <p:nvSpPr>
              <p:cNvPr id="13" name="Textfeld 12">
                <a:extLst>
                  <a:ext uri="{FF2B5EF4-FFF2-40B4-BE49-F238E27FC236}">
                    <a16:creationId xmlns:a16="http://schemas.microsoft.com/office/drawing/2014/main" id="{42A63BA3-FA18-9F57-19BD-4A1E69FD30F2}"/>
                  </a:ext>
                </a:extLst>
              </p:cNvPr>
              <p:cNvSpPr txBox="1">
                <a:spLocks noRot="1" noChangeAspect="1" noMove="1" noResize="1" noEditPoints="1" noAdjustHandles="1" noChangeArrowheads="1" noChangeShapeType="1" noTextEdit="1"/>
              </p:cNvSpPr>
              <p:nvPr/>
            </p:nvSpPr>
            <p:spPr>
              <a:xfrm>
                <a:off x="1225143" y="2423304"/>
                <a:ext cx="3625200" cy="1093313"/>
              </a:xfrm>
              <a:prstGeom prst="rect">
                <a:avLst/>
              </a:prstGeom>
              <a:blipFill>
                <a:blip r:embed="rId3"/>
                <a:stretch>
                  <a:fillRect t="-3352" b="-9497"/>
                </a:stretch>
              </a:blipFill>
            </p:spPr>
            <p:txBody>
              <a:bodyPr/>
              <a:lstStyle/>
              <a:p>
                <a:r>
                  <a:rPr lang="de-DE">
                    <a:noFill/>
                  </a:rPr>
                  <a:t> </a:t>
                </a:r>
              </a:p>
            </p:txBody>
          </p:sp>
        </mc:Fallback>
      </mc:AlternateContent>
      <p:pic>
        <p:nvPicPr>
          <p:cNvPr id="14" name="Grafik 13">
            <a:extLst>
              <a:ext uri="{FF2B5EF4-FFF2-40B4-BE49-F238E27FC236}">
                <a16:creationId xmlns:a16="http://schemas.microsoft.com/office/drawing/2014/main" id="{E1A8302B-F14D-8BD5-A5E9-EF3B361A7CCC}"/>
              </a:ext>
            </a:extLst>
          </p:cNvPr>
          <p:cNvPicPr>
            <a:picLocks noChangeAspect="1"/>
          </p:cNvPicPr>
          <p:nvPr/>
        </p:nvPicPr>
        <p:blipFill>
          <a:blip r:embed="rId4"/>
          <a:stretch>
            <a:fillRect/>
          </a:stretch>
        </p:blipFill>
        <p:spPr>
          <a:xfrm>
            <a:off x="1920695" y="3827504"/>
            <a:ext cx="2234096" cy="2066837"/>
          </a:xfrm>
          <a:prstGeom prst="rect">
            <a:avLst/>
          </a:prstGeom>
        </p:spPr>
      </p:pic>
      <p:pic>
        <p:nvPicPr>
          <p:cNvPr id="15" name="Grafik 14">
            <a:extLst>
              <a:ext uri="{FF2B5EF4-FFF2-40B4-BE49-F238E27FC236}">
                <a16:creationId xmlns:a16="http://schemas.microsoft.com/office/drawing/2014/main" id="{0C0CDB22-4DE0-4D2A-7105-3D29F7D0391A}"/>
              </a:ext>
            </a:extLst>
          </p:cNvPr>
          <p:cNvPicPr>
            <a:picLocks noChangeAspect="1"/>
          </p:cNvPicPr>
          <p:nvPr/>
        </p:nvPicPr>
        <p:blipFill>
          <a:blip r:embed="rId5">
            <a:alphaModFix/>
          </a:blip>
          <a:stretch>
            <a:fillRect/>
          </a:stretch>
        </p:blipFill>
        <p:spPr>
          <a:xfrm>
            <a:off x="7787485" y="3679925"/>
            <a:ext cx="2374900" cy="2361993"/>
          </a:xfrm>
          <a:prstGeom prst="rect">
            <a:avLst/>
          </a:prstGeom>
          <a:solidFill>
            <a:schemeClr val="bg1"/>
          </a:solidFill>
        </p:spPr>
      </p:pic>
      <mc:AlternateContent xmlns:mc="http://schemas.openxmlformats.org/markup-compatibility/2006" xmlns:a14="http://schemas.microsoft.com/office/drawing/2010/main">
        <mc:Choice Requires="a14">
          <p:sp>
            <p:nvSpPr>
              <p:cNvPr id="18" name="Textfeld 17">
                <a:extLst>
                  <a:ext uri="{FF2B5EF4-FFF2-40B4-BE49-F238E27FC236}">
                    <a16:creationId xmlns:a16="http://schemas.microsoft.com/office/drawing/2014/main" id="{4446FC79-1B97-4D92-ECB2-10BDCC37D7CB}"/>
                  </a:ext>
                </a:extLst>
              </p:cNvPr>
              <p:cNvSpPr txBox="1"/>
              <p:nvPr/>
            </p:nvSpPr>
            <p:spPr>
              <a:xfrm>
                <a:off x="7163236" y="2423304"/>
                <a:ext cx="3623399" cy="784830"/>
              </a:xfrm>
              <a:prstGeom prst="rect">
                <a:avLst/>
              </a:prstGeom>
              <a:noFill/>
            </p:spPr>
            <p:txBody>
              <a:bodyPr wrap="square">
                <a:spAutoFit/>
              </a:bodyPr>
              <a:lstStyle/>
              <a:p>
                <a:pPr marL="88900" indent="11113">
                  <a:spcAft>
                    <a:spcPts val="600"/>
                  </a:spcAft>
                </a:pPr>
                <a:r>
                  <a:rPr lang="en-US" sz="2000" b="1" dirty="0">
                    <a:solidFill>
                      <a:schemeClr val="tx1"/>
                    </a:solidFill>
                    <a:latin typeface="Avenir Next" panose="020B0503020202020204" pitchFamily="34" charset="0"/>
                  </a:rPr>
                  <a:t>Ich muss </a:t>
                </a:r>
                <a:r>
                  <a:rPr lang="en-US" sz="2000" b="1" dirty="0" err="1">
                    <a:solidFill>
                      <a:schemeClr val="tx1"/>
                    </a:solidFill>
                    <a:latin typeface="Avenir Next" panose="020B0503020202020204" pitchFamily="34" charset="0"/>
                  </a:rPr>
                  <a:t>zeigen</a:t>
                </a:r>
                <a:r>
                  <a:rPr lang="en-US" sz="2000" b="1" dirty="0">
                    <a:solidFill>
                      <a:schemeClr val="tx1"/>
                    </a:solidFill>
                    <a:latin typeface="Avenir Next" panose="020B0503020202020204" pitchFamily="34" charset="0"/>
                  </a:rPr>
                  <a:t> (</a:t>
                </a:r>
                <a:r>
                  <a:rPr lang="en-US" sz="2000" b="1" dirty="0" err="1">
                    <a:latin typeface="Avenir Next" panose="020B0503020202020204" pitchFamily="34" charset="0"/>
                  </a:rPr>
                  <a:t>Behauptung</a:t>
                </a:r>
                <a:r>
                  <a:rPr lang="en-US" sz="2000" b="1" dirty="0">
                    <a:latin typeface="Avenir Next" panose="020B0503020202020204" pitchFamily="34" charset="0"/>
                  </a:rPr>
                  <a:t>):</a:t>
                </a:r>
              </a:p>
              <a:p>
                <a:pPr marL="88900" indent="11113">
                  <a:spcAft>
                    <a:spcPts val="600"/>
                  </a:spcAft>
                </a:pPr>
                <a14:m>
                  <m:oMath xmlns:m="http://schemas.openxmlformats.org/officeDocument/2006/math">
                    <m:r>
                      <a:rPr lang="de-DE" sz="2000" b="0" i="1" smtClean="0">
                        <a:solidFill>
                          <a:schemeClr val="tx1"/>
                        </a:solidFill>
                        <a:latin typeface="Cambria Math" panose="02040503050406030204" pitchFamily="18" charset="0"/>
                      </a:rPr>
                      <m:t>𝛾</m:t>
                    </m:r>
                    <m:r>
                      <a:rPr lang="de-DE" sz="2000" b="0" i="1" smtClean="0">
                        <a:solidFill>
                          <a:schemeClr val="tx1"/>
                        </a:solidFill>
                        <a:latin typeface="Cambria Math" panose="02040503050406030204" pitchFamily="18" charset="0"/>
                      </a:rPr>
                      <m:t>=90°</m:t>
                    </m:r>
                  </m:oMath>
                </a14:m>
                <a:r>
                  <a:rPr lang="en-US" sz="2000" dirty="0">
                    <a:solidFill>
                      <a:schemeClr val="tx1"/>
                    </a:solidFill>
                    <a:latin typeface="Avenir Next" panose="020B0503020202020204" pitchFamily="34" charset="0"/>
                  </a:rPr>
                  <a:t> </a:t>
                </a:r>
              </a:p>
            </p:txBody>
          </p:sp>
        </mc:Choice>
        <mc:Fallback xmlns="">
          <p:sp>
            <p:nvSpPr>
              <p:cNvPr id="18" name="Textfeld 17">
                <a:extLst>
                  <a:ext uri="{FF2B5EF4-FFF2-40B4-BE49-F238E27FC236}">
                    <a16:creationId xmlns:a16="http://schemas.microsoft.com/office/drawing/2014/main" id="{4446FC79-1B97-4D92-ECB2-10BDCC37D7CB}"/>
                  </a:ext>
                </a:extLst>
              </p:cNvPr>
              <p:cNvSpPr txBox="1">
                <a:spLocks noRot="1" noChangeAspect="1" noMove="1" noResize="1" noEditPoints="1" noAdjustHandles="1" noChangeArrowheads="1" noChangeShapeType="1" noTextEdit="1"/>
              </p:cNvSpPr>
              <p:nvPr/>
            </p:nvSpPr>
            <p:spPr>
              <a:xfrm>
                <a:off x="7163236" y="2423304"/>
                <a:ext cx="3623399" cy="784830"/>
              </a:xfrm>
              <a:prstGeom prst="rect">
                <a:avLst/>
              </a:prstGeom>
              <a:blipFill>
                <a:blip r:embed="rId6"/>
                <a:stretch>
                  <a:fillRect t="-4688" b="-3125"/>
                </a:stretch>
              </a:blipFill>
            </p:spPr>
            <p:txBody>
              <a:bodyPr/>
              <a:lstStyle/>
              <a:p>
                <a:r>
                  <a:rPr lang="de-DE">
                    <a:noFill/>
                  </a:rPr>
                  <a:t> </a:t>
                </a:r>
              </a:p>
            </p:txBody>
          </p:sp>
        </mc:Fallback>
      </mc:AlternateContent>
      <p:pic>
        <p:nvPicPr>
          <p:cNvPr id="19" name="Grafik 18" descr="Pfeil nach rechts Silhouette">
            <a:extLst>
              <a:ext uri="{FF2B5EF4-FFF2-40B4-BE49-F238E27FC236}">
                <a16:creationId xmlns:a16="http://schemas.microsoft.com/office/drawing/2014/main" id="{347D9613-E608-B97A-8161-BCEE83D85C0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506815" y="4556751"/>
            <a:ext cx="1116329" cy="1116329"/>
          </a:xfrm>
          <a:prstGeom prst="rect">
            <a:avLst/>
          </a:prstGeom>
        </p:spPr>
      </p:pic>
      <p:pic>
        <p:nvPicPr>
          <p:cNvPr id="23" name="Grafik 22" descr="Fragezeichen mit einfarbiger Füllung">
            <a:extLst>
              <a:ext uri="{FF2B5EF4-FFF2-40B4-BE49-F238E27FC236}">
                <a16:creationId xmlns:a16="http://schemas.microsoft.com/office/drawing/2014/main" id="{83EFDDB5-EF28-BE03-58AA-E57BF64EB434}"/>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605240" y="3946523"/>
            <a:ext cx="914400" cy="914400"/>
          </a:xfrm>
          <a:prstGeom prst="rect">
            <a:avLst/>
          </a:prstGeom>
        </p:spPr>
      </p:pic>
      <p:sp>
        <p:nvSpPr>
          <p:cNvPr id="2" name="Rechteck: abgerundete Ecken 1">
            <a:extLst>
              <a:ext uri="{FF2B5EF4-FFF2-40B4-BE49-F238E27FC236}">
                <a16:creationId xmlns:a16="http://schemas.microsoft.com/office/drawing/2014/main" id="{CA545FEC-5B7B-0739-F62C-6A5A6BF588BA}"/>
              </a:ext>
            </a:extLst>
          </p:cNvPr>
          <p:cNvSpPr/>
          <p:nvPr/>
        </p:nvSpPr>
        <p:spPr>
          <a:xfrm>
            <a:off x="1233112" y="2395959"/>
            <a:ext cx="3625200" cy="3819646"/>
          </a:xfrm>
          <a:prstGeom prst="roundRect">
            <a:avLst>
              <a:gd name="adj" fmla="val 3729"/>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Rechteck: abgerundete Ecken 2">
            <a:extLst>
              <a:ext uri="{FF2B5EF4-FFF2-40B4-BE49-F238E27FC236}">
                <a16:creationId xmlns:a16="http://schemas.microsoft.com/office/drawing/2014/main" id="{96E6022B-E8F6-C465-7F70-EA505F66026F}"/>
              </a:ext>
            </a:extLst>
          </p:cNvPr>
          <p:cNvSpPr/>
          <p:nvPr/>
        </p:nvSpPr>
        <p:spPr>
          <a:xfrm>
            <a:off x="7163236" y="2395959"/>
            <a:ext cx="3623399" cy="3819646"/>
          </a:xfrm>
          <a:prstGeom prst="roundRect">
            <a:avLst>
              <a:gd name="adj" fmla="val 3729"/>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itel 10">
            <a:extLst>
              <a:ext uri="{FF2B5EF4-FFF2-40B4-BE49-F238E27FC236}">
                <a16:creationId xmlns:a16="http://schemas.microsoft.com/office/drawing/2014/main" id="{8E1E850B-AD03-B061-6443-F407705BE7B7}"/>
              </a:ext>
            </a:extLst>
          </p:cNvPr>
          <p:cNvSpPr>
            <a:spLocks noGrp="1"/>
          </p:cNvSpPr>
          <p:nvPr>
            <p:ph type="title"/>
          </p:nvPr>
        </p:nvSpPr>
        <p:spPr/>
        <p:txBody>
          <a:bodyPr/>
          <a:lstStyle/>
          <a:p>
            <a:r>
              <a:rPr lang="de-DE" dirty="0"/>
              <a:t>Den Satz des Thales begründen</a:t>
            </a:r>
          </a:p>
        </p:txBody>
      </p:sp>
      <p:sp>
        <p:nvSpPr>
          <p:cNvPr id="9" name="Foliennummernplatzhalter 8">
            <a:extLst>
              <a:ext uri="{FF2B5EF4-FFF2-40B4-BE49-F238E27FC236}">
                <a16:creationId xmlns:a16="http://schemas.microsoft.com/office/drawing/2014/main" id="{E642AD80-3CDA-FEF1-6EF0-A2A25BE822D0}"/>
              </a:ext>
            </a:extLst>
          </p:cNvPr>
          <p:cNvSpPr>
            <a:spLocks noGrp="1"/>
          </p:cNvSpPr>
          <p:nvPr>
            <p:ph type="sldNum" sz="quarter" idx="12"/>
          </p:nvPr>
        </p:nvSpPr>
        <p:spPr/>
        <p:txBody>
          <a:bodyPr/>
          <a:lstStyle/>
          <a:p>
            <a:fld id="{69AFFE21-306B-104C-A652-3A8A92DE08D1}" type="slidenum">
              <a:rPr lang="de-DE" smtClean="0"/>
              <a:pPr/>
              <a:t>84</a:t>
            </a:fld>
            <a:endParaRPr lang="de-DE" dirty="0"/>
          </a:p>
        </p:txBody>
      </p:sp>
      <p:sp>
        <p:nvSpPr>
          <p:cNvPr id="6" name="Datumsplatzhalter 5">
            <a:extLst>
              <a:ext uri="{FF2B5EF4-FFF2-40B4-BE49-F238E27FC236}">
                <a16:creationId xmlns:a16="http://schemas.microsoft.com/office/drawing/2014/main" id="{319DBB1D-EDBC-9FF8-8B83-AD0515934E6B}"/>
              </a:ext>
            </a:extLst>
          </p:cNvPr>
          <p:cNvSpPr>
            <a:spLocks noGrp="1"/>
          </p:cNvSpPr>
          <p:nvPr>
            <p:ph type="dt" sz="half" idx="2"/>
          </p:nvPr>
        </p:nvSpPr>
        <p:spPr/>
        <p:txBody>
          <a:bodyPr/>
          <a:lstStyle/>
          <a:p>
            <a:fld id="{06E5D883-2FE4-4ACB-958F-7D3B07A48D4E}" type="datetime1">
              <a:rPr lang="de-DE" smtClean="0"/>
              <a:t>29.04.2024</a:t>
            </a:fld>
            <a:endParaRPr lang="de-DE" dirty="0"/>
          </a:p>
        </p:txBody>
      </p:sp>
      <p:sp>
        <p:nvSpPr>
          <p:cNvPr id="10" name="Fußzeilenplatzhalter 9">
            <a:extLst>
              <a:ext uri="{FF2B5EF4-FFF2-40B4-BE49-F238E27FC236}">
                <a16:creationId xmlns:a16="http://schemas.microsoft.com/office/drawing/2014/main" id="{C04C962B-8A60-E54B-1BCA-0DA85183F34E}"/>
              </a:ext>
            </a:extLst>
          </p:cNvPr>
          <p:cNvSpPr>
            <a:spLocks noGrp="1"/>
          </p:cNvSpPr>
          <p:nvPr>
            <p:ph type="ftr" sz="quarter" idx="3"/>
          </p:nvPr>
        </p:nvSpPr>
        <p:spPr/>
        <p:txBody>
          <a:bodyPr/>
          <a:lstStyle/>
          <a:p>
            <a:r>
              <a:rPr lang="de-DE"/>
              <a:t>Ulrich Kortenkamp | Elise Stroetmann | Marcus Röhming</a:t>
            </a:r>
            <a:endParaRPr lang="de-DE" dirty="0"/>
          </a:p>
        </p:txBody>
      </p:sp>
      <p:sp>
        <p:nvSpPr>
          <p:cNvPr id="21" name="Textfeld 20">
            <a:extLst>
              <a:ext uri="{FF2B5EF4-FFF2-40B4-BE49-F238E27FC236}">
                <a16:creationId xmlns:a16="http://schemas.microsoft.com/office/drawing/2014/main" id="{83E8D988-B202-7948-7C08-94436F2EE548}"/>
              </a:ext>
            </a:extLst>
          </p:cNvPr>
          <p:cNvSpPr txBox="1"/>
          <p:nvPr/>
        </p:nvSpPr>
        <p:spPr>
          <a:xfrm>
            <a:off x="253429" y="749682"/>
            <a:ext cx="11685142" cy="1551567"/>
          </a:xfrm>
          <a:prstGeom prst="rect">
            <a:avLst/>
          </a:prstGeom>
          <a:solidFill>
            <a:schemeClr val="accent1">
              <a:lumMod val="20000"/>
              <a:lumOff val="80000"/>
              <a:alpha val="28198"/>
            </a:schemeClr>
          </a:solidFill>
          <a:ln>
            <a:solidFill>
              <a:schemeClr val="accent1">
                <a:alpha val="44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216000" tIns="216000" rIns="216000" bIns="216000" numCol="1" spcCol="0" rtlCol="0" fromWordArt="0" anchor="ctr" anchorCtr="0" forceAA="0" compatLnSpc="1">
            <a:prstTxWarp prst="textNoShape">
              <a:avLst/>
            </a:prstTxWarp>
            <a:noAutofit/>
          </a:bodyPr>
          <a:lstStyle>
            <a:defPPr>
              <a:defRPr lang="de-DE"/>
            </a:defPPr>
            <a:lvl1pPr>
              <a:spcAft>
                <a:spcPts val="400"/>
              </a:spcAft>
              <a:defRPr sz="2000" b="1">
                <a:solidFill>
                  <a:schemeClr val="accent2"/>
                </a:solidFill>
                <a:effectLst/>
                <a:latin typeface="Avenir Next" panose="020B0503020202020204" pitchFamily="34" charset="0"/>
                <a:ea typeface="MS Mincho" panose="02020609040205080304" pitchFamily="49" charset="-128"/>
                <a:cs typeface="Times New Roman" panose="02020603050405020304" pitchFamily="18"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b="0" dirty="0">
                <a:solidFill>
                  <a:schemeClr val="tx1"/>
                </a:solidFill>
              </a:rPr>
              <a:t>Um </a:t>
            </a:r>
            <a:r>
              <a:rPr lang="en-US" b="0" dirty="0" err="1">
                <a:solidFill>
                  <a:schemeClr val="tx1"/>
                </a:solidFill>
              </a:rPr>
              <a:t>zu</a:t>
            </a:r>
            <a:r>
              <a:rPr lang="en-US" b="0" dirty="0">
                <a:solidFill>
                  <a:schemeClr val="tx1"/>
                </a:solidFill>
              </a:rPr>
              <a:t> </a:t>
            </a:r>
            <a:r>
              <a:rPr lang="en-US" b="0" dirty="0" err="1">
                <a:solidFill>
                  <a:schemeClr val="tx1"/>
                </a:solidFill>
              </a:rPr>
              <a:t>erklären</a:t>
            </a:r>
            <a:r>
              <a:rPr lang="en-US" b="0" dirty="0">
                <a:solidFill>
                  <a:schemeClr val="tx1"/>
                </a:solidFill>
              </a:rPr>
              <a:t>, </a:t>
            </a:r>
            <a:r>
              <a:rPr lang="en-US" b="0" dirty="0" err="1">
                <a:solidFill>
                  <a:schemeClr val="tx1"/>
                </a:solidFill>
              </a:rPr>
              <a:t>warum</a:t>
            </a:r>
            <a:r>
              <a:rPr lang="en-US" b="0" dirty="0">
                <a:solidFill>
                  <a:schemeClr val="tx1"/>
                </a:solidFill>
              </a:rPr>
              <a:t> der </a:t>
            </a:r>
            <a:r>
              <a:rPr lang="en-US" b="0" dirty="0" err="1">
                <a:solidFill>
                  <a:schemeClr val="tx1"/>
                </a:solidFill>
              </a:rPr>
              <a:t>Satz</a:t>
            </a:r>
            <a:r>
              <a:rPr lang="en-US" b="0" dirty="0">
                <a:solidFill>
                  <a:schemeClr val="tx1"/>
                </a:solidFill>
              </a:rPr>
              <a:t> des Thales </a:t>
            </a:r>
            <a:r>
              <a:rPr lang="en-US" b="0" i="1" dirty="0" err="1">
                <a:solidFill>
                  <a:schemeClr val="tx1"/>
                </a:solidFill>
              </a:rPr>
              <a:t>immer</a:t>
            </a:r>
            <a:r>
              <a:rPr lang="en-US" b="0" dirty="0">
                <a:solidFill>
                  <a:schemeClr val="tx1"/>
                </a:solidFill>
              </a:rPr>
              <a:t> gilt, </a:t>
            </a:r>
            <a:r>
              <a:rPr lang="en-US" b="0" dirty="0" err="1">
                <a:solidFill>
                  <a:schemeClr val="tx1"/>
                </a:solidFill>
              </a:rPr>
              <a:t>brauchen</a:t>
            </a:r>
            <a:r>
              <a:rPr lang="en-US" b="0" dirty="0">
                <a:solidFill>
                  <a:schemeClr val="tx1"/>
                </a:solidFill>
              </a:rPr>
              <a:t> </a:t>
            </a:r>
            <a:r>
              <a:rPr lang="en-US" b="0" dirty="0" err="1">
                <a:solidFill>
                  <a:schemeClr val="tx1"/>
                </a:solidFill>
              </a:rPr>
              <a:t>wir</a:t>
            </a:r>
            <a:r>
              <a:rPr lang="en-US" b="0" dirty="0">
                <a:solidFill>
                  <a:schemeClr val="tx1"/>
                </a:solidFill>
              </a:rPr>
              <a:t> </a:t>
            </a:r>
            <a:r>
              <a:rPr lang="en-US" b="0" dirty="0" err="1">
                <a:solidFill>
                  <a:schemeClr val="tx1"/>
                </a:solidFill>
              </a:rPr>
              <a:t>eine</a:t>
            </a:r>
            <a:r>
              <a:rPr lang="en-US" b="0" dirty="0">
                <a:solidFill>
                  <a:schemeClr val="tx1"/>
                </a:solidFill>
              </a:rPr>
              <a:t> </a:t>
            </a:r>
            <a:r>
              <a:rPr lang="en-US" b="0" dirty="0" err="1">
                <a:solidFill>
                  <a:schemeClr val="tx1"/>
                </a:solidFill>
              </a:rPr>
              <a:t>allgemeine</a:t>
            </a:r>
            <a:r>
              <a:rPr lang="en-US" b="0" dirty="0">
                <a:solidFill>
                  <a:schemeClr val="tx1"/>
                </a:solidFill>
              </a:rPr>
              <a:t>, </a:t>
            </a:r>
            <a:r>
              <a:rPr lang="en-US" b="0" dirty="0" err="1">
                <a:solidFill>
                  <a:schemeClr val="tx1"/>
                </a:solidFill>
              </a:rPr>
              <a:t>schlüssige</a:t>
            </a:r>
            <a:r>
              <a:rPr lang="en-US" b="0" dirty="0">
                <a:solidFill>
                  <a:schemeClr val="tx1"/>
                </a:solidFill>
              </a:rPr>
              <a:t> </a:t>
            </a:r>
            <a:r>
              <a:rPr lang="en-US" b="0" dirty="0" err="1">
                <a:solidFill>
                  <a:schemeClr val="tx1"/>
                </a:solidFill>
              </a:rPr>
              <a:t>Begründung</a:t>
            </a:r>
            <a:r>
              <a:rPr lang="en-US" b="0" dirty="0">
                <a:solidFill>
                  <a:schemeClr val="tx1"/>
                </a:solidFill>
              </a:rPr>
              <a:t>. Eine </a:t>
            </a:r>
            <a:r>
              <a:rPr lang="en-US" b="0" dirty="0" err="1">
                <a:solidFill>
                  <a:schemeClr val="tx1"/>
                </a:solidFill>
              </a:rPr>
              <a:t>solche</a:t>
            </a:r>
            <a:r>
              <a:rPr lang="en-US" b="0" dirty="0">
                <a:solidFill>
                  <a:schemeClr val="tx1"/>
                </a:solidFill>
              </a:rPr>
              <a:t> </a:t>
            </a:r>
            <a:r>
              <a:rPr lang="en-US" b="0" dirty="0" err="1">
                <a:solidFill>
                  <a:schemeClr val="tx1"/>
                </a:solidFill>
              </a:rPr>
              <a:t>Begründung</a:t>
            </a:r>
            <a:r>
              <a:rPr lang="en-US" b="0" dirty="0">
                <a:solidFill>
                  <a:schemeClr val="tx1"/>
                </a:solidFill>
              </a:rPr>
              <a:t> </a:t>
            </a:r>
            <a:r>
              <a:rPr lang="en-US" b="0" dirty="0" err="1">
                <a:solidFill>
                  <a:schemeClr val="tx1"/>
                </a:solidFill>
              </a:rPr>
              <a:t>nennt</a:t>
            </a:r>
            <a:r>
              <a:rPr lang="en-US" b="0" dirty="0">
                <a:solidFill>
                  <a:schemeClr val="tx1"/>
                </a:solidFill>
              </a:rPr>
              <a:t> man in der </a:t>
            </a:r>
            <a:r>
              <a:rPr lang="en-US" b="0" dirty="0" err="1">
                <a:solidFill>
                  <a:schemeClr val="tx1"/>
                </a:solidFill>
              </a:rPr>
              <a:t>Mathematik</a:t>
            </a:r>
            <a:r>
              <a:rPr lang="en-US" b="0" dirty="0">
                <a:solidFill>
                  <a:schemeClr val="tx1"/>
                </a:solidFill>
              </a:rPr>
              <a:t> </a:t>
            </a:r>
            <a:r>
              <a:rPr lang="en-US" b="0" dirty="0" err="1">
                <a:solidFill>
                  <a:schemeClr val="tx1"/>
                </a:solidFill>
              </a:rPr>
              <a:t>auch</a:t>
            </a:r>
            <a:r>
              <a:rPr lang="en-US" b="0" dirty="0">
                <a:solidFill>
                  <a:schemeClr val="tx1"/>
                </a:solidFill>
              </a:rPr>
              <a:t> </a:t>
            </a:r>
            <a:r>
              <a:rPr lang="en-US" b="0" dirty="0" err="1">
                <a:solidFill>
                  <a:schemeClr val="tx1"/>
                </a:solidFill>
              </a:rPr>
              <a:t>Beweis</a:t>
            </a:r>
            <a:r>
              <a:rPr lang="en-US" b="0" dirty="0">
                <a:solidFill>
                  <a:schemeClr val="tx1"/>
                </a:solidFill>
              </a:rPr>
              <a:t>.</a:t>
            </a:r>
          </a:p>
          <a:p>
            <a:endParaRPr lang="en-US" b="0" dirty="0">
              <a:solidFill>
                <a:schemeClr val="tx1"/>
              </a:solidFill>
            </a:endParaRPr>
          </a:p>
          <a:p>
            <a:r>
              <a:rPr lang="de-DE" b="0" dirty="0">
                <a:solidFill>
                  <a:schemeClr val="tx1"/>
                </a:solidFill>
              </a:rPr>
              <a:t>Bei einem Beweis wird ausgehend von der Voraussetzung einer Aussage gezeigt, dass die Behauptung gilt. </a:t>
            </a:r>
            <a:endParaRPr lang="en-US" b="0" dirty="0">
              <a:solidFill>
                <a:schemeClr val="tx1"/>
              </a:solidFill>
            </a:endParaRPr>
          </a:p>
        </p:txBody>
      </p:sp>
    </p:spTree>
    <p:extLst>
      <p:ext uri="{BB962C8B-B14F-4D97-AF65-F5344CB8AC3E}">
        <p14:creationId xmlns:p14="http://schemas.microsoft.com/office/powerpoint/2010/main" val="1082700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childTnLst>
                          </p:cTn>
                        </p:par>
                        <p:par>
                          <p:cTn id="19" fill="hold">
                            <p:stCondLst>
                              <p:cond delay="500"/>
                            </p:stCondLst>
                            <p:childTnLst>
                              <p:par>
                                <p:cTn id="20" presetID="10" presetClass="entr" presetSubtype="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500"/>
                                        <p:tgtEl>
                                          <p:spTgt spid="1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par>
                                <p:cTn id="36" presetID="9" presetClass="emph" presetSubtype="0" nodeType="withEffect">
                                  <p:stCondLst>
                                    <p:cond delay="0"/>
                                  </p:stCondLst>
                                  <p:childTnLst>
                                    <p:set>
                                      <p:cBhvr>
                                        <p:cTn id="37" dur="16800"/>
                                        <p:tgtEl>
                                          <p:spTgt spid="15"/>
                                        </p:tgtEl>
                                        <p:attrNameLst>
                                          <p:attrName>style.opacity</p:attrName>
                                        </p:attrNameLst>
                                      </p:cBhvr>
                                      <p:to>
                                        <p:strVal val="0.25"/>
                                      </p:to>
                                    </p:set>
                                    <p:animEffect filter="image" prLst="opacity: 0.25">
                                      <p:cBhvr rctx="IE">
                                        <p:cTn id="38" dur="168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2" grpId="0" animBg="1"/>
      <p:bldP spid="3"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Requires="a14">
          <p:sp>
            <p:nvSpPr>
              <p:cNvPr id="2" name="Rechteck 1">
                <a:extLst>
                  <a:ext uri="{FF2B5EF4-FFF2-40B4-BE49-F238E27FC236}">
                    <a16:creationId xmlns:a16="http://schemas.microsoft.com/office/drawing/2014/main" id="{2F78D0A3-5C97-C66D-6112-B17B76754D1C}"/>
                  </a:ext>
                </a:extLst>
              </p:cNvPr>
              <p:cNvSpPr/>
              <p:nvPr/>
            </p:nvSpPr>
            <p:spPr>
              <a:xfrm>
                <a:off x="709186" y="829497"/>
                <a:ext cx="8155433" cy="1992716"/>
              </a:xfrm>
              <a:prstGeom prst="rect">
                <a:avLst/>
              </a:prstGeom>
              <a:solidFill>
                <a:schemeClr val="accent2">
                  <a:lumMod val="20000"/>
                  <a:lumOff val="80000"/>
                  <a:alpha val="28198"/>
                </a:schemeClr>
              </a:solidFill>
              <a:ln>
                <a:solidFill>
                  <a:schemeClr val="accent2">
                    <a:alpha val="44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216000" tIns="216000" rIns="216000" bIns="216000" numCol="1" spcCol="0" rtlCol="0" fromWordArt="0" anchor="ctr" anchorCtr="0" forceAA="0" compatLnSpc="1">
                <a:prstTxWarp prst="textNoShape">
                  <a:avLst/>
                </a:prstTxWarp>
                <a:noAutofit/>
              </a:bodyPr>
              <a:lstStyle/>
              <a:p>
                <a:pPr>
                  <a:spcAft>
                    <a:spcPts val="400"/>
                  </a:spcAft>
                </a:pPr>
                <a:r>
                  <a:rPr lang="de-DE" sz="2000" b="1" dirty="0">
                    <a:solidFill>
                      <a:schemeClr val="accent2"/>
                    </a:solidFill>
                    <a:effectLst/>
                    <a:latin typeface="Avenir Next" panose="020B0503020202020204" pitchFamily="34" charset="0"/>
                    <a:ea typeface="MS Mincho" panose="02020609040205080304" pitchFamily="49" charset="-128"/>
                    <a:cs typeface="Times New Roman" panose="02020603050405020304" pitchFamily="18" charset="0"/>
                  </a:rPr>
                  <a:t>Satz des Thales</a:t>
                </a:r>
                <a:endParaRPr lang="de-DE" sz="2000" dirty="0">
                  <a:solidFill>
                    <a:schemeClr val="accent2"/>
                  </a:solidFill>
                  <a:effectLst/>
                  <a:latin typeface="Avenir Next" panose="020B0503020202020204" pitchFamily="34" charset="0"/>
                  <a:ea typeface="MS Mincho" panose="02020609040205080304" pitchFamily="49" charset="-128"/>
                  <a:cs typeface="Times New Roman" panose="02020603050405020304" pitchFamily="18" charset="0"/>
                </a:endParaRPr>
              </a:p>
              <a:p>
                <a:pPr>
                  <a:lnSpc>
                    <a:spcPct val="120000"/>
                  </a:lnSpc>
                </a:pPr>
                <a:r>
                  <a:rPr lang="de-DE" sz="2000" b="1" i="1"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Wenn</a:t>
                </a:r>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in einem Dreieck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𝐴𝐵𝐶</m:t>
                    </m:r>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der Punkt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𝐶</m:t>
                    </m:r>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auf dem </a:t>
                </a:r>
                <a:r>
                  <a:rPr lang="de-DE" sz="2000" dirty="0" err="1">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Thaleskreis</a:t>
                </a:r>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über dem Durchmesser </a:t>
                </a:r>
                <a14:m>
                  <m:oMath xmlns:m="http://schemas.openxmlformats.org/officeDocument/2006/math">
                    <m:acc>
                      <m:accPr>
                        <m:chr m:val="̅"/>
                        <m:ctrlP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ctrlPr>
                      </m:accPr>
                      <m:e>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𝐴𝐵</m:t>
                        </m:r>
                      </m:e>
                    </m:acc>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liegt, </a:t>
                </a:r>
                <a:r>
                  <a:rPr lang="de-DE" sz="2000" b="1" i="1"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dann</a:t>
                </a:r>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ist der Winkel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𝛾</m:t>
                    </m:r>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beim Punkt </a:t>
                </a:r>
                <a14:m>
                  <m:oMath xmlns:m="http://schemas.openxmlformats.org/officeDocument/2006/math">
                    <m:r>
                      <a:rPr lang="de-DE" sz="2000" i="1">
                        <a:solidFill>
                          <a:srgbClr val="000000"/>
                        </a:solidFill>
                        <a:effectLst/>
                        <a:latin typeface="Cambria Math" panose="02040503050406030204" pitchFamily="18" charset="0"/>
                        <a:ea typeface="MS Mincho" panose="02020609040205080304" pitchFamily="49" charset="-128"/>
                        <a:cs typeface="Times New Roman" panose="02020603050405020304" pitchFamily="18" charset="0"/>
                      </a:rPr>
                      <m:t>𝐶</m:t>
                    </m:r>
                  </m:oMath>
                </a14:m>
                <a:r>
                  <a:rPr lang="de-DE" sz="2000" dirty="0">
                    <a:solidFill>
                      <a:srgbClr val="000000"/>
                    </a:solidFill>
                    <a:effectLst/>
                    <a:latin typeface="Avenir Next" panose="020B0503020202020204" pitchFamily="34" charset="0"/>
                    <a:ea typeface="MS Mincho" panose="02020609040205080304" pitchFamily="49" charset="-128"/>
                    <a:cs typeface="Times New Roman" panose="02020603050405020304" pitchFamily="18" charset="0"/>
                  </a:rPr>
                  <a:t> ein rechter Winkel.</a:t>
                </a:r>
                <a:endParaRPr lang="de-DE" sz="2000" dirty="0">
                  <a:effectLst/>
                  <a:latin typeface="Avenir Next" panose="020B0503020202020204" pitchFamily="34" charset="0"/>
                  <a:ea typeface="MS Mincho" panose="02020609040205080304" pitchFamily="49" charset="-128"/>
                  <a:cs typeface="Times New Roman" panose="02020603050405020304" pitchFamily="18" charset="0"/>
                </a:endParaRPr>
              </a:p>
            </p:txBody>
          </p:sp>
        </mc:Choice>
        <mc:Fallback>
          <p:sp>
            <p:nvSpPr>
              <p:cNvPr id="2" name="Rechteck 1">
                <a:extLst>
                  <a:ext uri="{FF2B5EF4-FFF2-40B4-BE49-F238E27FC236}">
                    <a16:creationId xmlns:a16="http://schemas.microsoft.com/office/drawing/2014/main" id="{2F78D0A3-5C97-C66D-6112-B17B76754D1C}"/>
                  </a:ext>
                </a:extLst>
              </p:cNvPr>
              <p:cNvSpPr>
                <a:spLocks noRot="1" noChangeAspect="1" noMove="1" noResize="1" noEditPoints="1" noAdjustHandles="1" noChangeArrowheads="1" noChangeShapeType="1" noTextEdit="1"/>
              </p:cNvSpPr>
              <p:nvPr/>
            </p:nvSpPr>
            <p:spPr>
              <a:xfrm>
                <a:off x="709186" y="829497"/>
                <a:ext cx="8155433" cy="1992716"/>
              </a:xfrm>
              <a:prstGeom prst="rect">
                <a:avLst/>
              </a:prstGeom>
              <a:blipFill>
                <a:blip r:embed="rId3"/>
                <a:stretch>
                  <a:fillRect/>
                </a:stretch>
              </a:blipFill>
              <a:ln>
                <a:solidFill>
                  <a:schemeClr val="accent2">
                    <a:alpha val="44000"/>
                  </a:schemeClr>
                </a:solidFill>
              </a:ln>
            </p:spPr>
            <p:txBody>
              <a:bodyPr/>
              <a:lstStyle/>
              <a:p>
                <a:r>
                  <a:rPr lang="de-DE">
                    <a:noFill/>
                  </a:rPr>
                  <a:t> </a:t>
                </a:r>
              </a:p>
            </p:txBody>
          </p:sp>
        </mc:Fallback>
      </mc:AlternateContent>
      <p:pic>
        <p:nvPicPr>
          <p:cNvPr id="3" name="Grafik 2">
            <a:extLst>
              <a:ext uri="{FF2B5EF4-FFF2-40B4-BE49-F238E27FC236}">
                <a16:creationId xmlns:a16="http://schemas.microsoft.com/office/drawing/2014/main" id="{71E83FEF-E86D-11F8-A137-93B83B5C8A59}"/>
              </a:ext>
            </a:extLst>
          </p:cNvPr>
          <p:cNvPicPr>
            <a:picLocks noChangeAspect="1"/>
          </p:cNvPicPr>
          <p:nvPr/>
        </p:nvPicPr>
        <p:blipFill>
          <a:blip r:embed="rId4"/>
          <a:stretch>
            <a:fillRect/>
          </a:stretch>
        </p:blipFill>
        <p:spPr>
          <a:xfrm>
            <a:off x="9139998" y="653881"/>
            <a:ext cx="2374900" cy="2361993"/>
          </a:xfrm>
          <a:prstGeom prst="rect">
            <a:avLst/>
          </a:prstGeom>
        </p:spPr>
      </p:pic>
      <p:sp>
        <p:nvSpPr>
          <p:cNvPr id="13" name="Titel 1">
            <a:extLst>
              <a:ext uri="{FF2B5EF4-FFF2-40B4-BE49-F238E27FC236}">
                <a16:creationId xmlns:a16="http://schemas.microsoft.com/office/drawing/2014/main" id="{7772BBF5-649C-2A46-5B12-BC8C2A7B55B0}"/>
              </a:ext>
            </a:extLst>
          </p:cNvPr>
          <p:cNvSpPr>
            <a:spLocks noGrp="1"/>
          </p:cNvSpPr>
          <p:nvPr>
            <p:ph type="title"/>
          </p:nvPr>
        </p:nvSpPr>
        <p:spPr/>
        <p:txBody>
          <a:bodyPr>
            <a:normAutofit/>
          </a:bodyPr>
          <a:lstStyle/>
          <a:p>
            <a:r>
              <a:rPr lang="en-US" dirty="0" err="1"/>
              <a:t>Arbeitsauftrag</a:t>
            </a:r>
            <a:r>
              <a:rPr lang="en-US" dirty="0"/>
              <a:t>: </a:t>
            </a:r>
            <a:r>
              <a:rPr lang="en-US" dirty="0" err="1"/>
              <a:t>Beweis</a:t>
            </a:r>
            <a:r>
              <a:rPr lang="en-US" dirty="0"/>
              <a:t> des </a:t>
            </a:r>
            <a:r>
              <a:rPr lang="en-US" dirty="0" err="1"/>
              <a:t>Satzes</a:t>
            </a:r>
            <a:r>
              <a:rPr lang="en-US" dirty="0"/>
              <a:t> des Thales</a:t>
            </a:r>
          </a:p>
        </p:txBody>
      </p:sp>
      <p:sp>
        <p:nvSpPr>
          <p:cNvPr id="14" name="Inhaltsplatzhalter 2">
            <a:extLst>
              <a:ext uri="{FF2B5EF4-FFF2-40B4-BE49-F238E27FC236}">
                <a16:creationId xmlns:a16="http://schemas.microsoft.com/office/drawing/2014/main" id="{F55D1D28-04E0-E50A-7015-C2296B7BC81D}"/>
              </a:ext>
            </a:extLst>
          </p:cNvPr>
          <p:cNvSpPr>
            <a:spLocks noGrp="1"/>
          </p:cNvSpPr>
          <p:nvPr>
            <p:ph idx="1"/>
          </p:nvPr>
        </p:nvSpPr>
        <p:spPr>
          <a:xfrm>
            <a:off x="509726" y="3162403"/>
            <a:ext cx="7200000" cy="2370033"/>
          </a:xfrm>
        </p:spPr>
        <p:txBody>
          <a:bodyPr>
            <a:normAutofit/>
          </a:bodyPr>
          <a:lstStyle/>
          <a:p>
            <a:pPr marL="514350" indent="-514350">
              <a:buFont typeface="+mj-lt"/>
              <a:buAutoNum type="arabicPeriod"/>
            </a:pPr>
            <a:r>
              <a:rPr lang="en-US" dirty="0" err="1"/>
              <a:t>Bearbeitet</a:t>
            </a:r>
            <a:r>
              <a:rPr lang="en-US" dirty="0"/>
              <a:t> </a:t>
            </a:r>
            <a:r>
              <a:rPr lang="en-US" dirty="0" err="1"/>
              <a:t>zu</a:t>
            </a:r>
            <a:r>
              <a:rPr lang="en-US" dirty="0"/>
              <a:t> </a:t>
            </a:r>
            <a:r>
              <a:rPr lang="en-US" dirty="0" err="1"/>
              <a:t>zweit</a:t>
            </a:r>
            <a:r>
              <a:rPr lang="en-US" dirty="0"/>
              <a:t> Aufgabe 1 auf dem </a:t>
            </a:r>
            <a:r>
              <a:rPr lang="en-US" dirty="0" err="1"/>
              <a:t>Arbeitsblatt</a:t>
            </a:r>
            <a:r>
              <a:rPr lang="en-US" dirty="0"/>
              <a:t>.</a:t>
            </a:r>
          </a:p>
          <a:p>
            <a:pPr marL="514350" indent="-514350">
              <a:buFont typeface="+mj-lt"/>
              <a:buAutoNum type="arabicPeriod"/>
            </a:pPr>
            <a:r>
              <a:rPr lang="en-US" dirty="0" err="1"/>
              <a:t>Nutzt</a:t>
            </a:r>
            <a:r>
              <a:rPr lang="en-US" dirty="0"/>
              <a:t> die </a:t>
            </a:r>
            <a:r>
              <a:rPr lang="en-US" dirty="0" err="1"/>
              <a:t>Wissensspeicher-Karten</a:t>
            </a:r>
            <a:r>
              <a:rPr lang="en-US" dirty="0"/>
              <a:t> </a:t>
            </a:r>
            <a:r>
              <a:rPr lang="en-US" dirty="0" err="1"/>
              <a:t>zur</a:t>
            </a:r>
            <a:r>
              <a:rPr lang="en-US" dirty="0"/>
              <a:t> </a:t>
            </a:r>
            <a:r>
              <a:rPr lang="en-US" dirty="0" err="1"/>
              <a:t>Hilfe</a:t>
            </a:r>
            <a:r>
              <a:rPr lang="en-US" dirty="0"/>
              <a:t>.</a:t>
            </a:r>
          </a:p>
          <a:p>
            <a:pPr marL="514350" indent="-514350">
              <a:buFont typeface="+mj-lt"/>
              <a:buAutoNum type="arabicPeriod"/>
            </a:pPr>
            <a:r>
              <a:rPr lang="en-US" dirty="0" err="1"/>
              <a:t>Mischt</a:t>
            </a:r>
            <a:r>
              <a:rPr lang="en-US" dirty="0"/>
              <a:t> nun die Teams und </a:t>
            </a:r>
            <a:r>
              <a:rPr lang="en-US" dirty="0" err="1"/>
              <a:t>bearbeitet</a:t>
            </a:r>
            <a:r>
              <a:rPr lang="en-US" dirty="0"/>
              <a:t> Aufgabe 2 auf dem </a:t>
            </a:r>
            <a:r>
              <a:rPr lang="en-US" dirty="0" err="1"/>
              <a:t>Arbeitsblatt</a:t>
            </a:r>
            <a:r>
              <a:rPr lang="en-US" dirty="0"/>
              <a:t>.</a:t>
            </a:r>
          </a:p>
          <a:p>
            <a:pPr marL="0" indent="0">
              <a:buNone/>
            </a:pPr>
            <a:endParaRPr lang="en-US" dirty="0"/>
          </a:p>
        </p:txBody>
      </p:sp>
      <p:sp>
        <p:nvSpPr>
          <p:cNvPr id="11" name="Foliennummernplatzhalter 10">
            <a:extLst>
              <a:ext uri="{FF2B5EF4-FFF2-40B4-BE49-F238E27FC236}">
                <a16:creationId xmlns:a16="http://schemas.microsoft.com/office/drawing/2014/main" id="{893F764D-B51C-658E-D042-0120A0307085}"/>
              </a:ext>
            </a:extLst>
          </p:cNvPr>
          <p:cNvSpPr>
            <a:spLocks noGrp="1"/>
          </p:cNvSpPr>
          <p:nvPr>
            <p:ph type="sldNum" sz="quarter" idx="12"/>
          </p:nvPr>
        </p:nvSpPr>
        <p:spPr/>
        <p:txBody>
          <a:bodyPr/>
          <a:lstStyle/>
          <a:p>
            <a:fld id="{69AFFE21-306B-104C-A652-3A8A92DE08D1}" type="slidenum">
              <a:rPr lang="de-DE" smtClean="0"/>
              <a:pPr/>
              <a:t>85</a:t>
            </a:fld>
            <a:endParaRPr lang="de-DE" dirty="0"/>
          </a:p>
        </p:txBody>
      </p:sp>
      <p:sp>
        <p:nvSpPr>
          <p:cNvPr id="8" name="Datumsplatzhalter 7">
            <a:extLst>
              <a:ext uri="{FF2B5EF4-FFF2-40B4-BE49-F238E27FC236}">
                <a16:creationId xmlns:a16="http://schemas.microsoft.com/office/drawing/2014/main" id="{0B773D1B-F12F-2FAF-8480-C442AAB6692C}"/>
              </a:ext>
            </a:extLst>
          </p:cNvPr>
          <p:cNvSpPr>
            <a:spLocks noGrp="1"/>
          </p:cNvSpPr>
          <p:nvPr>
            <p:ph type="dt" sz="half" idx="2"/>
          </p:nvPr>
        </p:nvSpPr>
        <p:spPr/>
        <p:txBody>
          <a:bodyPr/>
          <a:lstStyle/>
          <a:p>
            <a:fld id="{C078DC5B-A9BB-4E25-A588-22EFDE1C597C}" type="datetime1">
              <a:rPr lang="de-DE" smtClean="0"/>
              <a:t>29.04.2024</a:t>
            </a:fld>
            <a:endParaRPr lang="de-DE" dirty="0"/>
          </a:p>
        </p:txBody>
      </p:sp>
      <p:sp>
        <p:nvSpPr>
          <p:cNvPr id="12" name="Fußzeilenplatzhalter 11">
            <a:extLst>
              <a:ext uri="{FF2B5EF4-FFF2-40B4-BE49-F238E27FC236}">
                <a16:creationId xmlns:a16="http://schemas.microsoft.com/office/drawing/2014/main" id="{2D0026C9-D74E-A764-70E8-66F5783872D7}"/>
              </a:ext>
            </a:extLst>
          </p:cNvPr>
          <p:cNvSpPr>
            <a:spLocks noGrp="1"/>
          </p:cNvSpPr>
          <p:nvPr>
            <p:ph type="ftr" sz="quarter" idx="3"/>
          </p:nvPr>
        </p:nvSpPr>
        <p:spPr/>
        <p:txBody>
          <a:bodyPr/>
          <a:lstStyle/>
          <a:p>
            <a:r>
              <a:rPr lang="de-DE"/>
              <a:t>Ulrich Kortenkamp | Elise Stroetmann | Marcus Röhming</a:t>
            </a:r>
            <a:endParaRPr lang="de-DE" dirty="0"/>
          </a:p>
        </p:txBody>
      </p:sp>
      <p:pic>
        <p:nvPicPr>
          <p:cNvPr id="4" name="Grafik 3" descr="Hilfe mit einfarbiger Füllung">
            <a:extLst>
              <a:ext uri="{FF2B5EF4-FFF2-40B4-BE49-F238E27FC236}">
                <a16:creationId xmlns:a16="http://schemas.microsoft.com/office/drawing/2014/main" id="{14E9B2CD-A4F2-ED50-08AC-5C6C949293C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266712" y="3429000"/>
            <a:ext cx="914400" cy="914400"/>
          </a:xfrm>
          <a:prstGeom prst="rect">
            <a:avLst/>
          </a:prstGeom>
        </p:spPr>
      </p:pic>
      <p:sp>
        <p:nvSpPr>
          <p:cNvPr id="9" name="Rechteck: abgerundete Ecken 8">
            <a:extLst>
              <a:ext uri="{FF2B5EF4-FFF2-40B4-BE49-F238E27FC236}">
                <a16:creationId xmlns:a16="http://schemas.microsoft.com/office/drawing/2014/main" id="{0EFF6FB7-7CF0-74B6-A71B-699DE35D75BA}"/>
              </a:ext>
            </a:extLst>
          </p:cNvPr>
          <p:cNvSpPr/>
          <p:nvPr/>
        </p:nvSpPr>
        <p:spPr>
          <a:xfrm>
            <a:off x="0" y="5532439"/>
            <a:ext cx="12181112" cy="1325562"/>
          </a:xfrm>
          <a:prstGeom prst="roundRect">
            <a:avLst>
              <a:gd name="adj" fmla="val 0"/>
            </a:avLst>
          </a:prstGeom>
          <a:solidFill>
            <a:schemeClr val="accent6">
              <a:lumMod val="20000"/>
              <a:lumOff val="80000"/>
            </a:schemeClr>
          </a:solidFill>
          <a:ln>
            <a:noFill/>
          </a:ln>
          <a:effectLst>
            <a:outerShdw blurRad="50800" dist="38100" dir="16200000"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nSpc>
                <a:spcPct val="115000"/>
              </a:lnSpc>
            </a:pPr>
            <a:r>
              <a:rPr lang="de-DE" sz="2400" u="sng" dirty="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Hilfswörter für deine Begründung: </a:t>
            </a:r>
            <a:endParaRPr lang="de-DE" sz="2400" u="sng" dirty="0">
              <a:effectLst/>
              <a:latin typeface="Calibri Light" panose="020F0302020204030204" pitchFamily="34" charset="0"/>
              <a:ea typeface="Calibri Light" panose="020F0302020204030204" pitchFamily="34" charset="0"/>
              <a:cs typeface="Calibri Light" panose="020F0302020204030204" pitchFamily="34" charset="0"/>
            </a:endParaRPr>
          </a:p>
          <a:p>
            <a:pPr>
              <a:lnSpc>
                <a:spcPct val="115000"/>
              </a:lnSpc>
            </a:pPr>
            <a:r>
              <a:rPr lang="de-DE" sz="2400" i="1" dirty="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Weil … gilt, dass …</a:t>
            </a:r>
            <a:r>
              <a:rPr lang="ja-JP" sz="2400" i="1" dirty="0">
                <a:solidFill>
                  <a:srgbClr val="000000"/>
                </a:solidFill>
                <a:effectLst/>
                <a:latin typeface="Calibri Light" panose="020F0302020204030204" pitchFamily="34" charset="0"/>
                <a:ea typeface="Aptos" panose="020B0004020202020204" pitchFamily="34" charset="0"/>
                <a:cs typeface="Calibri Light" panose="020F0302020204030204" pitchFamily="34" charset="0"/>
              </a:rPr>
              <a:t>・</a:t>
            </a:r>
            <a:r>
              <a:rPr lang="de-DE" sz="2400" i="1" dirty="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Punkt C </a:t>
            </a:r>
            <a:r>
              <a:rPr lang="ja-JP" sz="2400" i="1" dirty="0">
                <a:solidFill>
                  <a:srgbClr val="000000"/>
                </a:solidFill>
                <a:effectLst/>
                <a:latin typeface="Calibri Light" panose="020F0302020204030204" pitchFamily="34" charset="0"/>
                <a:ea typeface="Aptos" panose="020B0004020202020204" pitchFamily="34" charset="0"/>
                <a:cs typeface="Calibri Light" panose="020F0302020204030204" pitchFamily="34" charset="0"/>
              </a:rPr>
              <a:t>・</a:t>
            </a:r>
            <a:r>
              <a:rPr lang="de-DE" sz="2400" i="1" dirty="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auf dem </a:t>
            </a:r>
            <a:r>
              <a:rPr lang="de-DE" sz="2400" i="1" dirty="0" err="1">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Thaleskreis</a:t>
            </a:r>
            <a:r>
              <a:rPr lang="de-DE" sz="2400" i="1" dirty="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r>
              <a:rPr lang="ja-JP" sz="2400" i="1" dirty="0">
                <a:solidFill>
                  <a:srgbClr val="000000"/>
                </a:solidFill>
                <a:effectLst/>
                <a:latin typeface="Calibri Light" panose="020F0302020204030204" pitchFamily="34" charset="0"/>
                <a:ea typeface="Aptos" panose="020B0004020202020204" pitchFamily="34" charset="0"/>
                <a:cs typeface="Calibri Light" panose="020F0302020204030204" pitchFamily="34" charset="0"/>
              </a:rPr>
              <a:t>・</a:t>
            </a:r>
            <a:r>
              <a:rPr lang="de-DE" sz="2400" i="1" dirty="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Dreieck </a:t>
            </a:r>
            <a:r>
              <a:rPr lang="ja-JP" sz="2400" i="1" dirty="0">
                <a:solidFill>
                  <a:srgbClr val="000000"/>
                </a:solidFill>
                <a:effectLst/>
                <a:latin typeface="Calibri Light" panose="020F0302020204030204" pitchFamily="34" charset="0"/>
                <a:ea typeface="Aptos" panose="020B0004020202020204" pitchFamily="34" charset="0"/>
                <a:cs typeface="Calibri Light" panose="020F0302020204030204" pitchFamily="34" charset="0"/>
              </a:rPr>
              <a:t>・</a:t>
            </a:r>
            <a:r>
              <a:rPr lang="de-DE" sz="2400" i="1" dirty="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Innenwinkel </a:t>
            </a:r>
            <a:r>
              <a:rPr lang="ja-JP" sz="2400" i="1" dirty="0">
                <a:solidFill>
                  <a:srgbClr val="000000"/>
                </a:solidFill>
                <a:effectLst/>
                <a:latin typeface="Calibri Light" panose="020F0302020204030204" pitchFamily="34" charset="0"/>
                <a:ea typeface="Aptos" panose="020B0004020202020204" pitchFamily="34" charset="0"/>
                <a:cs typeface="Calibri Light" panose="020F0302020204030204" pitchFamily="34" charset="0"/>
              </a:rPr>
              <a:t>・</a:t>
            </a:r>
            <a:r>
              <a:rPr lang="de-DE" sz="2400" i="1" dirty="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Basiswinkel </a:t>
            </a:r>
            <a:r>
              <a:rPr lang="ja-JP" sz="2400" i="1" dirty="0">
                <a:solidFill>
                  <a:srgbClr val="000000"/>
                </a:solidFill>
                <a:effectLst/>
                <a:latin typeface="Calibri Light" panose="020F0302020204030204" pitchFamily="34" charset="0"/>
                <a:ea typeface="Aptos" panose="020B0004020202020204" pitchFamily="34" charset="0"/>
                <a:cs typeface="Calibri Light" panose="020F0302020204030204" pitchFamily="34" charset="0"/>
              </a:rPr>
              <a:t>・</a:t>
            </a:r>
            <a:r>
              <a:rPr lang="de-DE" sz="2400" i="1" dirty="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gleichschenklig </a:t>
            </a:r>
            <a:r>
              <a:rPr lang="ja-JP" sz="2400" i="1" dirty="0">
                <a:solidFill>
                  <a:srgbClr val="000000"/>
                </a:solidFill>
                <a:effectLst/>
                <a:latin typeface="Calibri Light" panose="020F0302020204030204" pitchFamily="34" charset="0"/>
                <a:ea typeface="Aptos" panose="020B0004020202020204" pitchFamily="34" charset="0"/>
                <a:cs typeface="Calibri Light" panose="020F0302020204030204" pitchFamily="34" charset="0"/>
              </a:rPr>
              <a:t>・</a:t>
            </a:r>
            <a:r>
              <a:rPr lang="de-DE" sz="2400" i="1" dirty="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Nebenwinkel</a:t>
            </a:r>
            <a:r>
              <a:rPr lang="de-DE" sz="2400" dirty="0">
                <a:solidFill>
                  <a:srgbClr val="000000"/>
                </a:solidFill>
                <a:effectLst/>
                <a:latin typeface="Calibri Light" panose="020F0302020204030204" pitchFamily="34" charset="0"/>
                <a:ea typeface="Calibri Light" panose="020F0302020204030204" pitchFamily="34" charset="0"/>
                <a:cs typeface="Calibri Light" panose="020F0302020204030204" pitchFamily="34" charset="0"/>
              </a:rPr>
              <a:t> </a:t>
            </a:r>
            <a:endParaRPr lang="de-DE" sz="2400" dirty="0">
              <a:effectLst/>
              <a:latin typeface="Calibri Light" panose="020F0302020204030204" pitchFamily="34" charset="0"/>
              <a:ea typeface="Calibri Light" panose="020F0302020204030204" pitchFamily="34" charset="0"/>
              <a:cs typeface="Calibri Light" panose="020F0302020204030204" pitchFamily="34" charset="0"/>
            </a:endParaRPr>
          </a:p>
        </p:txBody>
      </p:sp>
    </p:spTree>
    <p:extLst>
      <p:ext uri="{BB962C8B-B14F-4D97-AF65-F5344CB8AC3E}">
        <p14:creationId xmlns:p14="http://schemas.microsoft.com/office/powerpoint/2010/main" val="346847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fade">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Effect transition="in" filter="fade">
                                      <p:cBhvr>
                                        <p:cTn id="17"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8" restart="whenNotActive" fill="hold" evtFilter="cancelBubble" nodeType="interactiveSeq">
                <p:stCondLst>
                  <p:cond evt="onClick" delay="0">
                    <p:tgtEl>
                      <p:spTgt spid="4"/>
                    </p:tgtEl>
                  </p:cond>
                </p:stCondLst>
                <p:endSync evt="end" delay="0">
                  <p:rtn val="all"/>
                </p:endSync>
                <p:childTnLst>
                  <p:par>
                    <p:cTn id="19" fill="hold">
                      <p:stCondLst>
                        <p:cond delay="0"/>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250" fill="hold"/>
                                        <p:tgtEl>
                                          <p:spTgt spid="9"/>
                                        </p:tgtEl>
                                        <p:attrNameLst>
                                          <p:attrName>ppt_x</p:attrName>
                                        </p:attrNameLst>
                                      </p:cBhvr>
                                      <p:tavLst>
                                        <p:tav tm="0">
                                          <p:val>
                                            <p:strVal val="#ppt_x"/>
                                          </p:val>
                                        </p:tav>
                                        <p:tav tm="100000">
                                          <p:val>
                                            <p:strVal val="#ppt_x"/>
                                          </p:val>
                                        </p:tav>
                                      </p:tavLst>
                                    </p:anim>
                                    <p:anim calcmode="lin" valueType="num">
                                      <p:cBhvr additive="base">
                                        <p:cTn id="24" dur="25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xit" presetSubtype="4" fill="hold" grpId="1" nodeType="clickEffect">
                                  <p:stCondLst>
                                    <p:cond delay="0"/>
                                  </p:stCondLst>
                                  <p:childTnLst>
                                    <p:anim calcmode="lin" valueType="num">
                                      <p:cBhvr additive="base">
                                        <p:cTn id="28" dur="500"/>
                                        <p:tgtEl>
                                          <p:spTgt spid="9"/>
                                        </p:tgtEl>
                                        <p:attrNameLst>
                                          <p:attrName>ppt_x</p:attrName>
                                        </p:attrNameLst>
                                      </p:cBhvr>
                                      <p:tavLst>
                                        <p:tav tm="0">
                                          <p:val>
                                            <p:strVal val="ppt_x"/>
                                          </p:val>
                                        </p:tav>
                                        <p:tav tm="100000">
                                          <p:val>
                                            <p:strVal val="ppt_x"/>
                                          </p:val>
                                        </p:tav>
                                      </p:tavLst>
                                    </p:anim>
                                    <p:anim calcmode="lin" valueType="num">
                                      <p:cBhvr additive="base">
                                        <p:cTn id="29" dur="500"/>
                                        <p:tgtEl>
                                          <p:spTgt spid="9"/>
                                        </p:tgtEl>
                                        <p:attrNameLst>
                                          <p:attrName>ppt_y</p:attrName>
                                        </p:attrNameLst>
                                      </p:cBhvr>
                                      <p:tavLst>
                                        <p:tav tm="0">
                                          <p:val>
                                            <p:strVal val="ppt_y"/>
                                          </p:val>
                                        </p:tav>
                                        <p:tav tm="100000">
                                          <p:val>
                                            <p:strVal val="1+ppt_h/2"/>
                                          </p:val>
                                        </p:tav>
                                      </p:tavLst>
                                    </p:anim>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14" grpId="0" build="p"/>
      <p:bldP spid="9" grpId="0" animBg="1"/>
      <p:bldP spid="9" grpId="1"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ieren 1">
            <a:extLst>
              <a:ext uri="{FF2B5EF4-FFF2-40B4-BE49-F238E27FC236}">
                <a16:creationId xmlns:a16="http://schemas.microsoft.com/office/drawing/2014/main" id="{F1F93549-88DE-5BE8-F033-74E6F73E16FA}"/>
              </a:ext>
            </a:extLst>
          </p:cNvPr>
          <p:cNvGrpSpPr/>
          <p:nvPr/>
        </p:nvGrpSpPr>
        <p:grpSpPr>
          <a:xfrm>
            <a:off x="8379681" y="2426127"/>
            <a:ext cx="773952" cy="795845"/>
            <a:chOff x="8379681" y="2869321"/>
            <a:chExt cx="773952" cy="795845"/>
          </a:xfrm>
        </p:grpSpPr>
        <p:sp>
          <p:nvSpPr>
            <p:cNvPr id="4" name="Teilkreis 3">
              <a:extLst>
                <a:ext uri="{FF2B5EF4-FFF2-40B4-BE49-F238E27FC236}">
                  <a16:creationId xmlns:a16="http://schemas.microsoft.com/office/drawing/2014/main" id="{E9B41D69-67B1-A973-C0C7-8D60C59318A9}"/>
                </a:ext>
              </a:extLst>
            </p:cNvPr>
            <p:cNvSpPr/>
            <p:nvPr/>
          </p:nvSpPr>
          <p:spPr>
            <a:xfrm>
              <a:off x="8379681" y="2869321"/>
              <a:ext cx="773952" cy="773952"/>
            </a:xfrm>
            <a:prstGeom prst="pie">
              <a:avLst>
                <a:gd name="adj1" fmla="val 635879"/>
                <a:gd name="adj2" fmla="val 6072819"/>
              </a:avLst>
            </a:prstGeom>
            <a:solidFill>
              <a:srgbClr val="000000">
                <a:alpha val="20000"/>
              </a:srgbClr>
            </a:solid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dirty="0">
                <a:solidFill>
                  <a:schemeClr val="tx1"/>
                </a:solidFill>
              </a:endParaRPr>
            </a:p>
          </p:txBody>
        </p:sp>
        <mc:AlternateContent xmlns:mc="http://schemas.openxmlformats.org/markup-compatibility/2006" xmlns:a14="http://schemas.microsoft.com/office/drawing/2010/main">
          <mc:Choice Requires="a14">
            <p:sp>
              <p:nvSpPr>
                <p:cNvPr id="3" name="Textfeld 2">
                  <a:extLst>
                    <a:ext uri="{FF2B5EF4-FFF2-40B4-BE49-F238E27FC236}">
                      <a16:creationId xmlns:a16="http://schemas.microsoft.com/office/drawing/2014/main" id="{949DE468-8BA8-1FC8-363B-7DD669829855}"/>
                    </a:ext>
                  </a:extLst>
                </p:cNvPr>
                <p:cNvSpPr txBox="1"/>
                <p:nvPr/>
              </p:nvSpPr>
              <p:spPr>
                <a:xfrm>
                  <a:off x="8668331" y="3295834"/>
                  <a:ext cx="359201"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𝛾</m:t>
                        </m:r>
                      </m:oMath>
                    </m:oMathPara>
                  </a14:m>
                  <a:endParaRPr lang="de-DE" dirty="0"/>
                </a:p>
              </p:txBody>
            </p:sp>
          </mc:Choice>
          <mc:Fallback xmlns="">
            <p:sp>
              <p:nvSpPr>
                <p:cNvPr id="3" name="Textfeld 2">
                  <a:extLst>
                    <a:ext uri="{FF2B5EF4-FFF2-40B4-BE49-F238E27FC236}">
                      <a16:creationId xmlns:a16="http://schemas.microsoft.com/office/drawing/2014/main" id="{949DE468-8BA8-1FC8-363B-7DD669829855}"/>
                    </a:ext>
                  </a:extLst>
                </p:cNvPr>
                <p:cNvSpPr txBox="1">
                  <a:spLocks noRot="1" noChangeAspect="1" noMove="1" noResize="1" noEditPoints="1" noAdjustHandles="1" noChangeArrowheads="1" noChangeShapeType="1" noTextEdit="1"/>
                </p:cNvSpPr>
                <p:nvPr/>
              </p:nvSpPr>
              <p:spPr>
                <a:xfrm>
                  <a:off x="8668331" y="3295834"/>
                  <a:ext cx="359201" cy="369332"/>
                </a:xfrm>
                <a:prstGeom prst="rect">
                  <a:avLst/>
                </a:prstGeom>
                <a:blipFill>
                  <a:blip r:embed="rId4"/>
                  <a:stretch>
                    <a:fillRect b="-5000"/>
                  </a:stretch>
                </a:blipFill>
              </p:spPr>
              <p:txBody>
                <a:bodyPr/>
                <a:lstStyle/>
                <a:p>
                  <a:r>
                    <a:rPr lang="de-DE">
                      <a:noFill/>
                    </a:rPr>
                    <a:t> </a:t>
                  </a:r>
                </a:p>
              </p:txBody>
            </p:sp>
          </mc:Fallback>
        </mc:AlternateContent>
      </p:grpSp>
      <p:grpSp>
        <p:nvGrpSpPr>
          <p:cNvPr id="28" name="Gruppieren 27">
            <a:extLst>
              <a:ext uri="{FF2B5EF4-FFF2-40B4-BE49-F238E27FC236}">
                <a16:creationId xmlns:a16="http://schemas.microsoft.com/office/drawing/2014/main" id="{6F5C9BE9-BE0D-564A-E0F4-5F7E00AB09E4}"/>
              </a:ext>
            </a:extLst>
          </p:cNvPr>
          <p:cNvGrpSpPr/>
          <p:nvPr/>
        </p:nvGrpSpPr>
        <p:grpSpPr>
          <a:xfrm>
            <a:off x="8156573" y="2207091"/>
            <a:ext cx="1212024" cy="1278627"/>
            <a:chOff x="8156573" y="2650285"/>
            <a:chExt cx="1212024" cy="1278627"/>
          </a:xfrm>
        </p:grpSpPr>
        <p:sp>
          <p:nvSpPr>
            <p:cNvPr id="29" name="Teilkreis 28">
              <a:extLst>
                <a:ext uri="{FF2B5EF4-FFF2-40B4-BE49-F238E27FC236}">
                  <a16:creationId xmlns:a16="http://schemas.microsoft.com/office/drawing/2014/main" id="{8BF46F0E-7D33-D54F-9247-2C1DC9FE4952}"/>
                </a:ext>
              </a:extLst>
            </p:cNvPr>
            <p:cNvSpPr/>
            <p:nvPr/>
          </p:nvSpPr>
          <p:spPr>
            <a:xfrm>
              <a:off x="8156573" y="2650285"/>
              <a:ext cx="1212024" cy="1212024"/>
            </a:xfrm>
            <a:prstGeom prst="pie">
              <a:avLst>
                <a:gd name="adj1" fmla="val 2950934"/>
                <a:gd name="adj2" fmla="val 6072819"/>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dirty="0">
                <a:solidFill>
                  <a:schemeClr val="tx1"/>
                </a:solidFill>
              </a:endParaRPr>
            </a:p>
          </p:txBody>
        </p:sp>
        <mc:AlternateContent xmlns:mc="http://schemas.openxmlformats.org/markup-compatibility/2006" xmlns:a14="http://schemas.microsoft.com/office/drawing/2010/main">
          <mc:Choice Requires="a14">
            <p:sp>
              <p:nvSpPr>
                <p:cNvPr id="31" name="Textfeld 30">
                  <a:extLst>
                    <a:ext uri="{FF2B5EF4-FFF2-40B4-BE49-F238E27FC236}">
                      <a16:creationId xmlns:a16="http://schemas.microsoft.com/office/drawing/2014/main" id="{90626B34-C8EB-6A70-F6AE-B85962346C45}"/>
                    </a:ext>
                  </a:extLst>
                </p:cNvPr>
                <p:cNvSpPr txBox="1"/>
                <p:nvPr/>
              </p:nvSpPr>
              <p:spPr>
                <a:xfrm>
                  <a:off x="8702990" y="3559580"/>
                  <a:ext cx="36362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𝛿</m:t>
                        </m:r>
                      </m:oMath>
                    </m:oMathPara>
                  </a14:m>
                  <a:endParaRPr lang="de-DE" dirty="0"/>
                </a:p>
              </p:txBody>
            </p:sp>
          </mc:Choice>
          <mc:Fallback xmlns="">
            <p:sp>
              <p:nvSpPr>
                <p:cNvPr id="31" name="Textfeld 30">
                  <a:extLst>
                    <a:ext uri="{FF2B5EF4-FFF2-40B4-BE49-F238E27FC236}">
                      <a16:creationId xmlns:a16="http://schemas.microsoft.com/office/drawing/2014/main" id="{90626B34-C8EB-6A70-F6AE-B85962346C45}"/>
                    </a:ext>
                  </a:extLst>
                </p:cNvPr>
                <p:cNvSpPr txBox="1">
                  <a:spLocks noRot="1" noChangeAspect="1" noMove="1" noResize="1" noEditPoints="1" noAdjustHandles="1" noChangeArrowheads="1" noChangeShapeType="1" noTextEdit="1"/>
                </p:cNvSpPr>
                <p:nvPr/>
              </p:nvSpPr>
              <p:spPr>
                <a:xfrm>
                  <a:off x="8702990" y="3559580"/>
                  <a:ext cx="363625" cy="369332"/>
                </a:xfrm>
                <a:prstGeom prst="rect">
                  <a:avLst/>
                </a:prstGeom>
                <a:blipFill>
                  <a:blip r:embed="rId5"/>
                  <a:stretch>
                    <a:fillRect/>
                  </a:stretch>
                </a:blipFill>
              </p:spPr>
              <p:txBody>
                <a:bodyPr/>
                <a:lstStyle/>
                <a:p>
                  <a:r>
                    <a:rPr lang="de-DE">
                      <a:noFill/>
                    </a:rPr>
                    <a:t> </a:t>
                  </a:r>
                </a:p>
              </p:txBody>
            </p:sp>
          </mc:Fallback>
        </mc:AlternateContent>
      </p:grpSp>
      <p:grpSp>
        <p:nvGrpSpPr>
          <p:cNvPr id="32" name="Gruppieren 31">
            <a:extLst>
              <a:ext uri="{FF2B5EF4-FFF2-40B4-BE49-F238E27FC236}">
                <a16:creationId xmlns:a16="http://schemas.microsoft.com/office/drawing/2014/main" id="{A09536E4-9FF1-C109-DE8C-C61DCE242BA1}"/>
              </a:ext>
            </a:extLst>
          </p:cNvPr>
          <p:cNvGrpSpPr/>
          <p:nvPr/>
        </p:nvGrpSpPr>
        <p:grpSpPr>
          <a:xfrm>
            <a:off x="8058825" y="2104937"/>
            <a:ext cx="1412665" cy="1412665"/>
            <a:chOff x="8058825" y="2548131"/>
            <a:chExt cx="1412665" cy="1412665"/>
          </a:xfrm>
        </p:grpSpPr>
        <p:sp>
          <p:nvSpPr>
            <p:cNvPr id="33" name="Teilkreis 32">
              <a:extLst>
                <a:ext uri="{FF2B5EF4-FFF2-40B4-BE49-F238E27FC236}">
                  <a16:creationId xmlns:a16="http://schemas.microsoft.com/office/drawing/2014/main" id="{60C1F06E-6BD5-F19A-7555-0A98550F2C97}"/>
                </a:ext>
              </a:extLst>
            </p:cNvPr>
            <p:cNvSpPr/>
            <p:nvPr/>
          </p:nvSpPr>
          <p:spPr>
            <a:xfrm>
              <a:off x="8058825" y="2548131"/>
              <a:ext cx="1412665" cy="1412665"/>
            </a:xfrm>
            <a:prstGeom prst="pie">
              <a:avLst>
                <a:gd name="adj1" fmla="val 664837"/>
                <a:gd name="adj2" fmla="val 2960529"/>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dirty="0">
                <a:solidFill>
                  <a:schemeClr val="tx1"/>
                </a:solidFill>
              </a:endParaRPr>
            </a:p>
          </p:txBody>
        </p:sp>
        <mc:AlternateContent xmlns:mc="http://schemas.openxmlformats.org/markup-compatibility/2006" xmlns:a14="http://schemas.microsoft.com/office/drawing/2010/main">
          <mc:Choice Requires="a14">
            <p:sp>
              <p:nvSpPr>
                <p:cNvPr id="34" name="Textfeld 33">
                  <a:extLst>
                    <a:ext uri="{FF2B5EF4-FFF2-40B4-BE49-F238E27FC236}">
                      <a16:creationId xmlns:a16="http://schemas.microsoft.com/office/drawing/2014/main" id="{8B49A38A-55FC-0EC4-D55F-2A86369AA368}"/>
                    </a:ext>
                  </a:extLst>
                </p:cNvPr>
                <p:cNvSpPr txBox="1"/>
                <p:nvPr/>
              </p:nvSpPr>
              <p:spPr>
                <a:xfrm>
                  <a:off x="9075784" y="3339900"/>
                  <a:ext cx="34426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𝜀</m:t>
                        </m:r>
                      </m:oMath>
                    </m:oMathPara>
                  </a14:m>
                  <a:endParaRPr lang="de-DE" dirty="0"/>
                </a:p>
              </p:txBody>
            </p:sp>
          </mc:Choice>
          <mc:Fallback xmlns="">
            <p:sp>
              <p:nvSpPr>
                <p:cNvPr id="34" name="Textfeld 33">
                  <a:extLst>
                    <a:ext uri="{FF2B5EF4-FFF2-40B4-BE49-F238E27FC236}">
                      <a16:creationId xmlns:a16="http://schemas.microsoft.com/office/drawing/2014/main" id="{8B49A38A-55FC-0EC4-D55F-2A86369AA368}"/>
                    </a:ext>
                  </a:extLst>
                </p:cNvPr>
                <p:cNvSpPr txBox="1">
                  <a:spLocks noRot="1" noChangeAspect="1" noMove="1" noResize="1" noEditPoints="1" noAdjustHandles="1" noChangeArrowheads="1" noChangeShapeType="1" noTextEdit="1"/>
                </p:cNvSpPr>
                <p:nvPr/>
              </p:nvSpPr>
              <p:spPr>
                <a:xfrm>
                  <a:off x="9075784" y="3339900"/>
                  <a:ext cx="344260" cy="369332"/>
                </a:xfrm>
                <a:prstGeom prst="rect">
                  <a:avLst/>
                </a:prstGeom>
                <a:blipFill>
                  <a:blip r:embed="rId6"/>
                  <a:stretch>
                    <a:fillRect/>
                  </a:stretch>
                </a:blipFill>
              </p:spPr>
              <p:txBody>
                <a:bodyPr/>
                <a:lstStyle/>
                <a:p>
                  <a:r>
                    <a:rPr lang="de-DE">
                      <a:noFill/>
                    </a:rPr>
                    <a:t> </a:t>
                  </a:r>
                </a:p>
              </p:txBody>
            </p:sp>
          </mc:Fallback>
        </mc:AlternateContent>
      </p:grpSp>
      <p:pic>
        <p:nvPicPr>
          <p:cNvPr id="8" name="Grafik 7" descr="Ein Bild, das Dunkelheit, Astronomisches Objekt, Schwarz, Mond enthält.&#10;&#10;Automatisch generierte Beschreibung">
            <a:extLst>
              <a:ext uri="{FF2B5EF4-FFF2-40B4-BE49-F238E27FC236}">
                <a16:creationId xmlns:a16="http://schemas.microsoft.com/office/drawing/2014/main" id="{F4F38D3E-757D-D1C0-35DE-FBE58E4A4574}"/>
              </a:ext>
            </a:extLst>
          </p:cNvPr>
          <p:cNvPicPr>
            <a:picLocks noChangeAspect="1"/>
          </p:cNvPicPr>
          <p:nvPr/>
        </p:nvPicPr>
        <p:blipFill>
          <a:blip r:embed="rId7"/>
          <a:stretch>
            <a:fillRect/>
          </a:stretch>
        </p:blipFill>
        <p:spPr>
          <a:xfrm>
            <a:off x="8058825" y="2329256"/>
            <a:ext cx="3980100" cy="3980100"/>
          </a:xfrm>
          <a:prstGeom prst="rect">
            <a:avLst/>
          </a:prstGeom>
        </p:spPr>
      </p:pic>
      <p:sp>
        <p:nvSpPr>
          <p:cNvPr id="10" name="Abgerundetes Rechteck 1">
            <a:extLst>
              <a:ext uri="{FF2B5EF4-FFF2-40B4-BE49-F238E27FC236}">
                <a16:creationId xmlns:a16="http://schemas.microsoft.com/office/drawing/2014/main" id="{76CF3933-9F6F-D976-28EF-C36854E3B41B}"/>
              </a:ext>
            </a:extLst>
          </p:cNvPr>
          <p:cNvSpPr/>
          <p:nvPr/>
        </p:nvSpPr>
        <p:spPr>
          <a:xfrm>
            <a:off x="-104774" y="759545"/>
            <a:ext cx="3739226" cy="462792"/>
          </a:xfrm>
          <a:prstGeom prst="roundRect">
            <a:avLst/>
          </a:prstGeom>
          <a:solidFill>
            <a:schemeClr val="tx2">
              <a:lumMod val="10000"/>
              <a:lumOff val="90000"/>
            </a:schemeClr>
          </a:solidFill>
          <a:ln>
            <a:noFill/>
          </a:ln>
        </p:spPr>
        <p:style>
          <a:lnRef idx="2">
            <a:schemeClr val="accent1"/>
          </a:lnRef>
          <a:fillRef idx="1">
            <a:schemeClr val="lt1"/>
          </a:fillRef>
          <a:effectRef idx="0">
            <a:schemeClr val="accent1"/>
          </a:effectRef>
          <a:fontRef idx="minor">
            <a:schemeClr val="dk1"/>
          </a:fontRef>
        </p:style>
        <p:txBody>
          <a:bodyPr rot="0" spcFirstLastPara="0" vert="horz" wrap="square" lIns="36000" tIns="0" rIns="36000" bIns="0" numCol="1" spcCol="0" rtlCol="0" fromWordArt="0" anchor="ctr" anchorCtr="0" forceAA="0" compatLnSpc="1">
            <a:prstTxWarp prst="textNoShape">
              <a:avLst/>
            </a:prstTxWarp>
            <a:noAutofit/>
          </a:bodyPr>
          <a:lstStyle/>
          <a:p>
            <a:pPr algn="r"/>
            <a:r>
              <a:rPr lang="de-DE" sz="2000" dirty="0">
                <a:effectLst/>
                <a:latin typeface="Calibri" panose="020F0502020204030204" pitchFamily="34" charset="0"/>
                <a:ea typeface="MS Mincho" panose="02020609040205080304" pitchFamily="49" charset="-128"/>
                <a:cs typeface="Arial" panose="020B0604020202020204" pitchFamily="34" charset="0"/>
              </a:rPr>
              <a:t>Gegeben ist (Voraussetzung): </a:t>
            </a:r>
          </a:p>
        </p:txBody>
      </p:sp>
      <p:sp>
        <p:nvSpPr>
          <p:cNvPr id="11" name="Abgerundetes Rechteck 1">
            <a:extLst>
              <a:ext uri="{FF2B5EF4-FFF2-40B4-BE49-F238E27FC236}">
                <a16:creationId xmlns:a16="http://schemas.microsoft.com/office/drawing/2014/main" id="{C29AF34F-433C-78F0-BE11-9E0F5E61243C}"/>
              </a:ext>
            </a:extLst>
          </p:cNvPr>
          <p:cNvSpPr/>
          <p:nvPr/>
        </p:nvSpPr>
        <p:spPr>
          <a:xfrm>
            <a:off x="-104775" y="1281832"/>
            <a:ext cx="3739227" cy="462792"/>
          </a:xfrm>
          <a:prstGeom prst="roundRect">
            <a:avLst/>
          </a:prstGeom>
          <a:solidFill>
            <a:schemeClr val="tx2">
              <a:lumMod val="10000"/>
              <a:lumOff val="90000"/>
            </a:schemeClr>
          </a:solidFill>
          <a:ln>
            <a:noFill/>
          </a:ln>
        </p:spPr>
        <p:style>
          <a:lnRef idx="2">
            <a:schemeClr val="accent1"/>
          </a:lnRef>
          <a:fillRef idx="1">
            <a:schemeClr val="lt1"/>
          </a:fillRef>
          <a:effectRef idx="0">
            <a:schemeClr val="accent1"/>
          </a:effectRef>
          <a:fontRef idx="minor">
            <a:schemeClr val="dk1"/>
          </a:fontRef>
        </p:style>
        <p:txBody>
          <a:bodyPr rot="0" spcFirstLastPara="0" vert="horz" wrap="square" lIns="36000" tIns="0" rIns="36000" bIns="0" numCol="1" spcCol="0" rtlCol="0" fromWordArt="0" anchor="ctr" anchorCtr="0" forceAA="0" compatLnSpc="1">
            <a:prstTxWarp prst="textNoShape">
              <a:avLst/>
            </a:prstTxWarp>
            <a:noAutofit/>
          </a:bodyPr>
          <a:lstStyle/>
          <a:p>
            <a:pPr algn="r"/>
            <a:r>
              <a:rPr lang="de-DE" sz="2000">
                <a:effectLst/>
                <a:latin typeface="Calibri" panose="020F0502020204030204" pitchFamily="34" charset="0"/>
                <a:ea typeface="MS Mincho" panose="02020609040205080304" pitchFamily="49" charset="-128"/>
                <a:cs typeface="Arial" panose="020B0604020202020204" pitchFamily="34" charset="0"/>
              </a:rPr>
              <a:t>Ich muss zeigen (Behauptung): </a:t>
            </a:r>
          </a:p>
        </p:txBody>
      </p:sp>
      <mc:AlternateContent xmlns:mc="http://schemas.openxmlformats.org/markup-compatibility/2006">
        <mc:Choice xmlns:a14="http://schemas.microsoft.com/office/drawing/2010/main" Requires="a14">
          <p:sp>
            <p:nvSpPr>
              <p:cNvPr id="12" name="Textfeld 1">
                <a:extLst>
                  <a:ext uri="{FF2B5EF4-FFF2-40B4-BE49-F238E27FC236}">
                    <a16:creationId xmlns:a16="http://schemas.microsoft.com/office/drawing/2014/main" id="{A7CA51B9-2E7F-9A8D-59F2-85C06D056BDD}"/>
                  </a:ext>
                </a:extLst>
              </p:cNvPr>
              <p:cNvSpPr txBox="1"/>
              <p:nvPr/>
            </p:nvSpPr>
            <p:spPr>
              <a:xfrm>
                <a:off x="3808072" y="758448"/>
                <a:ext cx="6551270" cy="462792"/>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r>
                  <a:rPr lang="de-DE" sz="2000" dirty="0">
                    <a:solidFill>
                      <a:schemeClr val="tx1"/>
                    </a:solidFill>
                    <a:effectLst/>
                    <a:latin typeface="Calibri" panose="020F0502020204030204" pitchFamily="34" charset="0"/>
                    <a:ea typeface="MS Mincho" panose="02020609040205080304" pitchFamily="49" charset="-128"/>
                    <a:cs typeface="Arial" panose="020B0604020202020204" pitchFamily="34" charset="0"/>
                  </a:rPr>
                  <a:t>C liegt auf dem </a:t>
                </a:r>
                <a:r>
                  <a:rPr lang="de-DE" sz="2000" dirty="0" err="1">
                    <a:solidFill>
                      <a:schemeClr val="tx1"/>
                    </a:solidFill>
                    <a:effectLst/>
                    <a:latin typeface="Calibri" panose="020F0502020204030204" pitchFamily="34" charset="0"/>
                    <a:ea typeface="MS Mincho" panose="02020609040205080304" pitchFamily="49" charset="-128"/>
                    <a:cs typeface="Arial" panose="020B0604020202020204" pitchFamily="34" charset="0"/>
                  </a:rPr>
                  <a:t>Thaleskreis</a:t>
                </a:r>
                <a:r>
                  <a:rPr lang="de-DE" sz="2000" dirty="0">
                    <a:solidFill>
                      <a:schemeClr val="tx1"/>
                    </a:solidFill>
                    <a:effectLst/>
                    <a:latin typeface="Calibri" panose="020F0502020204030204" pitchFamily="34" charset="0"/>
                    <a:ea typeface="MS Mincho" panose="02020609040205080304" pitchFamily="49" charset="-128"/>
                    <a:cs typeface="Arial" panose="020B0604020202020204" pitchFamily="34" charset="0"/>
                  </a:rPr>
                  <a:t> mit dem Durchmesser </a:t>
                </a:r>
                <a14:m>
                  <m:oMath xmlns:m="http://schemas.openxmlformats.org/officeDocument/2006/math">
                    <m:acc>
                      <m:accPr>
                        <m:chr m:val="̅"/>
                        <m:ctrlPr>
                          <a:rPr lang="de-DE" sz="2000" i="1">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ctrlPr>
                      </m:accPr>
                      <m:e>
                        <m:r>
                          <a:rPr lang="de-DE" sz="2000" i="1">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t>𝐴𝐵</m:t>
                        </m:r>
                      </m:e>
                    </m:acc>
                  </m:oMath>
                </a14:m>
                <a:r>
                  <a:rPr lang="de-DE" sz="2000" dirty="0">
                    <a:solidFill>
                      <a:schemeClr val="tx1"/>
                    </a:solidFill>
                    <a:effectLst/>
                    <a:latin typeface="Calibri" panose="020F0502020204030204" pitchFamily="34" charset="0"/>
                    <a:ea typeface="MS Mincho" panose="02020609040205080304" pitchFamily="49" charset="-128"/>
                    <a:cs typeface="Calibri" panose="020F0502020204030204" pitchFamily="34" charset="0"/>
                  </a:rPr>
                  <a:t>. </a:t>
                </a:r>
                <a:endParaRPr lang="de-DE" sz="2000" dirty="0">
                  <a:solidFill>
                    <a:schemeClr val="tx1"/>
                  </a:solidFill>
                  <a:effectLst/>
                  <a:latin typeface="Calibri" panose="020F0502020204030204" pitchFamily="34" charset="0"/>
                  <a:ea typeface="MS Mincho" panose="02020609040205080304" pitchFamily="49" charset="-128"/>
                  <a:cs typeface="Arial" panose="020B0604020202020204" pitchFamily="34" charset="0"/>
                </a:endParaRPr>
              </a:p>
            </p:txBody>
          </p:sp>
        </mc:Choice>
        <mc:Fallback>
          <p:sp>
            <p:nvSpPr>
              <p:cNvPr id="12" name="Textfeld 1">
                <a:extLst>
                  <a:ext uri="{FF2B5EF4-FFF2-40B4-BE49-F238E27FC236}">
                    <a16:creationId xmlns:a16="http://schemas.microsoft.com/office/drawing/2014/main" id="{A7CA51B9-2E7F-9A8D-59F2-85C06D056BDD}"/>
                  </a:ext>
                </a:extLst>
              </p:cNvPr>
              <p:cNvSpPr txBox="1">
                <a:spLocks noRot="1" noChangeAspect="1" noMove="1" noResize="1" noEditPoints="1" noAdjustHandles="1" noChangeArrowheads="1" noChangeShapeType="1" noTextEdit="1"/>
              </p:cNvSpPr>
              <p:nvPr/>
            </p:nvSpPr>
            <p:spPr>
              <a:xfrm>
                <a:off x="3808072" y="758448"/>
                <a:ext cx="6551270" cy="462792"/>
              </a:xfrm>
              <a:prstGeom prst="rect">
                <a:avLst/>
              </a:prstGeom>
              <a:blipFill>
                <a:blip r:embed="rId8"/>
                <a:stretch>
                  <a:fillRect l="-1024" b="-17105"/>
                </a:stretch>
              </a:blipFill>
              <a:ln w="6350">
                <a:noFill/>
              </a:ln>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13" name="Textfeld 1">
                <a:extLst>
                  <a:ext uri="{FF2B5EF4-FFF2-40B4-BE49-F238E27FC236}">
                    <a16:creationId xmlns:a16="http://schemas.microsoft.com/office/drawing/2014/main" id="{5075A77D-E220-7854-9139-89DEF162F12B}"/>
                  </a:ext>
                </a:extLst>
              </p:cNvPr>
              <p:cNvSpPr txBox="1"/>
              <p:nvPr/>
            </p:nvSpPr>
            <p:spPr>
              <a:xfrm>
                <a:off x="3808072" y="1281832"/>
                <a:ext cx="6551270" cy="462792"/>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a:defRPr sz="2000">
                    <a:solidFill>
                      <a:srgbClr val="215E99"/>
                    </a:solidFill>
                    <a:effectLst/>
                    <a:latin typeface="Calibri" panose="020F0502020204030204" pitchFamily="34" charset="0"/>
                    <a:ea typeface="MS Mincho" panose="02020609040205080304" pitchFamily="49" charset="-128"/>
                    <a:cs typeface="Arial" panose="020B0604020202020204" pitchFamily="34" charset="0"/>
                  </a:defRPr>
                </a:lvl1pPr>
              </a:lstStyle>
              <a:p>
                <a14:m>
                  <m:oMath xmlns:m="http://schemas.openxmlformats.org/officeDocument/2006/math">
                    <m:r>
                      <a:rPr lang="de-DE" smtClean="0">
                        <a:solidFill>
                          <a:schemeClr val="tx1"/>
                        </a:solidFill>
                        <a:latin typeface="Cambria Math" panose="02040503050406030204" pitchFamily="18" charset="0"/>
                      </a:rPr>
                      <m:t>𝛾</m:t>
                    </m:r>
                    <m:r>
                      <a:rPr lang="de-DE" smtClean="0">
                        <a:solidFill>
                          <a:schemeClr val="tx1"/>
                        </a:solidFill>
                        <a:latin typeface="Cambria Math" panose="02040503050406030204" pitchFamily="18" charset="0"/>
                      </a:rPr>
                      <m:t>=90°</m:t>
                    </m:r>
                  </m:oMath>
                </a14:m>
                <a:r>
                  <a:rPr lang="de-DE" dirty="0">
                    <a:solidFill>
                      <a:schemeClr val="tx1"/>
                    </a:solidFill>
                  </a:rPr>
                  <a:t> </a:t>
                </a:r>
              </a:p>
            </p:txBody>
          </p:sp>
        </mc:Choice>
        <mc:Fallback>
          <p:sp>
            <p:nvSpPr>
              <p:cNvPr id="13" name="Textfeld 1">
                <a:extLst>
                  <a:ext uri="{FF2B5EF4-FFF2-40B4-BE49-F238E27FC236}">
                    <a16:creationId xmlns:a16="http://schemas.microsoft.com/office/drawing/2014/main" id="{5075A77D-E220-7854-9139-89DEF162F12B}"/>
                  </a:ext>
                </a:extLst>
              </p:cNvPr>
              <p:cNvSpPr txBox="1">
                <a:spLocks noRot="1" noChangeAspect="1" noMove="1" noResize="1" noEditPoints="1" noAdjustHandles="1" noChangeArrowheads="1" noChangeShapeType="1" noTextEdit="1"/>
              </p:cNvSpPr>
              <p:nvPr/>
            </p:nvSpPr>
            <p:spPr>
              <a:xfrm>
                <a:off x="3808072" y="1281832"/>
                <a:ext cx="6551270" cy="462792"/>
              </a:xfrm>
              <a:prstGeom prst="rect">
                <a:avLst/>
              </a:prstGeom>
              <a:blipFill>
                <a:blip r:embed="rId9"/>
                <a:stretch>
                  <a:fillRect/>
                </a:stretch>
              </a:blipFill>
              <a:ln w="6350">
                <a:noFill/>
              </a:ln>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23" name="Textfeld 1">
                <a:extLst>
                  <a:ext uri="{FF2B5EF4-FFF2-40B4-BE49-F238E27FC236}">
                    <a16:creationId xmlns:a16="http://schemas.microsoft.com/office/drawing/2014/main" id="{E5590FA8-990C-3D3C-2EDA-2C29801E2CB2}"/>
                  </a:ext>
                </a:extLst>
              </p:cNvPr>
              <p:cNvSpPr txBox="1"/>
              <p:nvPr/>
            </p:nvSpPr>
            <p:spPr>
              <a:xfrm>
                <a:off x="428391" y="1744624"/>
                <a:ext cx="7306343" cy="47778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lvl="0">
                  <a:lnSpc>
                    <a:spcPct val="170000"/>
                  </a:lnSpc>
                </a:pPr>
                <a:r>
                  <a:rPr lang="de-DE" sz="2000" b="1" dirty="0">
                    <a:solidFill>
                      <a:schemeClr val="tx1"/>
                    </a:solidFill>
                    <a:effectLst/>
                    <a:latin typeface="Calibri" panose="020F0502020204030204" pitchFamily="34" charset="0"/>
                    <a:ea typeface="Yu Gothic" panose="020B0400000000000000" pitchFamily="34" charset="-128"/>
                    <a:cs typeface="Calibri" panose="020F0502020204030204" pitchFamily="34" charset="0"/>
                  </a:rPr>
                  <a:t>Wenn</a:t>
                </a:r>
                <a:r>
                  <a:rPr lang="de-DE" sz="2000" dirty="0">
                    <a:solidFill>
                      <a:schemeClr val="tx1"/>
                    </a:solidFill>
                    <a:effectLst/>
                    <a:latin typeface="Calibri" panose="020F0502020204030204" pitchFamily="34" charset="0"/>
                    <a:ea typeface="Yu Gothic" panose="020B0400000000000000" pitchFamily="34" charset="-128"/>
                    <a:cs typeface="Calibri" panose="020F0502020204030204" pitchFamily="34" charset="0"/>
                  </a:rPr>
                  <a:t> die Strecke </a:t>
                </a:r>
                <a14:m>
                  <m:oMath xmlns:m="http://schemas.openxmlformats.org/officeDocument/2006/math">
                    <m:bar>
                      <m:barPr>
                        <m:pos m:val="top"/>
                        <m:ctrlPr>
                          <a:rPr lang="de-DE" sz="2000" b="0" i="1" dirty="0"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ctrlPr>
                      </m:barPr>
                      <m:e>
                        <m:r>
                          <a:rPr lang="de-DE" sz="2000" b="0" i="1" dirty="0"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𝐶𝑀</m:t>
                        </m:r>
                      </m:e>
                    </m:bar>
                  </m:oMath>
                </a14:m>
                <a:r>
                  <a:rPr lang="de-DE" sz="2000" dirty="0">
                    <a:solidFill>
                      <a:schemeClr val="tx1"/>
                    </a:solidFill>
                    <a:effectLst/>
                    <a:latin typeface="Calibri" panose="020F0502020204030204" pitchFamily="34" charset="0"/>
                    <a:ea typeface="Yu Gothic" panose="020B0400000000000000" pitchFamily="34" charset="-128"/>
                    <a:cs typeface="Calibri" panose="020F0502020204030204" pitchFamily="34" charset="0"/>
                  </a:rPr>
                  <a:t> das Dreieck </a:t>
                </a:r>
                <a14:m>
                  <m:oMath xmlns:m="http://schemas.openxmlformats.org/officeDocument/2006/math">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𝐴𝐵𝐶</m:t>
                    </m:r>
                  </m:oMath>
                </a14:m>
                <a:r>
                  <a:rPr lang="de-DE" sz="2000" dirty="0">
                    <a:solidFill>
                      <a:schemeClr val="tx1"/>
                    </a:solidFill>
                    <a:effectLst/>
                    <a:latin typeface="Calibri" panose="020F0502020204030204" pitchFamily="34" charset="0"/>
                    <a:ea typeface="Yu Gothic" panose="020B0400000000000000" pitchFamily="34" charset="-128"/>
                    <a:cs typeface="Calibri" panose="020F0502020204030204" pitchFamily="34" charset="0"/>
                  </a:rPr>
                  <a:t> in zwei Teildreiecke teilt,</a:t>
                </a:r>
              </a:p>
              <a:p>
                <a:pPr lvl="0">
                  <a:lnSpc>
                    <a:spcPct val="170000"/>
                  </a:lnSpc>
                </a:pPr>
                <a:r>
                  <a:rPr lang="de-DE" sz="2000" b="1" dirty="0">
                    <a:latin typeface="Calibri" panose="020F0502020204030204" pitchFamily="34" charset="0"/>
                    <a:ea typeface="Yu Gothic" panose="020B0400000000000000" pitchFamily="34" charset="-128"/>
                    <a:cs typeface="Calibri" panose="020F0502020204030204" pitchFamily="34" charset="0"/>
                  </a:rPr>
                  <a:t>dann</a:t>
                </a:r>
                <a:r>
                  <a:rPr lang="de-DE" sz="2000" dirty="0">
                    <a:latin typeface="Calibri" panose="020F0502020204030204" pitchFamily="34" charset="0"/>
                    <a:ea typeface="Yu Gothic" panose="020B0400000000000000" pitchFamily="34" charset="-128"/>
                    <a:cs typeface="Calibri" panose="020F0502020204030204" pitchFamily="34" charset="0"/>
                  </a:rPr>
                  <a:t> teilt sie auch den Winkel </a:t>
                </a:r>
                <a14:m>
                  <m:oMath xmlns:m="http://schemas.openxmlformats.org/officeDocument/2006/math">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𝛾</m:t>
                    </m:r>
                  </m:oMath>
                </a14:m>
                <a:r>
                  <a:rPr lang="de-DE" sz="2000" dirty="0">
                    <a:solidFill>
                      <a:schemeClr val="tx1"/>
                    </a:solidFill>
                    <a:effectLst/>
                    <a:latin typeface="Calibri" panose="020F0502020204030204" pitchFamily="34" charset="0"/>
                    <a:ea typeface="Yu Gothic" panose="020B0400000000000000" pitchFamily="34" charset="-128"/>
                    <a:cs typeface="Calibri" panose="020F0502020204030204" pitchFamily="34" charset="0"/>
                  </a:rPr>
                  <a:t> in zwei Teilwinkel </a:t>
                </a:r>
                <a14:m>
                  <m:oMath xmlns:m="http://schemas.openxmlformats.org/officeDocument/2006/math">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𝛿</m:t>
                    </m:r>
                  </m:oMath>
                </a14:m>
                <a:r>
                  <a:rPr lang="de-DE" sz="2000" dirty="0">
                    <a:solidFill>
                      <a:schemeClr val="tx1"/>
                    </a:solidFill>
                    <a:effectLst/>
                    <a:latin typeface="Calibri" panose="020F0502020204030204" pitchFamily="34" charset="0"/>
                    <a:ea typeface="Yu Gothic" panose="020B0400000000000000" pitchFamily="34" charset="-128"/>
                    <a:cs typeface="Calibri" panose="020F0502020204030204" pitchFamily="34" charset="0"/>
                  </a:rPr>
                  <a:t> und </a:t>
                </a:r>
                <a14:m>
                  <m:oMath xmlns:m="http://schemas.openxmlformats.org/officeDocument/2006/math">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𝜀</m:t>
                    </m:r>
                  </m:oMath>
                </a14:m>
                <a:r>
                  <a:rPr lang="de-DE" sz="2000" dirty="0">
                    <a:solidFill>
                      <a:schemeClr val="tx1"/>
                    </a:solidFill>
                    <a:effectLst/>
                    <a:latin typeface="Calibri" panose="020F0502020204030204" pitchFamily="34" charset="0"/>
                    <a:ea typeface="Yu Gothic" panose="020B0400000000000000" pitchFamily="34" charset="-128"/>
                    <a:cs typeface="Calibri" panose="020F0502020204030204" pitchFamily="34" charset="0"/>
                  </a:rPr>
                  <a:t>, so dass </a:t>
                </a:r>
              </a:p>
              <a:p>
                <a:pPr lvl="0">
                  <a:lnSpc>
                    <a:spcPct val="170000"/>
                  </a:lnSpc>
                </a:pPr>
                <a14:m>
                  <m:oMathPara xmlns:m="http://schemas.openxmlformats.org/officeDocument/2006/math">
                    <m:oMathParaPr>
                      <m:jc m:val="centerGroup"/>
                    </m:oMathParaPr>
                    <m:oMath xmlns:m="http://schemas.openxmlformats.org/officeDocument/2006/math">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𝛾</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𝛿</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𝜀</m:t>
                      </m:r>
                    </m:oMath>
                  </m:oMathPara>
                </a14:m>
                <a:endParaRPr lang="de-DE" sz="2000" dirty="0">
                  <a:solidFill>
                    <a:schemeClr val="tx1"/>
                  </a:solidFill>
                  <a:effectLst/>
                  <a:latin typeface="Calibri" panose="020F0502020204030204" pitchFamily="34" charset="0"/>
                  <a:ea typeface="Yu Gothic" panose="020B0400000000000000" pitchFamily="34" charset="-128"/>
                  <a:cs typeface="Calibri" panose="020F0502020204030204" pitchFamily="34" charset="0"/>
                </a:endParaRPr>
              </a:p>
              <a:p>
                <a:pPr lvl="0">
                  <a:lnSpc>
                    <a:spcPct val="170000"/>
                  </a:lnSpc>
                </a:pPr>
                <a:r>
                  <a:rPr lang="de-DE" sz="2000" dirty="0">
                    <a:latin typeface="Calibri" panose="020F0502020204030204" pitchFamily="34" charset="0"/>
                    <a:ea typeface="Yu Gothic" panose="020B0400000000000000" pitchFamily="34" charset="-128"/>
                    <a:cs typeface="Calibri" panose="020F0502020204030204" pitchFamily="34" charset="0"/>
                  </a:rPr>
                  <a:t>gilt.</a:t>
                </a:r>
                <a:endParaRPr lang="de-DE" sz="2000" dirty="0">
                  <a:latin typeface="Calibri" panose="020F0502020204030204" pitchFamily="34" charset="0"/>
                  <a:ea typeface="MS Mincho" panose="02020609040205080304" pitchFamily="49" charset="-128"/>
                  <a:cs typeface="Arial" panose="020B0604020202020204" pitchFamily="34" charset="0"/>
                </a:endParaRPr>
              </a:p>
            </p:txBody>
          </p:sp>
        </mc:Choice>
        <mc:Fallback>
          <p:sp>
            <p:nvSpPr>
              <p:cNvPr id="23" name="Textfeld 1">
                <a:extLst>
                  <a:ext uri="{FF2B5EF4-FFF2-40B4-BE49-F238E27FC236}">
                    <a16:creationId xmlns:a16="http://schemas.microsoft.com/office/drawing/2014/main" id="{E5590FA8-990C-3D3C-2EDA-2C29801E2CB2}"/>
                  </a:ext>
                </a:extLst>
              </p:cNvPr>
              <p:cNvSpPr txBox="1">
                <a:spLocks noRot="1" noChangeAspect="1" noMove="1" noResize="1" noEditPoints="1" noAdjustHandles="1" noChangeArrowheads="1" noChangeShapeType="1" noTextEdit="1"/>
              </p:cNvSpPr>
              <p:nvPr/>
            </p:nvSpPr>
            <p:spPr>
              <a:xfrm>
                <a:off x="428391" y="1744624"/>
                <a:ext cx="7306343" cy="4777817"/>
              </a:xfrm>
              <a:prstGeom prst="rect">
                <a:avLst/>
              </a:prstGeom>
              <a:blipFill>
                <a:blip r:embed="rId10"/>
                <a:stretch>
                  <a:fillRect l="-834"/>
                </a:stretch>
              </a:blipFill>
              <a:ln w="6350">
                <a:noFill/>
              </a:ln>
            </p:spPr>
            <p:txBody>
              <a:bodyPr/>
              <a:lstStyle/>
              <a:p>
                <a:r>
                  <a:rPr lang="de-DE">
                    <a:noFill/>
                  </a:rPr>
                  <a:t> </a:t>
                </a:r>
              </a:p>
            </p:txBody>
          </p:sp>
        </mc:Fallback>
      </mc:AlternateContent>
      <p:sp>
        <p:nvSpPr>
          <p:cNvPr id="35" name="Rechteck 34">
            <a:extLst>
              <a:ext uri="{FF2B5EF4-FFF2-40B4-BE49-F238E27FC236}">
                <a16:creationId xmlns:a16="http://schemas.microsoft.com/office/drawing/2014/main" id="{9B1C1664-29F0-383C-48A0-672E08B25A22}"/>
              </a:ext>
            </a:extLst>
          </p:cNvPr>
          <p:cNvSpPr/>
          <p:nvPr/>
        </p:nvSpPr>
        <p:spPr>
          <a:xfrm>
            <a:off x="3422309" y="3011933"/>
            <a:ext cx="1263991" cy="382875"/>
          </a:xfrm>
          <a:prstGeom prst="rect">
            <a:avLst/>
          </a:prstGeom>
          <a:no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16" name="Titel 15">
            <a:extLst>
              <a:ext uri="{FF2B5EF4-FFF2-40B4-BE49-F238E27FC236}">
                <a16:creationId xmlns:a16="http://schemas.microsoft.com/office/drawing/2014/main" id="{9B1FCA0B-1CCD-37BB-45DE-77CEBDB5A64A}"/>
              </a:ext>
            </a:extLst>
          </p:cNvPr>
          <p:cNvSpPr>
            <a:spLocks noGrp="1"/>
          </p:cNvSpPr>
          <p:nvPr>
            <p:ph type="title"/>
          </p:nvPr>
        </p:nvSpPr>
        <p:spPr/>
        <p:txBody>
          <a:bodyPr/>
          <a:lstStyle/>
          <a:p>
            <a:r>
              <a:rPr lang="en-US" dirty="0" err="1"/>
              <a:t>Arbeitsauftrag</a:t>
            </a:r>
            <a:r>
              <a:rPr lang="en-US" dirty="0"/>
              <a:t>: </a:t>
            </a:r>
            <a:r>
              <a:rPr lang="en-US" dirty="0" err="1"/>
              <a:t>Beweis</a:t>
            </a:r>
            <a:r>
              <a:rPr lang="en-US" dirty="0"/>
              <a:t> des </a:t>
            </a:r>
            <a:r>
              <a:rPr lang="en-US" dirty="0" err="1"/>
              <a:t>Satzes</a:t>
            </a:r>
            <a:r>
              <a:rPr lang="en-US" dirty="0"/>
              <a:t> des Thales - </a:t>
            </a:r>
            <a:r>
              <a:rPr lang="en-US" dirty="0" err="1"/>
              <a:t>Lösung</a:t>
            </a:r>
            <a:endParaRPr lang="de-DE" dirty="0"/>
          </a:p>
        </p:txBody>
      </p:sp>
      <p:sp>
        <p:nvSpPr>
          <p:cNvPr id="14" name="Foliennummernplatzhalter 13">
            <a:extLst>
              <a:ext uri="{FF2B5EF4-FFF2-40B4-BE49-F238E27FC236}">
                <a16:creationId xmlns:a16="http://schemas.microsoft.com/office/drawing/2014/main" id="{39592339-CBB0-5613-64FA-B808C10CCFA9}"/>
              </a:ext>
            </a:extLst>
          </p:cNvPr>
          <p:cNvSpPr>
            <a:spLocks noGrp="1"/>
          </p:cNvSpPr>
          <p:nvPr>
            <p:ph type="sldNum" sz="quarter" idx="12"/>
          </p:nvPr>
        </p:nvSpPr>
        <p:spPr/>
        <p:txBody>
          <a:bodyPr/>
          <a:lstStyle/>
          <a:p>
            <a:fld id="{69AFFE21-306B-104C-A652-3A8A92DE08D1}" type="slidenum">
              <a:rPr lang="de-DE" smtClean="0"/>
              <a:pPr/>
              <a:t>86</a:t>
            </a:fld>
            <a:endParaRPr lang="de-DE" dirty="0"/>
          </a:p>
        </p:txBody>
      </p:sp>
      <p:sp>
        <p:nvSpPr>
          <p:cNvPr id="6" name="Datumsplatzhalter 5">
            <a:extLst>
              <a:ext uri="{FF2B5EF4-FFF2-40B4-BE49-F238E27FC236}">
                <a16:creationId xmlns:a16="http://schemas.microsoft.com/office/drawing/2014/main" id="{63AE4030-A763-70EE-DE9E-C8810C2FEA1D}"/>
              </a:ext>
            </a:extLst>
          </p:cNvPr>
          <p:cNvSpPr>
            <a:spLocks noGrp="1"/>
          </p:cNvSpPr>
          <p:nvPr>
            <p:ph type="dt" sz="half" idx="2"/>
          </p:nvPr>
        </p:nvSpPr>
        <p:spPr/>
        <p:txBody>
          <a:bodyPr/>
          <a:lstStyle/>
          <a:p>
            <a:fld id="{EC81C450-690A-457D-84CC-421F139C905B}" type="datetime1">
              <a:rPr lang="de-DE" smtClean="0"/>
              <a:t>29.04.2024</a:t>
            </a:fld>
            <a:endParaRPr lang="de-DE" dirty="0"/>
          </a:p>
        </p:txBody>
      </p:sp>
      <p:sp>
        <p:nvSpPr>
          <p:cNvPr id="15" name="Fußzeilenplatzhalter 14">
            <a:extLst>
              <a:ext uri="{FF2B5EF4-FFF2-40B4-BE49-F238E27FC236}">
                <a16:creationId xmlns:a16="http://schemas.microsoft.com/office/drawing/2014/main" id="{87B1A631-BCD8-1944-0080-109216AF79CE}"/>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868299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500"/>
                                        <p:tgtEl>
                                          <p:spTgt spid="32"/>
                                        </p:tgtEl>
                                      </p:cBhvr>
                                    </p:animEffect>
                                  </p:childTnLst>
                                </p:cTn>
                              </p:par>
                              <p:par>
                                <p:cTn id="21" presetID="10"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3">
                                            <p:txEl>
                                              <p:pRg st="0" end="0"/>
                                            </p:txEl>
                                          </p:spTgt>
                                        </p:tgtEl>
                                        <p:attrNameLst>
                                          <p:attrName>style.visibility</p:attrName>
                                        </p:attrNameLst>
                                      </p:cBhvr>
                                      <p:to>
                                        <p:strVal val="visible"/>
                                      </p:to>
                                    </p:set>
                                    <p:animEffect transition="in" filter="fade">
                                      <p:cBhvr>
                                        <p:cTn id="28" dur="500"/>
                                        <p:tgtEl>
                                          <p:spTgt spid="23">
                                            <p:txEl>
                                              <p:pRg st="0" end="0"/>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xEl>
                                              <p:pRg st="1" end="1"/>
                                            </p:txEl>
                                          </p:spTgt>
                                        </p:tgtEl>
                                        <p:attrNameLst>
                                          <p:attrName>style.visibility</p:attrName>
                                        </p:attrNameLst>
                                      </p:cBhvr>
                                      <p:to>
                                        <p:strVal val="visible"/>
                                      </p:to>
                                    </p:set>
                                    <p:animEffect transition="in" filter="fade">
                                      <p:cBhvr>
                                        <p:cTn id="31" dur="500"/>
                                        <p:tgtEl>
                                          <p:spTgt spid="23">
                                            <p:txEl>
                                              <p:pRg st="1" end="1"/>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3">
                                            <p:txEl>
                                              <p:pRg st="2" end="2"/>
                                            </p:txEl>
                                          </p:spTgt>
                                        </p:tgtEl>
                                        <p:attrNameLst>
                                          <p:attrName>style.visibility</p:attrName>
                                        </p:attrNameLst>
                                      </p:cBhvr>
                                      <p:to>
                                        <p:strVal val="visible"/>
                                      </p:to>
                                    </p:set>
                                    <p:animEffect transition="in" filter="fade">
                                      <p:cBhvr>
                                        <p:cTn id="34" dur="500"/>
                                        <p:tgtEl>
                                          <p:spTgt spid="23">
                                            <p:txEl>
                                              <p:pRg st="2" end="2"/>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xEl>
                                              <p:pRg st="3" end="3"/>
                                            </p:txEl>
                                          </p:spTgt>
                                        </p:tgtEl>
                                        <p:attrNameLst>
                                          <p:attrName>style.visibility</p:attrName>
                                        </p:attrNameLst>
                                      </p:cBhvr>
                                      <p:to>
                                        <p:strVal val="visible"/>
                                      </p:to>
                                    </p:set>
                                    <p:animEffect transition="in" filter="fade">
                                      <p:cBhvr>
                                        <p:cTn id="37" dur="500"/>
                                        <p:tgtEl>
                                          <p:spTgt spid="23">
                                            <p:txEl>
                                              <p:pRg st="3" end="3"/>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fade">
                                      <p:cBhvr>
                                        <p:cTn id="4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23" grpId="0" uiExpand="1" build="p"/>
      <p:bldP spid="35" grpId="0" animBg="1"/>
    </p:bldLst>
  </p:timing>
  <p:extLst>
    <p:ext uri="{6950BFC3-D8DA-4A85-94F7-54DA5524770B}">
      <p188:commentRel xmlns:p188="http://schemas.microsoft.com/office/powerpoint/2018/8/main" r:id="rId3"/>
    </p:ext>
  </p:extLs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bgerundetes Rechteck 1">
            <a:extLst>
              <a:ext uri="{FF2B5EF4-FFF2-40B4-BE49-F238E27FC236}">
                <a16:creationId xmlns:a16="http://schemas.microsoft.com/office/drawing/2014/main" id="{C29AF34F-433C-78F0-BE11-9E0F5E61243C}"/>
              </a:ext>
            </a:extLst>
          </p:cNvPr>
          <p:cNvSpPr/>
          <p:nvPr/>
        </p:nvSpPr>
        <p:spPr>
          <a:xfrm>
            <a:off x="-104775" y="1282929"/>
            <a:ext cx="3739227" cy="462792"/>
          </a:xfrm>
          <a:prstGeom prst="roundRect">
            <a:avLst/>
          </a:prstGeom>
          <a:solidFill>
            <a:schemeClr val="tx2">
              <a:lumMod val="10000"/>
              <a:lumOff val="90000"/>
            </a:schemeClr>
          </a:solidFill>
          <a:ln>
            <a:noFill/>
          </a:ln>
        </p:spPr>
        <p:style>
          <a:lnRef idx="2">
            <a:schemeClr val="accent1"/>
          </a:lnRef>
          <a:fillRef idx="1">
            <a:schemeClr val="lt1"/>
          </a:fillRef>
          <a:effectRef idx="0">
            <a:schemeClr val="accent1"/>
          </a:effectRef>
          <a:fontRef idx="minor">
            <a:schemeClr val="dk1"/>
          </a:fontRef>
        </p:style>
        <p:txBody>
          <a:bodyPr rot="0" spcFirstLastPara="0" vert="horz" wrap="square" lIns="36000" tIns="0" rIns="36000" bIns="0" numCol="1" spcCol="0" rtlCol="0" fromWordArt="0" anchor="ctr" anchorCtr="0" forceAA="0" compatLnSpc="1">
            <a:prstTxWarp prst="textNoShape">
              <a:avLst/>
            </a:prstTxWarp>
            <a:noAutofit/>
          </a:bodyPr>
          <a:lstStyle/>
          <a:p>
            <a:pPr algn="r"/>
            <a:r>
              <a:rPr lang="de-DE" sz="2000">
                <a:effectLst/>
                <a:latin typeface="Calibri" panose="020F0502020204030204" pitchFamily="34" charset="0"/>
                <a:ea typeface="MS Mincho" panose="02020609040205080304" pitchFamily="49" charset="-128"/>
                <a:cs typeface="Arial" panose="020B0604020202020204" pitchFamily="34" charset="0"/>
              </a:rPr>
              <a:t>Ich muss zeigen (Behauptung): </a:t>
            </a:r>
          </a:p>
        </p:txBody>
      </p:sp>
      <mc:AlternateContent xmlns:mc="http://schemas.openxmlformats.org/markup-compatibility/2006">
        <mc:Choice xmlns:a14="http://schemas.microsoft.com/office/drawing/2010/main" Requires="a14">
          <p:sp>
            <p:nvSpPr>
              <p:cNvPr id="12" name="Textfeld 1">
                <a:extLst>
                  <a:ext uri="{FF2B5EF4-FFF2-40B4-BE49-F238E27FC236}">
                    <a16:creationId xmlns:a16="http://schemas.microsoft.com/office/drawing/2014/main" id="{A7CA51B9-2E7F-9A8D-59F2-85C06D056BDD}"/>
                  </a:ext>
                </a:extLst>
              </p:cNvPr>
              <p:cNvSpPr txBox="1"/>
              <p:nvPr/>
            </p:nvSpPr>
            <p:spPr>
              <a:xfrm>
                <a:off x="3808072" y="759545"/>
                <a:ext cx="6551270" cy="462792"/>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r>
                  <a:rPr lang="de-DE" sz="2000" dirty="0">
                    <a:solidFill>
                      <a:schemeClr val="tx1"/>
                    </a:solidFill>
                    <a:effectLst/>
                    <a:latin typeface="Calibri" panose="020F0502020204030204" pitchFamily="34" charset="0"/>
                    <a:ea typeface="MS Mincho" panose="02020609040205080304" pitchFamily="49" charset="-128"/>
                    <a:cs typeface="Arial" panose="020B0604020202020204" pitchFamily="34" charset="0"/>
                  </a:rPr>
                  <a:t>C liegt auf dem </a:t>
                </a:r>
                <a:r>
                  <a:rPr lang="de-DE" sz="2000" dirty="0" err="1">
                    <a:solidFill>
                      <a:schemeClr val="tx1"/>
                    </a:solidFill>
                    <a:effectLst/>
                    <a:latin typeface="Calibri" panose="020F0502020204030204" pitchFamily="34" charset="0"/>
                    <a:ea typeface="MS Mincho" panose="02020609040205080304" pitchFamily="49" charset="-128"/>
                    <a:cs typeface="Arial" panose="020B0604020202020204" pitchFamily="34" charset="0"/>
                  </a:rPr>
                  <a:t>Thaleskreis</a:t>
                </a:r>
                <a:r>
                  <a:rPr lang="de-DE" sz="2000" dirty="0">
                    <a:solidFill>
                      <a:schemeClr val="tx1"/>
                    </a:solidFill>
                    <a:effectLst/>
                    <a:latin typeface="Calibri" panose="020F0502020204030204" pitchFamily="34" charset="0"/>
                    <a:ea typeface="MS Mincho" panose="02020609040205080304" pitchFamily="49" charset="-128"/>
                    <a:cs typeface="Arial" panose="020B0604020202020204" pitchFamily="34" charset="0"/>
                  </a:rPr>
                  <a:t> mit dem Durchmesser </a:t>
                </a:r>
                <a14:m>
                  <m:oMath xmlns:m="http://schemas.openxmlformats.org/officeDocument/2006/math">
                    <m:acc>
                      <m:accPr>
                        <m:chr m:val="̅"/>
                        <m:ctrlPr>
                          <a:rPr lang="de-DE" sz="2000" i="1">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ctrlPr>
                      </m:accPr>
                      <m:e>
                        <m:r>
                          <a:rPr lang="de-DE" sz="2000" i="1">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t>𝐴𝐵</m:t>
                        </m:r>
                      </m:e>
                    </m:acc>
                  </m:oMath>
                </a14:m>
                <a:r>
                  <a:rPr lang="de-DE" sz="2000" dirty="0">
                    <a:solidFill>
                      <a:schemeClr val="tx1"/>
                    </a:solidFill>
                    <a:effectLst/>
                    <a:latin typeface="Calibri" panose="020F0502020204030204" pitchFamily="34" charset="0"/>
                    <a:ea typeface="MS Mincho" panose="02020609040205080304" pitchFamily="49" charset="-128"/>
                    <a:cs typeface="Calibri" panose="020F0502020204030204" pitchFamily="34" charset="0"/>
                  </a:rPr>
                  <a:t>. </a:t>
                </a:r>
                <a:endParaRPr lang="de-DE" sz="2000" dirty="0">
                  <a:solidFill>
                    <a:schemeClr val="tx1"/>
                  </a:solidFill>
                  <a:effectLst/>
                  <a:latin typeface="Calibri" panose="020F0502020204030204" pitchFamily="34" charset="0"/>
                  <a:ea typeface="MS Mincho" panose="02020609040205080304" pitchFamily="49" charset="-128"/>
                  <a:cs typeface="Arial" panose="020B0604020202020204" pitchFamily="34" charset="0"/>
                </a:endParaRPr>
              </a:p>
            </p:txBody>
          </p:sp>
        </mc:Choice>
        <mc:Fallback>
          <p:sp>
            <p:nvSpPr>
              <p:cNvPr id="12" name="Textfeld 1">
                <a:extLst>
                  <a:ext uri="{FF2B5EF4-FFF2-40B4-BE49-F238E27FC236}">
                    <a16:creationId xmlns:a16="http://schemas.microsoft.com/office/drawing/2014/main" id="{A7CA51B9-2E7F-9A8D-59F2-85C06D056BDD}"/>
                  </a:ext>
                </a:extLst>
              </p:cNvPr>
              <p:cNvSpPr txBox="1">
                <a:spLocks noRot="1" noChangeAspect="1" noMove="1" noResize="1" noEditPoints="1" noAdjustHandles="1" noChangeArrowheads="1" noChangeShapeType="1" noTextEdit="1"/>
              </p:cNvSpPr>
              <p:nvPr/>
            </p:nvSpPr>
            <p:spPr>
              <a:xfrm>
                <a:off x="3808072" y="759545"/>
                <a:ext cx="6551270" cy="462792"/>
              </a:xfrm>
              <a:prstGeom prst="rect">
                <a:avLst/>
              </a:prstGeom>
              <a:blipFill>
                <a:blip r:embed="rId3"/>
                <a:stretch>
                  <a:fillRect l="-1024" t="-1316" b="-15789"/>
                </a:stretch>
              </a:blipFill>
              <a:ln w="6350">
                <a:noFill/>
              </a:ln>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13" name="Textfeld 1">
                <a:extLst>
                  <a:ext uri="{FF2B5EF4-FFF2-40B4-BE49-F238E27FC236}">
                    <a16:creationId xmlns:a16="http://schemas.microsoft.com/office/drawing/2014/main" id="{5075A77D-E220-7854-9139-89DEF162F12B}"/>
                  </a:ext>
                </a:extLst>
              </p:cNvPr>
              <p:cNvSpPr txBox="1"/>
              <p:nvPr/>
            </p:nvSpPr>
            <p:spPr>
              <a:xfrm>
                <a:off x="3808072" y="1282929"/>
                <a:ext cx="6551270" cy="462792"/>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a:defRPr sz="2000">
                    <a:solidFill>
                      <a:srgbClr val="215E99"/>
                    </a:solidFill>
                    <a:effectLst/>
                    <a:latin typeface="Calibri" panose="020F0502020204030204" pitchFamily="34" charset="0"/>
                    <a:ea typeface="MS Mincho" panose="02020609040205080304" pitchFamily="49" charset="-128"/>
                    <a:cs typeface="Arial" panose="020B0604020202020204" pitchFamily="34" charset="0"/>
                  </a:defRPr>
                </a:lvl1pPr>
              </a:lstStyle>
              <a:p>
                <a14:m>
                  <m:oMath xmlns:m="http://schemas.openxmlformats.org/officeDocument/2006/math">
                    <m:r>
                      <a:rPr lang="de-DE" smtClean="0">
                        <a:solidFill>
                          <a:schemeClr val="tx1"/>
                        </a:solidFill>
                        <a:latin typeface="Cambria Math" panose="02040503050406030204" pitchFamily="18" charset="0"/>
                      </a:rPr>
                      <m:t>𝛾</m:t>
                    </m:r>
                    <m:r>
                      <a:rPr lang="de-DE" smtClean="0">
                        <a:solidFill>
                          <a:schemeClr val="tx1"/>
                        </a:solidFill>
                        <a:latin typeface="Cambria Math" panose="02040503050406030204" pitchFamily="18" charset="0"/>
                      </a:rPr>
                      <m:t>=90°</m:t>
                    </m:r>
                  </m:oMath>
                </a14:m>
                <a:r>
                  <a:rPr lang="de-DE" dirty="0">
                    <a:solidFill>
                      <a:schemeClr val="tx1"/>
                    </a:solidFill>
                  </a:rPr>
                  <a:t> </a:t>
                </a:r>
              </a:p>
            </p:txBody>
          </p:sp>
        </mc:Choice>
        <mc:Fallback>
          <p:sp>
            <p:nvSpPr>
              <p:cNvPr id="13" name="Textfeld 1">
                <a:extLst>
                  <a:ext uri="{FF2B5EF4-FFF2-40B4-BE49-F238E27FC236}">
                    <a16:creationId xmlns:a16="http://schemas.microsoft.com/office/drawing/2014/main" id="{5075A77D-E220-7854-9139-89DEF162F12B}"/>
                  </a:ext>
                </a:extLst>
              </p:cNvPr>
              <p:cNvSpPr txBox="1">
                <a:spLocks noRot="1" noChangeAspect="1" noMove="1" noResize="1" noEditPoints="1" noAdjustHandles="1" noChangeArrowheads="1" noChangeShapeType="1" noTextEdit="1"/>
              </p:cNvSpPr>
              <p:nvPr/>
            </p:nvSpPr>
            <p:spPr>
              <a:xfrm>
                <a:off x="3808072" y="1282929"/>
                <a:ext cx="6551270" cy="462792"/>
              </a:xfrm>
              <a:prstGeom prst="rect">
                <a:avLst/>
              </a:prstGeom>
              <a:blipFill>
                <a:blip r:embed="rId4"/>
                <a:stretch>
                  <a:fillRect/>
                </a:stretch>
              </a:blipFill>
              <a:ln w="6350">
                <a:noFill/>
              </a:ln>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23" name="Textfeld 1">
                <a:extLst>
                  <a:ext uri="{FF2B5EF4-FFF2-40B4-BE49-F238E27FC236}">
                    <a16:creationId xmlns:a16="http://schemas.microsoft.com/office/drawing/2014/main" id="{E5590FA8-990C-3D3C-2EDA-2C29801E2CB2}"/>
                  </a:ext>
                </a:extLst>
              </p:cNvPr>
              <p:cNvSpPr txBox="1"/>
              <p:nvPr/>
            </p:nvSpPr>
            <p:spPr>
              <a:xfrm>
                <a:off x="428391" y="1745721"/>
                <a:ext cx="7306343" cy="47778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lvl="0" indent="-457200">
                  <a:lnSpc>
                    <a:spcPct val="170000"/>
                  </a:lnSpc>
                  <a:buFont typeface="+mj-lt"/>
                  <a:buAutoNum type="arabicParenBoth"/>
                </a:pPr>
                <a14:m>
                  <m:oMath xmlns:m="http://schemas.openxmlformats.org/officeDocument/2006/math">
                    <m:r>
                      <a:rPr lang="de-DE" sz="2000" b="0" i="0"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 </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𝛾</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𝛿</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𝜀</m:t>
                    </m:r>
                  </m:oMath>
                </a14:m>
                <a:endParaRPr lang="de-DE" sz="2000" b="0" dirty="0">
                  <a:solidFill>
                    <a:schemeClr val="tx1"/>
                  </a:solidFill>
                  <a:effectLst/>
                  <a:latin typeface="Calibri" panose="020F0502020204030204" pitchFamily="34" charset="0"/>
                  <a:ea typeface="Yu Gothic" panose="020B0400000000000000" pitchFamily="34" charset="-128"/>
                  <a:cs typeface="Calibri" panose="020F0502020204030204" pitchFamily="34" charset="0"/>
                </a:endParaRPr>
              </a:p>
              <a:p>
                <a:pPr>
                  <a:lnSpc>
                    <a:spcPct val="170000"/>
                  </a:lnSpc>
                </a:pPr>
                <a:r>
                  <a:rPr lang="de-DE" sz="2000" b="1" dirty="0">
                    <a:latin typeface="Calibri" panose="020F0502020204030204" pitchFamily="34" charset="0"/>
                    <a:ea typeface="Yu Gothic" panose="020B0400000000000000" pitchFamily="34" charset="-128"/>
                    <a:cs typeface="Calibri" panose="020F0502020204030204" pitchFamily="34" charset="0"/>
                  </a:rPr>
                  <a:t>Wenn</a:t>
                </a:r>
                <a:r>
                  <a:rPr lang="de-DE" sz="2000" dirty="0">
                    <a:latin typeface="Calibri" panose="020F0502020204030204" pitchFamily="34" charset="0"/>
                    <a:ea typeface="Yu Gothic" panose="020B0400000000000000" pitchFamily="34" charset="-128"/>
                    <a:cs typeface="Calibri" panose="020F0502020204030204" pitchFamily="34" charset="0"/>
                  </a:rPr>
                  <a:t> C auf dem </a:t>
                </a:r>
                <a:r>
                  <a:rPr lang="de-DE" sz="2000" dirty="0" err="1">
                    <a:latin typeface="Calibri" panose="020F0502020204030204" pitchFamily="34" charset="0"/>
                    <a:ea typeface="Yu Gothic" panose="020B0400000000000000" pitchFamily="34" charset="-128"/>
                    <a:cs typeface="Calibri" panose="020F0502020204030204" pitchFamily="34" charset="0"/>
                  </a:rPr>
                  <a:t>Thaleskreis</a:t>
                </a:r>
                <a:r>
                  <a:rPr lang="de-DE" sz="2000" dirty="0">
                    <a:latin typeface="Calibri" panose="020F0502020204030204" pitchFamily="34" charset="0"/>
                    <a:ea typeface="Yu Gothic" panose="020B0400000000000000" pitchFamily="34" charset="-128"/>
                    <a:cs typeface="Calibri" panose="020F0502020204030204" pitchFamily="34" charset="0"/>
                  </a:rPr>
                  <a:t> mit Durchmesser </a:t>
                </a:r>
                <a14:m>
                  <m:oMath xmlns:m="http://schemas.openxmlformats.org/officeDocument/2006/math">
                    <m:acc>
                      <m:accPr>
                        <m:chr m:val="̅"/>
                        <m:ctrlPr>
                          <a:rPr lang="de-DE" sz="2000" i="1">
                            <a:latin typeface="Cambria Math" panose="02040503050406030204" pitchFamily="18" charset="0"/>
                            <a:ea typeface="MS Mincho" panose="02020609040205080304" pitchFamily="49" charset="-128"/>
                            <a:cs typeface="Calibri" panose="020F0502020204030204" pitchFamily="34" charset="0"/>
                          </a:rPr>
                        </m:ctrlPr>
                      </m:accPr>
                      <m:e>
                        <m:r>
                          <a:rPr lang="de-DE" sz="2000" i="1">
                            <a:latin typeface="Cambria Math" panose="02040503050406030204" pitchFamily="18" charset="0"/>
                            <a:ea typeface="MS Mincho" panose="02020609040205080304" pitchFamily="49" charset="-128"/>
                            <a:cs typeface="Calibri" panose="020F0502020204030204" pitchFamily="34" charset="0"/>
                          </a:rPr>
                          <m:t>𝐴𝐵</m:t>
                        </m:r>
                      </m:e>
                    </m:acc>
                  </m:oMath>
                </a14:m>
                <a:r>
                  <a:rPr lang="de-DE" sz="2000" dirty="0">
                    <a:latin typeface="Calibri" panose="020F0502020204030204" pitchFamily="34" charset="0"/>
                    <a:ea typeface="Yu Gothic" panose="020B0400000000000000" pitchFamily="34" charset="-128"/>
                    <a:cs typeface="Calibri" panose="020F0502020204030204" pitchFamily="34" charset="0"/>
                  </a:rPr>
                  <a:t> liegt, </a:t>
                </a:r>
                <a:br>
                  <a:rPr lang="de-DE" sz="2000" dirty="0">
                    <a:latin typeface="Calibri" panose="020F0502020204030204" pitchFamily="34" charset="0"/>
                    <a:ea typeface="Yu Gothic" panose="020B0400000000000000" pitchFamily="34" charset="-128"/>
                    <a:cs typeface="Calibri" panose="020F0502020204030204" pitchFamily="34" charset="0"/>
                  </a:rPr>
                </a:br>
                <a:r>
                  <a:rPr lang="de-DE" sz="2000" b="1" dirty="0">
                    <a:latin typeface="Calibri" panose="020F0502020204030204" pitchFamily="34" charset="0"/>
                    <a:ea typeface="Yu Gothic" panose="020B0400000000000000" pitchFamily="34" charset="-128"/>
                    <a:cs typeface="Calibri" panose="020F0502020204030204" pitchFamily="34" charset="0"/>
                  </a:rPr>
                  <a:t>dann</a:t>
                </a:r>
                <a:r>
                  <a:rPr lang="de-DE" sz="2000" dirty="0">
                    <a:latin typeface="Calibri" panose="020F0502020204030204" pitchFamily="34" charset="0"/>
                    <a:ea typeface="Yu Gothic" panose="020B0400000000000000" pitchFamily="34" charset="-128"/>
                    <a:cs typeface="Calibri" panose="020F0502020204030204" pitchFamily="34" charset="0"/>
                  </a:rPr>
                  <a:t> sind </a:t>
                </a:r>
                <a14:m>
                  <m:oMath xmlns:m="http://schemas.openxmlformats.org/officeDocument/2006/math">
                    <m:bar>
                      <m:barPr>
                        <m:pos m:val="top"/>
                        <m:ctrlPr>
                          <a:rPr lang="de-DE" sz="2000" i="1" smtClean="0">
                            <a:solidFill>
                              <a:schemeClr val="accent5"/>
                            </a:solidFill>
                            <a:latin typeface="Cambria Math" panose="02040503050406030204" pitchFamily="18" charset="0"/>
                            <a:ea typeface="Yu Gothic" panose="020B0400000000000000" pitchFamily="34" charset="-128"/>
                            <a:cs typeface="Calibri" panose="020F0502020204030204" pitchFamily="34" charset="0"/>
                          </a:rPr>
                        </m:ctrlPr>
                      </m:barPr>
                      <m:e>
                        <m:r>
                          <a:rPr lang="de-DE" sz="2000" i="1">
                            <a:solidFill>
                              <a:schemeClr val="accent5"/>
                            </a:solidFill>
                            <a:latin typeface="Cambria Math" panose="02040503050406030204" pitchFamily="18" charset="0"/>
                            <a:ea typeface="Yu Gothic" panose="020B0400000000000000" pitchFamily="34" charset="-128"/>
                            <a:cs typeface="Calibri" panose="020F0502020204030204" pitchFamily="34" charset="0"/>
                          </a:rPr>
                          <m:t>𝐴𝑀</m:t>
                        </m:r>
                      </m:e>
                    </m:bar>
                    <m:r>
                      <a:rPr lang="de-DE" sz="2000" i="1">
                        <a:latin typeface="Cambria Math" panose="02040503050406030204" pitchFamily="18" charset="0"/>
                        <a:ea typeface="Yu Gothic" panose="020B0400000000000000" pitchFamily="34" charset="-128"/>
                        <a:cs typeface="Calibri" panose="020F0502020204030204" pitchFamily="34" charset="0"/>
                      </a:rPr>
                      <m:t>,</m:t>
                    </m:r>
                    <m:bar>
                      <m:barPr>
                        <m:pos m:val="top"/>
                        <m:ctrlPr>
                          <a:rPr lang="de-DE" sz="2000" i="1" smtClean="0">
                            <a:solidFill>
                              <a:schemeClr val="accent5"/>
                            </a:solidFill>
                            <a:latin typeface="Cambria Math" panose="02040503050406030204" pitchFamily="18" charset="0"/>
                            <a:ea typeface="Yu Gothic" panose="020B0400000000000000" pitchFamily="34" charset="-128"/>
                            <a:cs typeface="Calibri" panose="020F0502020204030204" pitchFamily="34" charset="0"/>
                          </a:rPr>
                        </m:ctrlPr>
                      </m:barPr>
                      <m:e>
                        <m:r>
                          <a:rPr lang="de-DE" sz="2000" i="1">
                            <a:solidFill>
                              <a:schemeClr val="accent5"/>
                            </a:solidFill>
                            <a:latin typeface="Cambria Math" panose="02040503050406030204" pitchFamily="18" charset="0"/>
                            <a:ea typeface="Yu Gothic" panose="020B0400000000000000" pitchFamily="34" charset="-128"/>
                            <a:cs typeface="Calibri" panose="020F0502020204030204" pitchFamily="34" charset="0"/>
                          </a:rPr>
                          <m:t>𝐵𝑀</m:t>
                        </m:r>
                      </m:e>
                    </m:bar>
                  </m:oMath>
                </a14:m>
                <a:r>
                  <a:rPr lang="de-DE" sz="2000" dirty="0">
                    <a:latin typeface="Calibri" panose="020F0502020204030204" pitchFamily="34" charset="0"/>
                    <a:ea typeface="MS Mincho" panose="02020609040205080304" pitchFamily="49" charset="-128"/>
                    <a:cs typeface="Arial" panose="020B0604020202020204" pitchFamily="34" charset="0"/>
                  </a:rPr>
                  <a:t> und </a:t>
                </a:r>
                <a14:m>
                  <m:oMath xmlns:m="http://schemas.openxmlformats.org/officeDocument/2006/math">
                    <m:bar>
                      <m:barPr>
                        <m:pos m:val="top"/>
                        <m:ctrlPr>
                          <a:rPr lang="de-DE" sz="2000" i="1" smtClean="0">
                            <a:solidFill>
                              <a:schemeClr val="accent5"/>
                            </a:solidFill>
                            <a:latin typeface="Cambria Math" panose="02040503050406030204" pitchFamily="18" charset="0"/>
                            <a:ea typeface="Yu Gothic" panose="020B0400000000000000" pitchFamily="34" charset="-128"/>
                            <a:cs typeface="Calibri" panose="020F0502020204030204" pitchFamily="34" charset="0"/>
                          </a:rPr>
                        </m:ctrlPr>
                      </m:barPr>
                      <m:e>
                        <m:r>
                          <a:rPr lang="de-DE" sz="2000" i="1">
                            <a:solidFill>
                              <a:schemeClr val="accent5"/>
                            </a:solidFill>
                            <a:latin typeface="Cambria Math" panose="02040503050406030204" pitchFamily="18" charset="0"/>
                            <a:ea typeface="Yu Gothic" panose="020B0400000000000000" pitchFamily="34" charset="-128"/>
                            <a:cs typeface="Calibri" panose="020F0502020204030204" pitchFamily="34" charset="0"/>
                          </a:rPr>
                          <m:t>𝐶𝑀</m:t>
                        </m:r>
                      </m:e>
                    </m:bar>
                  </m:oMath>
                </a14:m>
                <a:r>
                  <a:rPr lang="de-DE" sz="2000" i="1" dirty="0">
                    <a:latin typeface="Calibri" panose="020F0502020204030204" pitchFamily="34" charset="0"/>
                    <a:ea typeface="MS Mincho" panose="02020609040205080304" pitchFamily="49" charset="-128"/>
                    <a:cs typeface="Arial" panose="020B0604020202020204" pitchFamily="34" charset="0"/>
                  </a:rPr>
                  <a:t> </a:t>
                </a:r>
                <a:r>
                  <a:rPr lang="de-DE" sz="2000" dirty="0">
                    <a:latin typeface="Calibri" panose="020F0502020204030204" pitchFamily="34" charset="0"/>
                    <a:ea typeface="MS Mincho" panose="02020609040205080304" pitchFamily="49" charset="-128"/>
                    <a:cs typeface="Arial" panose="020B0604020202020204" pitchFamily="34" charset="0"/>
                  </a:rPr>
                  <a:t>(</a:t>
                </a:r>
                <a:r>
                  <a:rPr lang="de-DE" sz="2000" u="sng" dirty="0">
                    <a:latin typeface="Calibri" panose="020F0502020204030204" pitchFamily="34" charset="0"/>
                    <a:ea typeface="MS Mincho" panose="02020609040205080304" pitchFamily="49" charset="-128"/>
                    <a:cs typeface="Arial" panose="020B0604020202020204" pitchFamily="34" charset="0"/>
                  </a:rPr>
                  <a:t>gleichlange</a:t>
                </a:r>
                <a:r>
                  <a:rPr lang="de-DE" sz="2000" dirty="0">
                    <a:latin typeface="Calibri" panose="020F0502020204030204" pitchFamily="34" charset="0"/>
                    <a:ea typeface="MS Mincho" panose="02020609040205080304" pitchFamily="49" charset="-128"/>
                    <a:cs typeface="Arial" panose="020B0604020202020204" pitchFamily="34" charset="0"/>
                  </a:rPr>
                  <a:t>) Radien des </a:t>
                </a:r>
                <a:r>
                  <a:rPr lang="de-DE" sz="2000" dirty="0" err="1">
                    <a:latin typeface="Calibri" panose="020F0502020204030204" pitchFamily="34" charset="0"/>
                    <a:ea typeface="MS Mincho" panose="02020609040205080304" pitchFamily="49" charset="-128"/>
                    <a:cs typeface="Arial" panose="020B0604020202020204" pitchFamily="34" charset="0"/>
                  </a:rPr>
                  <a:t>Thaleskreises</a:t>
                </a:r>
                <a:r>
                  <a:rPr lang="de-DE" sz="2000" dirty="0">
                    <a:latin typeface="Calibri" panose="020F0502020204030204" pitchFamily="34" charset="0"/>
                    <a:ea typeface="MS Mincho" panose="02020609040205080304" pitchFamily="49" charset="-128"/>
                    <a:cs typeface="Arial" panose="020B0604020202020204" pitchFamily="34" charset="0"/>
                  </a:rPr>
                  <a:t>.</a:t>
                </a:r>
              </a:p>
              <a:p>
                <a:pPr lvl="0">
                  <a:lnSpc>
                    <a:spcPct val="170000"/>
                  </a:lnSpc>
                </a:pPr>
                <a:r>
                  <a:rPr lang="de-DE" sz="2000" b="1" dirty="0">
                    <a:latin typeface="Calibri" panose="020F0502020204030204" pitchFamily="34" charset="0"/>
                    <a:ea typeface="MS Mincho" panose="02020609040205080304" pitchFamily="49" charset="-128"/>
                    <a:cs typeface="Arial" panose="020B0604020202020204" pitchFamily="34" charset="0"/>
                  </a:rPr>
                  <a:t>Wenn</a:t>
                </a:r>
                <a:r>
                  <a:rPr lang="de-DE" sz="2000" dirty="0">
                    <a:latin typeface="Calibri" panose="020F0502020204030204" pitchFamily="34" charset="0"/>
                    <a:ea typeface="MS Mincho" panose="02020609040205080304" pitchFamily="49" charset="-128"/>
                    <a:cs typeface="Arial" panose="020B0604020202020204" pitchFamily="34" charset="0"/>
                  </a:rPr>
                  <a:t> </a:t>
                </a:r>
                <a14:m>
                  <m:oMath xmlns:m="http://schemas.openxmlformats.org/officeDocument/2006/math">
                    <m:bar>
                      <m:barPr>
                        <m:pos m:val="top"/>
                        <m:ctrlPr>
                          <a:rPr lang="de-DE" sz="2000" i="1" smtClean="0">
                            <a:solidFill>
                              <a:schemeClr val="accent5"/>
                            </a:solidFill>
                            <a:latin typeface="Cambria Math" panose="02040503050406030204" pitchFamily="18" charset="0"/>
                            <a:ea typeface="Yu Gothic" panose="020B0400000000000000" pitchFamily="34" charset="-128"/>
                            <a:cs typeface="Calibri" panose="020F0502020204030204" pitchFamily="34" charset="0"/>
                          </a:rPr>
                        </m:ctrlPr>
                      </m:barPr>
                      <m:e>
                        <m:r>
                          <a:rPr lang="de-DE" sz="2000" i="1">
                            <a:solidFill>
                              <a:schemeClr val="accent5"/>
                            </a:solidFill>
                            <a:latin typeface="Cambria Math" panose="02040503050406030204" pitchFamily="18" charset="0"/>
                            <a:ea typeface="Yu Gothic" panose="020B0400000000000000" pitchFamily="34" charset="-128"/>
                            <a:cs typeface="Calibri" panose="020F0502020204030204" pitchFamily="34" charset="0"/>
                          </a:rPr>
                          <m:t>𝐴𝑀</m:t>
                        </m:r>
                      </m:e>
                    </m:bar>
                  </m:oMath>
                </a14:m>
                <a:r>
                  <a:rPr lang="de-DE" sz="2000" dirty="0">
                    <a:latin typeface="Calibri" panose="020F0502020204030204" pitchFamily="34" charset="0"/>
                    <a:ea typeface="MS Mincho" panose="02020609040205080304" pitchFamily="49" charset="-128"/>
                    <a:cs typeface="Arial" panose="020B0604020202020204" pitchFamily="34" charset="0"/>
                  </a:rPr>
                  <a:t> und </a:t>
                </a:r>
                <a14:m>
                  <m:oMath xmlns:m="http://schemas.openxmlformats.org/officeDocument/2006/math">
                    <m:bar>
                      <m:barPr>
                        <m:pos m:val="top"/>
                        <m:ctrlPr>
                          <a:rPr lang="de-DE" sz="2000" i="1" smtClean="0">
                            <a:solidFill>
                              <a:schemeClr val="accent5"/>
                            </a:solidFill>
                            <a:latin typeface="Cambria Math" panose="02040503050406030204" pitchFamily="18" charset="0"/>
                            <a:ea typeface="Yu Gothic" panose="020B0400000000000000" pitchFamily="34" charset="-128"/>
                            <a:cs typeface="Calibri" panose="020F0502020204030204" pitchFamily="34" charset="0"/>
                          </a:rPr>
                        </m:ctrlPr>
                      </m:barPr>
                      <m:e>
                        <m:r>
                          <a:rPr lang="de-DE" sz="2000" i="1">
                            <a:solidFill>
                              <a:schemeClr val="accent5"/>
                            </a:solidFill>
                            <a:latin typeface="Cambria Math" panose="02040503050406030204" pitchFamily="18" charset="0"/>
                            <a:ea typeface="Yu Gothic" panose="020B0400000000000000" pitchFamily="34" charset="-128"/>
                            <a:cs typeface="Calibri" panose="020F0502020204030204" pitchFamily="34" charset="0"/>
                          </a:rPr>
                          <m:t>𝐶𝑀</m:t>
                        </m:r>
                      </m:e>
                    </m:bar>
                  </m:oMath>
                </a14:m>
                <a:r>
                  <a:rPr lang="de-DE" sz="2000" dirty="0">
                    <a:latin typeface="Calibri" panose="020F0502020204030204" pitchFamily="34" charset="0"/>
                    <a:ea typeface="MS Mincho" panose="02020609040205080304" pitchFamily="49" charset="-128"/>
                    <a:cs typeface="Arial" panose="020B0604020202020204" pitchFamily="34" charset="0"/>
                  </a:rPr>
                  <a:t> gleichlang sind, </a:t>
                </a:r>
                <a:r>
                  <a:rPr lang="de-DE" sz="2000" b="1" dirty="0">
                    <a:latin typeface="Calibri" panose="020F0502020204030204" pitchFamily="34" charset="0"/>
                    <a:ea typeface="MS Mincho" panose="02020609040205080304" pitchFamily="49" charset="-128"/>
                    <a:cs typeface="Arial" panose="020B0604020202020204" pitchFamily="34" charset="0"/>
                  </a:rPr>
                  <a:t>dann</a:t>
                </a:r>
                <a:r>
                  <a:rPr lang="de-DE" sz="2000" dirty="0">
                    <a:latin typeface="Calibri" panose="020F0502020204030204" pitchFamily="34" charset="0"/>
                    <a:ea typeface="MS Mincho" panose="02020609040205080304" pitchFamily="49" charset="-128"/>
                    <a:cs typeface="Arial" panose="020B0604020202020204" pitchFamily="34" charset="0"/>
                  </a:rPr>
                  <a:t> ist</a:t>
                </a:r>
                <a:r>
                  <a:rPr lang="de-DE" sz="2000" dirty="0">
                    <a:latin typeface="Calibri" panose="020F0502020204030204" pitchFamily="34" charset="0"/>
                    <a:ea typeface="Yu Gothic" panose="020B0400000000000000" pitchFamily="34" charset="-128"/>
                    <a:cs typeface="Calibri" panose="020F0502020204030204" pitchFamily="34" charset="0"/>
                  </a:rPr>
                  <a:t> </a:t>
                </a:r>
                <a14:m>
                  <m:oMath xmlns:m="http://schemas.openxmlformats.org/officeDocument/2006/math">
                    <m:r>
                      <a:rPr lang="de-DE" sz="2000" i="1">
                        <a:solidFill>
                          <a:schemeClr val="accent6"/>
                        </a:solidFill>
                        <a:latin typeface="Cambria Math" panose="02040503050406030204" pitchFamily="18" charset="0"/>
                        <a:ea typeface="Yu Gothic" panose="020B0400000000000000" pitchFamily="34" charset="-128"/>
                        <a:cs typeface="Calibri" panose="020F0502020204030204" pitchFamily="34" charset="0"/>
                      </a:rPr>
                      <m:t>∆</m:t>
                    </m:r>
                    <m:r>
                      <a:rPr lang="de-DE" sz="2000" i="1">
                        <a:solidFill>
                          <a:schemeClr val="accent6"/>
                        </a:solidFill>
                        <a:latin typeface="Cambria Math" panose="02040503050406030204" pitchFamily="18" charset="0"/>
                        <a:ea typeface="Yu Gothic" panose="020B0400000000000000" pitchFamily="34" charset="-128"/>
                        <a:cs typeface="Calibri" panose="020F0502020204030204" pitchFamily="34" charset="0"/>
                      </a:rPr>
                      <m:t>𝐴𝑀𝐶</m:t>
                    </m:r>
                  </m:oMath>
                </a14:m>
                <a:r>
                  <a:rPr lang="de-DE" sz="2000" dirty="0">
                    <a:solidFill>
                      <a:schemeClr val="accent6"/>
                    </a:solidFill>
                    <a:latin typeface="Calibri" panose="020F0502020204030204" pitchFamily="34" charset="0"/>
                    <a:ea typeface="Yu Gothic" panose="020B0400000000000000" pitchFamily="34" charset="-128"/>
                    <a:cs typeface="Calibri" panose="020F0502020204030204" pitchFamily="34" charset="0"/>
                  </a:rPr>
                  <a:t> </a:t>
                </a:r>
                <a:r>
                  <a:rPr lang="de-DE" sz="2000" dirty="0">
                    <a:latin typeface="Calibri" panose="020F0502020204030204" pitchFamily="34" charset="0"/>
                    <a:ea typeface="Yu Gothic" panose="020B0400000000000000" pitchFamily="34" charset="-128"/>
                    <a:cs typeface="Calibri" panose="020F0502020204030204" pitchFamily="34" charset="0"/>
                  </a:rPr>
                  <a:t>gleichschenklig.</a:t>
                </a:r>
              </a:p>
              <a:p>
                <a:pPr lvl="0">
                  <a:lnSpc>
                    <a:spcPct val="170000"/>
                  </a:lnSpc>
                </a:pPr>
                <a:r>
                  <a:rPr lang="de-DE" sz="2000" b="1" dirty="0">
                    <a:latin typeface="Calibri" panose="020F0502020204030204" pitchFamily="34" charset="0"/>
                    <a:ea typeface="MS Mincho" panose="02020609040205080304" pitchFamily="49" charset="-128"/>
                    <a:cs typeface="Arial" panose="020B0604020202020204" pitchFamily="34" charset="0"/>
                  </a:rPr>
                  <a:t>Wenn</a:t>
                </a:r>
                <a:r>
                  <a:rPr lang="de-DE" sz="2000" dirty="0">
                    <a:latin typeface="Calibri" panose="020F0502020204030204" pitchFamily="34" charset="0"/>
                    <a:ea typeface="MS Mincho" panose="02020609040205080304" pitchFamily="49" charset="-128"/>
                    <a:cs typeface="Arial" panose="020B0604020202020204" pitchFamily="34" charset="0"/>
                  </a:rPr>
                  <a:t> </a:t>
                </a:r>
                <a14:m>
                  <m:oMath xmlns:m="http://schemas.openxmlformats.org/officeDocument/2006/math">
                    <m:bar>
                      <m:barPr>
                        <m:pos m:val="top"/>
                        <m:ctrlPr>
                          <a:rPr lang="de-DE" sz="2000" i="1" smtClean="0">
                            <a:solidFill>
                              <a:schemeClr val="accent5"/>
                            </a:solidFill>
                            <a:latin typeface="Cambria Math" panose="02040503050406030204" pitchFamily="18" charset="0"/>
                            <a:ea typeface="Yu Gothic" panose="020B0400000000000000" pitchFamily="34" charset="-128"/>
                            <a:cs typeface="Calibri" panose="020F0502020204030204" pitchFamily="34" charset="0"/>
                          </a:rPr>
                        </m:ctrlPr>
                      </m:barPr>
                      <m:e>
                        <m:r>
                          <a:rPr lang="de-DE" sz="2000" i="1">
                            <a:solidFill>
                              <a:schemeClr val="accent5"/>
                            </a:solidFill>
                            <a:latin typeface="Cambria Math" panose="02040503050406030204" pitchFamily="18" charset="0"/>
                            <a:ea typeface="Yu Gothic" panose="020B0400000000000000" pitchFamily="34" charset="-128"/>
                            <a:cs typeface="Calibri" panose="020F0502020204030204" pitchFamily="34" charset="0"/>
                          </a:rPr>
                          <m:t>𝐵𝑀</m:t>
                        </m:r>
                      </m:e>
                    </m:bar>
                  </m:oMath>
                </a14:m>
                <a:r>
                  <a:rPr lang="de-DE" sz="2000" dirty="0">
                    <a:latin typeface="Calibri" panose="020F0502020204030204" pitchFamily="34" charset="0"/>
                    <a:ea typeface="MS Mincho" panose="02020609040205080304" pitchFamily="49" charset="-128"/>
                    <a:cs typeface="Arial" panose="020B0604020202020204" pitchFamily="34" charset="0"/>
                  </a:rPr>
                  <a:t> und </a:t>
                </a:r>
                <a14:m>
                  <m:oMath xmlns:m="http://schemas.openxmlformats.org/officeDocument/2006/math">
                    <m:bar>
                      <m:barPr>
                        <m:pos m:val="top"/>
                        <m:ctrlPr>
                          <a:rPr lang="de-DE" sz="2000" i="1" smtClean="0">
                            <a:solidFill>
                              <a:schemeClr val="accent5"/>
                            </a:solidFill>
                            <a:latin typeface="Cambria Math" panose="02040503050406030204" pitchFamily="18" charset="0"/>
                            <a:ea typeface="Yu Gothic" panose="020B0400000000000000" pitchFamily="34" charset="-128"/>
                            <a:cs typeface="Calibri" panose="020F0502020204030204" pitchFamily="34" charset="0"/>
                          </a:rPr>
                        </m:ctrlPr>
                      </m:barPr>
                      <m:e>
                        <m:r>
                          <a:rPr lang="de-DE" sz="2000" i="1">
                            <a:solidFill>
                              <a:schemeClr val="accent5"/>
                            </a:solidFill>
                            <a:latin typeface="Cambria Math" panose="02040503050406030204" pitchFamily="18" charset="0"/>
                            <a:ea typeface="Yu Gothic" panose="020B0400000000000000" pitchFamily="34" charset="-128"/>
                            <a:cs typeface="Calibri" panose="020F0502020204030204" pitchFamily="34" charset="0"/>
                          </a:rPr>
                          <m:t>𝐶𝑀</m:t>
                        </m:r>
                      </m:e>
                    </m:bar>
                  </m:oMath>
                </a14:m>
                <a:r>
                  <a:rPr lang="de-DE" sz="2000" dirty="0">
                    <a:latin typeface="Calibri" panose="020F0502020204030204" pitchFamily="34" charset="0"/>
                    <a:ea typeface="MS Mincho" panose="02020609040205080304" pitchFamily="49" charset="-128"/>
                    <a:cs typeface="Arial" panose="020B0604020202020204" pitchFamily="34" charset="0"/>
                  </a:rPr>
                  <a:t> gleichlang sind, </a:t>
                </a:r>
                <a:r>
                  <a:rPr lang="de-DE" sz="2000" b="1" dirty="0">
                    <a:latin typeface="Calibri" panose="020F0502020204030204" pitchFamily="34" charset="0"/>
                    <a:ea typeface="MS Mincho" panose="02020609040205080304" pitchFamily="49" charset="-128"/>
                    <a:cs typeface="Arial" panose="020B0604020202020204" pitchFamily="34" charset="0"/>
                  </a:rPr>
                  <a:t>dann</a:t>
                </a:r>
                <a:r>
                  <a:rPr lang="de-DE" sz="2000" dirty="0">
                    <a:latin typeface="Calibri" panose="020F0502020204030204" pitchFamily="34" charset="0"/>
                    <a:ea typeface="MS Mincho" panose="02020609040205080304" pitchFamily="49" charset="-128"/>
                    <a:cs typeface="Arial" panose="020B0604020202020204" pitchFamily="34" charset="0"/>
                  </a:rPr>
                  <a:t> ist</a:t>
                </a:r>
                <a:r>
                  <a:rPr lang="de-DE" sz="2000" dirty="0">
                    <a:latin typeface="Calibri" panose="020F0502020204030204" pitchFamily="34" charset="0"/>
                    <a:ea typeface="Yu Gothic" panose="020B0400000000000000" pitchFamily="34" charset="-128"/>
                    <a:cs typeface="Calibri" panose="020F0502020204030204" pitchFamily="34" charset="0"/>
                  </a:rPr>
                  <a:t> </a:t>
                </a:r>
                <a14:m>
                  <m:oMath xmlns:m="http://schemas.openxmlformats.org/officeDocument/2006/math">
                    <m:r>
                      <a:rPr lang="de-DE" sz="2000" i="1">
                        <a:solidFill>
                          <a:schemeClr val="accent2"/>
                        </a:solidFill>
                        <a:latin typeface="Cambria Math" panose="02040503050406030204" pitchFamily="18" charset="0"/>
                        <a:ea typeface="Yu Gothic" panose="020B0400000000000000" pitchFamily="34" charset="-128"/>
                        <a:cs typeface="Calibri" panose="020F0502020204030204" pitchFamily="34" charset="0"/>
                      </a:rPr>
                      <m:t>∆</m:t>
                    </m:r>
                    <m:r>
                      <a:rPr lang="de-DE" sz="2000" i="1">
                        <a:solidFill>
                          <a:schemeClr val="accent2"/>
                        </a:solidFill>
                        <a:latin typeface="Cambria Math" panose="02040503050406030204" pitchFamily="18" charset="0"/>
                        <a:ea typeface="Yu Gothic" panose="020B0400000000000000" pitchFamily="34" charset="-128"/>
                        <a:cs typeface="Calibri" panose="020F0502020204030204" pitchFamily="34" charset="0"/>
                      </a:rPr>
                      <m:t>𝑀𝐵𝐶</m:t>
                    </m:r>
                  </m:oMath>
                </a14:m>
                <a:r>
                  <a:rPr lang="de-DE" sz="2000" dirty="0">
                    <a:solidFill>
                      <a:schemeClr val="accent2"/>
                    </a:solidFill>
                    <a:latin typeface="Calibri" panose="020F0502020204030204" pitchFamily="34" charset="0"/>
                    <a:ea typeface="Yu Gothic" panose="020B0400000000000000" pitchFamily="34" charset="-128"/>
                    <a:cs typeface="Calibri" panose="020F0502020204030204" pitchFamily="34" charset="0"/>
                  </a:rPr>
                  <a:t> </a:t>
                </a:r>
                <a:r>
                  <a:rPr lang="de-DE" sz="2000" dirty="0">
                    <a:latin typeface="Calibri" panose="020F0502020204030204" pitchFamily="34" charset="0"/>
                    <a:ea typeface="Yu Gothic" panose="020B0400000000000000" pitchFamily="34" charset="-128"/>
                    <a:cs typeface="Calibri" panose="020F0502020204030204" pitchFamily="34" charset="0"/>
                  </a:rPr>
                  <a:t>gleichschenklig.</a:t>
                </a:r>
                <a:r>
                  <a:rPr lang="de-DE" sz="2000" dirty="0">
                    <a:latin typeface="Calibri" panose="020F0502020204030204" pitchFamily="34" charset="0"/>
                    <a:ea typeface="MS Mincho" panose="02020609040205080304" pitchFamily="49" charset="-128"/>
                    <a:cs typeface="Arial" panose="020B0604020202020204" pitchFamily="34" charset="0"/>
                  </a:rPr>
                  <a:t> </a:t>
                </a:r>
              </a:p>
              <a:p>
                <a:pPr lvl="0">
                  <a:lnSpc>
                    <a:spcPct val="170000"/>
                  </a:lnSpc>
                </a:pPr>
                <a:r>
                  <a:rPr lang="de-DE" sz="2000" b="1" dirty="0">
                    <a:latin typeface="Calibri" panose="020F0502020204030204" pitchFamily="34" charset="0"/>
                    <a:ea typeface="MS Mincho" panose="02020609040205080304" pitchFamily="49" charset="-128"/>
                    <a:cs typeface="Arial" panose="020B0604020202020204" pitchFamily="34" charset="0"/>
                  </a:rPr>
                  <a:t>Wenn</a:t>
                </a:r>
                <a:r>
                  <a:rPr lang="de-DE" sz="2000" dirty="0">
                    <a:latin typeface="Calibri" panose="020F0502020204030204" pitchFamily="34" charset="0"/>
                    <a:ea typeface="Yu Gothic" panose="020B0400000000000000" pitchFamily="34" charset="-128"/>
                    <a:cs typeface="Calibri" panose="020F0502020204030204" pitchFamily="34" charset="0"/>
                  </a:rPr>
                  <a:t> </a:t>
                </a:r>
                <a14:m>
                  <m:oMath xmlns:m="http://schemas.openxmlformats.org/officeDocument/2006/math">
                    <m:r>
                      <a:rPr lang="de-DE" sz="2000" i="1">
                        <a:solidFill>
                          <a:schemeClr val="accent6"/>
                        </a:solidFill>
                        <a:latin typeface="Cambria Math" panose="02040503050406030204" pitchFamily="18" charset="0"/>
                        <a:ea typeface="Yu Gothic" panose="020B0400000000000000" pitchFamily="34" charset="-128"/>
                        <a:cs typeface="Calibri" panose="020F0502020204030204" pitchFamily="34" charset="0"/>
                      </a:rPr>
                      <m:t>∆</m:t>
                    </m:r>
                    <m:r>
                      <a:rPr lang="de-DE" sz="2000" i="1">
                        <a:solidFill>
                          <a:schemeClr val="accent6"/>
                        </a:solidFill>
                        <a:latin typeface="Cambria Math" panose="02040503050406030204" pitchFamily="18" charset="0"/>
                        <a:ea typeface="Yu Gothic" panose="020B0400000000000000" pitchFamily="34" charset="-128"/>
                        <a:cs typeface="Calibri" panose="020F0502020204030204" pitchFamily="34" charset="0"/>
                      </a:rPr>
                      <m:t>𝐴𝑀𝐶</m:t>
                    </m:r>
                  </m:oMath>
                </a14:m>
                <a:r>
                  <a:rPr lang="de-DE" sz="2000" dirty="0">
                    <a:solidFill>
                      <a:schemeClr val="accent6"/>
                    </a:solidFill>
                    <a:latin typeface="Calibri" panose="020F0502020204030204" pitchFamily="34" charset="0"/>
                    <a:ea typeface="Yu Gothic" panose="020B0400000000000000" pitchFamily="34" charset="-128"/>
                    <a:cs typeface="Calibri" panose="020F0502020204030204" pitchFamily="34" charset="0"/>
                  </a:rPr>
                  <a:t> </a:t>
                </a:r>
                <a:r>
                  <a:rPr lang="de-DE" sz="2000" dirty="0">
                    <a:latin typeface="Calibri" panose="020F0502020204030204" pitchFamily="34" charset="0"/>
                    <a:ea typeface="Yu Gothic" panose="020B0400000000000000" pitchFamily="34" charset="-128"/>
                    <a:cs typeface="Calibri" panose="020F0502020204030204" pitchFamily="34" charset="0"/>
                  </a:rPr>
                  <a:t>gleichschenklig ist, </a:t>
                </a:r>
                <a:r>
                  <a:rPr lang="de-DE" sz="2000" b="1" dirty="0">
                    <a:latin typeface="Calibri" panose="020F0502020204030204" pitchFamily="34" charset="0"/>
                    <a:ea typeface="MS Mincho" panose="02020609040205080304" pitchFamily="49" charset="-128"/>
                    <a:cs typeface="Arial" panose="020B0604020202020204" pitchFamily="34" charset="0"/>
                  </a:rPr>
                  <a:t>dann</a:t>
                </a:r>
                <a:r>
                  <a:rPr lang="de-DE" sz="2000" dirty="0">
                    <a:latin typeface="Calibri" panose="020F0502020204030204" pitchFamily="34" charset="0"/>
                    <a:ea typeface="MS Mincho" panose="02020609040205080304" pitchFamily="49" charset="-128"/>
                    <a:cs typeface="Arial" panose="020B0604020202020204" pitchFamily="34" charset="0"/>
                  </a:rPr>
                  <a:t> ist </a:t>
                </a:r>
                <a14:m>
                  <m:oMath xmlns:m="http://schemas.openxmlformats.org/officeDocument/2006/math">
                    <m:r>
                      <a:rPr lang="de-DE" sz="2000" b="1" i="1">
                        <a:solidFill>
                          <a:schemeClr val="accent6"/>
                        </a:solidFill>
                        <a:latin typeface="Cambria Math" panose="02040503050406030204" pitchFamily="18" charset="0"/>
                        <a:ea typeface="MS Mincho" panose="02020609040205080304" pitchFamily="49" charset="-128"/>
                        <a:cs typeface="Arial" panose="020B0604020202020204" pitchFamily="34" charset="0"/>
                      </a:rPr>
                      <m:t>𝜶</m:t>
                    </m:r>
                    <m:r>
                      <a:rPr lang="de-DE" sz="2000" b="1" i="1">
                        <a:solidFill>
                          <a:schemeClr val="accent6"/>
                        </a:solidFill>
                        <a:latin typeface="Cambria Math" panose="02040503050406030204" pitchFamily="18" charset="0"/>
                        <a:ea typeface="MS Mincho" panose="02020609040205080304" pitchFamily="49" charset="-128"/>
                        <a:cs typeface="Arial" panose="020B0604020202020204" pitchFamily="34" charset="0"/>
                      </a:rPr>
                      <m:t>=</m:t>
                    </m:r>
                    <m:r>
                      <a:rPr lang="de-DE" sz="2000" b="1" i="1">
                        <a:solidFill>
                          <a:schemeClr val="accent6"/>
                        </a:solidFill>
                        <a:latin typeface="Cambria Math" panose="02040503050406030204" pitchFamily="18" charset="0"/>
                        <a:ea typeface="MS Mincho" panose="02020609040205080304" pitchFamily="49" charset="-128"/>
                        <a:cs typeface="Arial" panose="020B0604020202020204" pitchFamily="34" charset="0"/>
                      </a:rPr>
                      <m:t>𝜹</m:t>
                    </m:r>
                  </m:oMath>
                </a14:m>
                <a:r>
                  <a:rPr lang="de-DE" sz="2000" dirty="0">
                    <a:latin typeface="Calibri" panose="020F0502020204030204" pitchFamily="34" charset="0"/>
                    <a:ea typeface="Yu Gothic" panose="020B0400000000000000" pitchFamily="34" charset="-128"/>
                    <a:cs typeface="Calibri" panose="020F0502020204030204" pitchFamily="34" charset="0"/>
                  </a:rPr>
                  <a:t>.</a:t>
                </a:r>
              </a:p>
              <a:p>
                <a:pPr>
                  <a:lnSpc>
                    <a:spcPct val="170000"/>
                  </a:lnSpc>
                </a:pPr>
                <a:r>
                  <a:rPr lang="de-DE" sz="2000" b="1" dirty="0">
                    <a:latin typeface="Calibri" panose="020F0502020204030204" pitchFamily="34" charset="0"/>
                    <a:ea typeface="MS Mincho" panose="02020609040205080304" pitchFamily="49" charset="-128"/>
                    <a:cs typeface="Arial" panose="020B0604020202020204" pitchFamily="34" charset="0"/>
                  </a:rPr>
                  <a:t>Wenn</a:t>
                </a:r>
                <a:r>
                  <a:rPr lang="de-DE" sz="2000" dirty="0">
                    <a:latin typeface="Calibri" panose="020F0502020204030204" pitchFamily="34" charset="0"/>
                    <a:ea typeface="Yu Gothic" panose="020B0400000000000000" pitchFamily="34" charset="-128"/>
                    <a:cs typeface="Calibri" panose="020F0502020204030204" pitchFamily="34" charset="0"/>
                  </a:rPr>
                  <a:t> </a:t>
                </a:r>
                <a14:m>
                  <m:oMath xmlns:m="http://schemas.openxmlformats.org/officeDocument/2006/math">
                    <m:r>
                      <a:rPr lang="de-DE" sz="2000" i="1">
                        <a:solidFill>
                          <a:schemeClr val="accent2"/>
                        </a:solidFill>
                        <a:latin typeface="Cambria Math" panose="02040503050406030204" pitchFamily="18" charset="0"/>
                        <a:ea typeface="Yu Gothic" panose="020B0400000000000000" pitchFamily="34" charset="-128"/>
                        <a:cs typeface="Calibri" panose="020F0502020204030204" pitchFamily="34" charset="0"/>
                      </a:rPr>
                      <m:t>∆</m:t>
                    </m:r>
                    <m:r>
                      <a:rPr lang="de-DE" sz="2000" i="1">
                        <a:solidFill>
                          <a:schemeClr val="accent2"/>
                        </a:solidFill>
                        <a:latin typeface="Cambria Math" panose="02040503050406030204" pitchFamily="18" charset="0"/>
                        <a:ea typeface="Yu Gothic" panose="020B0400000000000000" pitchFamily="34" charset="-128"/>
                        <a:cs typeface="Calibri" panose="020F0502020204030204" pitchFamily="34" charset="0"/>
                      </a:rPr>
                      <m:t>𝑀𝐵𝐶</m:t>
                    </m:r>
                  </m:oMath>
                </a14:m>
                <a:r>
                  <a:rPr lang="de-DE" sz="2000" dirty="0">
                    <a:solidFill>
                      <a:schemeClr val="accent2"/>
                    </a:solidFill>
                    <a:latin typeface="Calibri" panose="020F0502020204030204" pitchFamily="34" charset="0"/>
                    <a:ea typeface="Yu Gothic" panose="020B0400000000000000" pitchFamily="34" charset="-128"/>
                    <a:cs typeface="Calibri" panose="020F0502020204030204" pitchFamily="34" charset="0"/>
                  </a:rPr>
                  <a:t> </a:t>
                </a:r>
                <a:r>
                  <a:rPr lang="de-DE" sz="2000" dirty="0">
                    <a:latin typeface="Calibri" panose="020F0502020204030204" pitchFamily="34" charset="0"/>
                    <a:ea typeface="Yu Gothic" panose="020B0400000000000000" pitchFamily="34" charset="-128"/>
                    <a:cs typeface="Calibri" panose="020F0502020204030204" pitchFamily="34" charset="0"/>
                  </a:rPr>
                  <a:t>gleichschenklig ist, </a:t>
                </a:r>
                <a:r>
                  <a:rPr lang="de-DE" sz="2000" b="1" dirty="0">
                    <a:latin typeface="Calibri" panose="020F0502020204030204" pitchFamily="34" charset="0"/>
                    <a:ea typeface="MS Mincho" panose="02020609040205080304" pitchFamily="49" charset="-128"/>
                    <a:cs typeface="Arial" panose="020B0604020202020204" pitchFamily="34" charset="0"/>
                  </a:rPr>
                  <a:t>dann</a:t>
                </a:r>
                <a:r>
                  <a:rPr lang="de-DE" sz="2000" dirty="0">
                    <a:latin typeface="Calibri" panose="020F0502020204030204" pitchFamily="34" charset="0"/>
                    <a:ea typeface="MS Mincho" panose="02020609040205080304" pitchFamily="49" charset="-128"/>
                    <a:cs typeface="Arial" panose="020B0604020202020204" pitchFamily="34" charset="0"/>
                  </a:rPr>
                  <a:t> ist </a:t>
                </a:r>
                <a14:m>
                  <m:oMath xmlns:m="http://schemas.openxmlformats.org/officeDocument/2006/math">
                    <m:r>
                      <a:rPr lang="de-DE" sz="2000" b="1" i="1">
                        <a:solidFill>
                          <a:schemeClr val="accent2"/>
                        </a:solidFill>
                        <a:latin typeface="Cambria Math" panose="02040503050406030204" pitchFamily="18" charset="0"/>
                        <a:ea typeface="MS Mincho" panose="02020609040205080304" pitchFamily="49" charset="-128"/>
                        <a:cs typeface="Arial" panose="020B0604020202020204" pitchFamily="34" charset="0"/>
                      </a:rPr>
                      <m:t>𝜷</m:t>
                    </m:r>
                    <m:r>
                      <a:rPr lang="de-DE" sz="2000" b="1" i="1">
                        <a:solidFill>
                          <a:schemeClr val="accent2"/>
                        </a:solidFill>
                        <a:latin typeface="Cambria Math" panose="02040503050406030204" pitchFamily="18" charset="0"/>
                        <a:ea typeface="MS Mincho" panose="02020609040205080304" pitchFamily="49" charset="-128"/>
                        <a:cs typeface="Arial" panose="020B0604020202020204" pitchFamily="34" charset="0"/>
                      </a:rPr>
                      <m:t>=</m:t>
                    </m:r>
                    <m:r>
                      <a:rPr lang="de-DE" sz="2000" b="1" i="1">
                        <a:solidFill>
                          <a:schemeClr val="accent2"/>
                        </a:solidFill>
                        <a:latin typeface="Cambria Math" panose="02040503050406030204" pitchFamily="18" charset="0"/>
                        <a:ea typeface="MS Mincho" panose="02020609040205080304" pitchFamily="49" charset="-128"/>
                        <a:cs typeface="Arial" panose="020B0604020202020204" pitchFamily="34" charset="0"/>
                      </a:rPr>
                      <m:t>𝜺</m:t>
                    </m:r>
                  </m:oMath>
                </a14:m>
                <a:r>
                  <a:rPr lang="de-DE" sz="2000" dirty="0">
                    <a:latin typeface="Calibri" panose="020F0502020204030204" pitchFamily="34" charset="0"/>
                    <a:ea typeface="Yu Gothic" panose="020B0400000000000000" pitchFamily="34" charset="-128"/>
                    <a:cs typeface="Calibri" panose="020F0502020204030204" pitchFamily="34" charset="0"/>
                  </a:rPr>
                  <a:t>.</a:t>
                </a:r>
                <a:endParaRPr lang="de-DE" sz="2000" dirty="0">
                  <a:latin typeface="Calibri" panose="020F0502020204030204" pitchFamily="34" charset="0"/>
                  <a:ea typeface="MS Mincho" panose="02020609040205080304" pitchFamily="49" charset="-128"/>
                  <a:cs typeface="Arial" panose="020B0604020202020204" pitchFamily="34" charset="0"/>
                </a:endParaRPr>
              </a:p>
            </p:txBody>
          </p:sp>
        </mc:Choice>
        <mc:Fallback>
          <p:sp>
            <p:nvSpPr>
              <p:cNvPr id="23" name="Textfeld 1">
                <a:extLst>
                  <a:ext uri="{FF2B5EF4-FFF2-40B4-BE49-F238E27FC236}">
                    <a16:creationId xmlns:a16="http://schemas.microsoft.com/office/drawing/2014/main" id="{E5590FA8-990C-3D3C-2EDA-2C29801E2CB2}"/>
                  </a:ext>
                </a:extLst>
              </p:cNvPr>
              <p:cNvSpPr txBox="1">
                <a:spLocks noRot="1" noChangeAspect="1" noMove="1" noResize="1" noEditPoints="1" noAdjustHandles="1" noChangeArrowheads="1" noChangeShapeType="1" noTextEdit="1"/>
              </p:cNvSpPr>
              <p:nvPr/>
            </p:nvSpPr>
            <p:spPr>
              <a:xfrm>
                <a:off x="428391" y="1745721"/>
                <a:ext cx="7306343" cy="4777817"/>
              </a:xfrm>
              <a:prstGeom prst="rect">
                <a:avLst/>
              </a:prstGeom>
              <a:blipFill>
                <a:blip r:embed="rId5"/>
                <a:stretch>
                  <a:fillRect l="-834"/>
                </a:stretch>
              </a:blipFill>
              <a:ln w="6350">
                <a:noFill/>
              </a:ln>
            </p:spPr>
            <p:txBody>
              <a:bodyPr/>
              <a:lstStyle/>
              <a:p>
                <a:r>
                  <a:rPr lang="de-DE">
                    <a:noFill/>
                  </a:rPr>
                  <a:t> </a:t>
                </a:r>
              </a:p>
            </p:txBody>
          </p:sp>
        </mc:Fallback>
      </mc:AlternateContent>
      <p:cxnSp>
        <p:nvCxnSpPr>
          <p:cNvPr id="18" name="Gerader Verbinder 17">
            <a:extLst>
              <a:ext uri="{FF2B5EF4-FFF2-40B4-BE49-F238E27FC236}">
                <a16:creationId xmlns:a16="http://schemas.microsoft.com/office/drawing/2014/main" id="{F6D97DCB-CC9B-9C46-46A4-D3E3F23A78FC}"/>
              </a:ext>
            </a:extLst>
          </p:cNvPr>
          <p:cNvCxnSpPr/>
          <p:nvPr/>
        </p:nvCxnSpPr>
        <p:spPr>
          <a:xfrm>
            <a:off x="-54209" y="2342082"/>
            <a:ext cx="6582009"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36" name="Rechteck 35">
            <a:extLst>
              <a:ext uri="{FF2B5EF4-FFF2-40B4-BE49-F238E27FC236}">
                <a16:creationId xmlns:a16="http://schemas.microsoft.com/office/drawing/2014/main" id="{47A4A241-0700-3C9F-25C4-2E11AEEDF268}"/>
              </a:ext>
            </a:extLst>
          </p:cNvPr>
          <p:cNvSpPr/>
          <p:nvPr/>
        </p:nvSpPr>
        <p:spPr>
          <a:xfrm>
            <a:off x="4791075" y="5192842"/>
            <a:ext cx="771525" cy="396418"/>
          </a:xfrm>
          <a:prstGeom prst="rect">
            <a:avLst/>
          </a:prstGeom>
          <a:noFill/>
          <a:ln>
            <a:solidFill>
              <a:schemeClr val="accent2"/>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37" name="Rechteck 36">
            <a:extLst>
              <a:ext uri="{FF2B5EF4-FFF2-40B4-BE49-F238E27FC236}">
                <a16:creationId xmlns:a16="http://schemas.microsoft.com/office/drawing/2014/main" id="{2C50A5EA-12EF-97ED-6FAE-4FF6FAE3A54B}"/>
              </a:ext>
            </a:extLst>
          </p:cNvPr>
          <p:cNvSpPr/>
          <p:nvPr/>
        </p:nvSpPr>
        <p:spPr>
          <a:xfrm>
            <a:off x="4791075" y="4671724"/>
            <a:ext cx="771525" cy="396418"/>
          </a:xfrm>
          <a:prstGeom prst="rect">
            <a:avLst/>
          </a:prstGeom>
          <a:noFill/>
          <a:ln>
            <a:solidFill>
              <a:schemeClr val="accent6"/>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40" name="Denkblase: wolkenförmig 39">
            <a:extLst>
              <a:ext uri="{FF2B5EF4-FFF2-40B4-BE49-F238E27FC236}">
                <a16:creationId xmlns:a16="http://schemas.microsoft.com/office/drawing/2014/main" id="{0876F3FA-30F7-D9E7-D01B-D5412E2D9A17}"/>
              </a:ext>
            </a:extLst>
          </p:cNvPr>
          <p:cNvSpPr/>
          <p:nvPr/>
        </p:nvSpPr>
        <p:spPr>
          <a:xfrm>
            <a:off x="5771225" y="4721061"/>
            <a:ext cx="2250152" cy="1071454"/>
          </a:xfrm>
          <a:prstGeom prst="cloudCallout">
            <a:avLst>
              <a:gd name="adj1" fmla="val -40550"/>
              <a:gd name="adj2" fmla="val -70254"/>
            </a:avLst>
          </a:prstGeom>
          <a:noFill/>
          <a:ln>
            <a:solidFill>
              <a:schemeClr val="accent5"/>
            </a:solid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r>
              <a:rPr lang="de-DE" dirty="0">
                <a:solidFill>
                  <a:schemeClr val="tx1"/>
                </a:solidFill>
              </a:rPr>
              <a:t>Basiswinkel-satz</a:t>
            </a:r>
          </a:p>
        </p:txBody>
      </p:sp>
      <p:sp>
        <p:nvSpPr>
          <p:cNvPr id="41" name="Titel 40">
            <a:extLst>
              <a:ext uri="{FF2B5EF4-FFF2-40B4-BE49-F238E27FC236}">
                <a16:creationId xmlns:a16="http://schemas.microsoft.com/office/drawing/2014/main" id="{AB7E1CCC-CA2E-E6B5-A0EE-A1D9A092A7D2}"/>
              </a:ext>
            </a:extLst>
          </p:cNvPr>
          <p:cNvSpPr>
            <a:spLocks noGrp="1"/>
          </p:cNvSpPr>
          <p:nvPr>
            <p:ph type="title"/>
          </p:nvPr>
        </p:nvSpPr>
        <p:spPr/>
        <p:txBody>
          <a:bodyPr/>
          <a:lstStyle/>
          <a:p>
            <a:r>
              <a:rPr lang="en-US" dirty="0" err="1"/>
              <a:t>Arbeitsauftrag</a:t>
            </a:r>
            <a:r>
              <a:rPr lang="en-US" dirty="0"/>
              <a:t>: </a:t>
            </a:r>
            <a:r>
              <a:rPr lang="en-US" dirty="0" err="1"/>
              <a:t>Beweis</a:t>
            </a:r>
            <a:r>
              <a:rPr lang="en-US" dirty="0"/>
              <a:t> des </a:t>
            </a:r>
            <a:r>
              <a:rPr lang="en-US" dirty="0" err="1"/>
              <a:t>Satzes</a:t>
            </a:r>
            <a:r>
              <a:rPr lang="en-US" dirty="0"/>
              <a:t> des Thales - </a:t>
            </a:r>
            <a:r>
              <a:rPr lang="en-US" dirty="0" err="1"/>
              <a:t>Lösung</a:t>
            </a:r>
            <a:endParaRPr lang="de-DE" dirty="0"/>
          </a:p>
        </p:txBody>
      </p:sp>
      <p:sp>
        <p:nvSpPr>
          <p:cNvPr id="38" name="Foliennummernplatzhalter 37">
            <a:extLst>
              <a:ext uri="{FF2B5EF4-FFF2-40B4-BE49-F238E27FC236}">
                <a16:creationId xmlns:a16="http://schemas.microsoft.com/office/drawing/2014/main" id="{CC2D3C1A-0113-A412-51E3-7EDD87CCC259}"/>
              </a:ext>
            </a:extLst>
          </p:cNvPr>
          <p:cNvSpPr>
            <a:spLocks noGrp="1"/>
          </p:cNvSpPr>
          <p:nvPr>
            <p:ph type="sldNum" sz="quarter" idx="12"/>
          </p:nvPr>
        </p:nvSpPr>
        <p:spPr/>
        <p:txBody>
          <a:bodyPr/>
          <a:lstStyle/>
          <a:p>
            <a:fld id="{69AFFE21-306B-104C-A652-3A8A92DE08D1}" type="slidenum">
              <a:rPr lang="de-DE" smtClean="0"/>
              <a:pPr/>
              <a:t>87</a:t>
            </a:fld>
            <a:endParaRPr lang="de-DE" dirty="0"/>
          </a:p>
        </p:txBody>
      </p:sp>
      <p:sp>
        <p:nvSpPr>
          <p:cNvPr id="19" name="Datumsplatzhalter 18">
            <a:extLst>
              <a:ext uri="{FF2B5EF4-FFF2-40B4-BE49-F238E27FC236}">
                <a16:creationId xmlns:a16="http://schemas.microsoft.com/office/drawing/2014/main" id="{B9CB394A-5086-6F99-68EF-69690942578A}"/>
              </a:ext>
            </a:extLst>
          </p:cNvPr>
          <p:cNvSpPr>
            <a:spLocks noGrp="1"/>
          </p:cNvSpPr>
          <p:nvPr>
            <p:ph type="dt" sz="half" idx="2"/>
          </p:nvPr>
        </p:nvSpPr>
        <p:spPr/>
        <p:txBody>
          <a:bodyPr/>
          <a:lstStyle/>
          <a:p>
            <a:fld id="{2E608114-7588-4708-9468-80F172E33AE8}" type="datetime1">
              <a:rPr lang="de-DE" smtClean="0"/>
              <a:t>29.04.2024</a:t>
            </a:fld>
            <a:endParaRPr lang="de-DE" dirty="0"/>
          </a:p>
        </p:txBody>
      </p:sp>
      <p:sp>
        <p:nvSpPr>
          <p:cNvPr id="39" name="Fußzeilenplatzhalter 38">
            <a:extLst>
              <a:ext uri="{FF2B5EF4-FFF2-40B4-BE49-F238E27FC236}">
                <a16:creationId xmlns:a16="http://schemas.microsoft.com/office/drawing/2014/main" id="{1EBBCA7D-82BE-F0A1-5CD6-843A3D705B9B}"/>
              </a:ext>
            </a:extLst>
          </p:cNvPr>
          <p:cNvSpPr>
            <a:spLocks noGrp="1"/>
          </p:cNvSpPr>
          <p:nvPr>
            <p:ph type="ftr" sz="quarter" idx="3"/>
          </p:nvPr>
        </p:nvSpPr>
        <p:spPr/>
        <p:txBody>
          <a:bodyPr/>
          <a:lstStyle/>
          <a:p>
            <a:r>
              <a:rPr lang="de-DE"/>
              <a:t>Ulrich Kortenkamp | Elise Stroetmann | Marcus Röhming</a:t>
            </a:r>
            <a:endParaRPr lang="de-DE" dirty="0"/>
          </a:p>
        </p:txBody>
      </p:sp>
      <p:sp>
        <p:nvSpPr>
          <p:cNvPr id="45" name="Freihandform: Form 44">
            <a:extLst>
              <a:ext uri="{FF2B5EF4-FFF2-40B4-BE49-F238E27FC236}">
                <a16:creationId xmlns:a16="http://schemas.microsoft.com/office/drawing/2014/main" id="{98987062-7B3A-2B4B-B0DC-E3F126D37868}"/>
              </a:ext>
            </a:extLst>
          </p:cNvPr>
          <p:cNvSpPr/>
          <p:nvPr/>
        </p:nvSpPr>
        <p:spPr>
          <a:xfrm rot="698407">
            <a:off x="8536440" y="2992420"/>
            <a:ext cx="1486132" cy="2350854"/>
          </a:xfrm>
          <a:custGeom>
            <a:avLst/>
            <a:gdLst>
              <a:gd name="connsiteX0" fmla="*/ 0 w 1567244"/>
              <a:gd name="connsiteY0" fmla="*/ 0 h 2479162"/>
              <a:gd name="connsiteX1" fmla="*/ 4367 w 1567244"/>
              <a:gd name="connsiteY1" fmla="*/ 0 h 2479162"/>
              <a:gd name="connsiteX2" fmla="*/ 1567244 w 1567244"/>
              <a:gd name="connsiteY2" fmla="*/ 1236662 h 2479162"/>
              <a:gd name="connsiteX3" fmla="*/ 0 w 1567244"/>
              <a:gd name="connsiteY3" fmla="*/ 2479162 h 2479162"/>
            </a:gdLst>
            <a:ahLst/>
            <a:cxnLst>
              <a:cxn ang="0">
                <a:pos x="connsiteX0" y="connsiteY0"/>
              </a:cxn>
              <a:cxn ang="0">
                <a:pos x="connsiteX1" y="connsiteY1"/>
              </a:cxn>
              <a:cxn ang="0">
                <a:pos x="connsiteX2" y="connsiteY2"/>
              </a:cxn>
              <a:cxn ang="0">
                <a:pos x="connsiteX3" y="connsiteY3"/>
              </a:cxn>
            </a:cxnLst>
            <a:rect l="l" t="t" r="r" b="b"/>
            <a:pathLst>
              <a:path w="1567244" h="2479162">
                <a:moveTo>
                  <a:pt x="0" y="0"/>
                </a:moveTo>
                <a:lnTo>
                  <a:pt x="4367" y="0"/>
                </a:lnTo>
                <a:lnTo>
                  <a:pt x="1567244" y="1236662"/>
                </a:lnTo>
                <a:lnTo>
                  <a:pt x="0" y="2479162"/>
                </a:lnTo>
                <a:close/>
              </a:path>
            </a:pathLst>
          </a:custGeom>
          <a:solidFill>
            <a:schemeClr val="accent6">
              <a:alpha val="4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de-DE"/>
          </a:p>
        </p:txBody>
      </p:sp>
      <p:sp>
        <p:nvSpPr>
          <p:cNvPr id="46" name="Freihandform: Form 45">
            <a:extLst>
              <a:ext uri="{FF2B5EF4-FFF2-40B4-BE49-F238E27FC236}">
                <a16:creationId xmlns:a16="http://schemas.microsoft.com/office/drawing/2014/main" id="{019E1AB9-E63A-370D-E701-A3D12E2850C7}"/>
              </a:ext>
            </a:extLst>
          </p:cNvPr>
          <p:cNvSpPr/>
          <p:nvPr/>
        </p:nvSpPr>
        <p:spPr>
          <a:xfrm rot="2975745">
            <a:off x="9102183" y="2195574"/>
            <a:ext cx="2373806" cy="1861394"/>
          </a:xfrm>
          <a:custGeom>
            <a:avLst/>
            <a:gdLst>
              <a:gd name="connsiteX0" fmla="*/ 0 w 2427844"/>
              <a:gd name="connsiteY0" fmla="*/ 1903767 h 1903768"/>
              <a:gd name="connsiteX1" fmla="*/ 2427844 w 2427844"/>
              <a:gd name="connsiteY1" fmla="*/ 0 h 1903768"/>
              <a:gd name="connsiteX2" fmla="*/ 1965964 w 2427844"/>
              <a:gd name="connsiteY2" fmla="*/ 1903768 h 1903768"/>
            </a:gdLst>
            <a:ahLst/>
            <a:cxnLst>
              <a:cxn ang="0">
                <a:pos x="connsiteX0" y="connsiteY0"/>
              </a:cxn>
              <a:cxn ang="0">
                <a:pos x="connsiteX1" y="connsiteY1"/>
              </a:cxn>
              <a:cxn ang="0">
                <a:pos x="connsiteX2" y="connsiteY2"/>
              </a:cxn>
            </a:cxnLst>
            <a:rect l="l" t="t" r="r" b="b"/>
            <a:pathLst>
              <a:path w="2427844" h="1903768">
                <a:moveTo>
                  <a:pt x="0" y="1903767"/>
                </a:moveTo>
                <a:lnTo>
                  <a:pt x="2427844" y="0"/>
                </a:lnTo>
                <a:lnTo>
                  <a:pt x="1965964" y="1903768"/>
                </a:lnTo>
                <a:close/>
              </a:path>
            </a:pathLst>
          </a:custGeom>
          <a:solidFill>
            <a:schemeClr val="accent2">
              <a:alpha val="41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de-DE"/>
          </a:p>
        </p:txBody>
      </p:sp>
      <p:grpSp>
        <p:nvGrpSpPr>
          <p:cNvPr id="47" name="Gruppieren 46">
            <a:extLst>
              <a:ext uri="{FF2B5EF4-FFF2-40B4-BE49-F238E27FC236}">
                <a16:creationId xmlns:a16="http://schemas.microsoft.com/office/drawing/2014/main" id="{8116171F-AC93-715A-0FBE-11EC2B7619A0}"/>
              </a:ext>
            </a:extLst>
          </p:cNvPr>
          <p:cNvGrpSpPr/>
          <p:nvPr/>
        </p:nvGrpSpPr>
        <p:grpSpPr>
          <a:xfrm>
            <a:off x="7681151" y="4589282"/>
            <a:ext cx="1212024" cy="1212024"/>
            <a:chOff x="7681151" y="5032476"/>
            <a:chExt cx="1212024" cy="1212024"/>
          </a:xfrm>
        </p:grpSpPr>
        <p:sp>
          <p:nvSpPr>
            <p:cNvPr id="48" name="Teilkreis 47">
              <a:extLst>
                <a:ext uri="{FF2B5EF4-FFF2-40B4-BE49-F238E27FC236}">
                  <a16:creationId xmlns:a16="http://schemas.microsoft.com/office/drawing/2014/main" id="{59031120-8ABE-1A0C-8A48-13EF2FCB4E77}"/>
                </a:ext>
              </a:extLst>
            </p:cNvPr>
            <p:cNvSpPr/>
            <p:nvPr/>
          </p:nvSpPr>
          <p:spPr>
            <a:xfrm>
              <a:off x="7681151" y="5032476"/>
              <a:ext cx="1212024" cy="1212024"/>
            </a:xfrm>
            <a:prstGeom prst="pie">
              <a:avLst>
                <a:gd name="adj1" fmla="val 16886156"/>
                <a:gd name="adj2" fmla="val 20049641"/>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tx1"/>
                </a:solidFill>
              </a:endParaRPr>
            </a:p>
          </p:txBody>
        </p:sp>
        <mc:AlternateContent xmlns:mc="http://schemas.openxmlformats.org/markup-compatibility/2006" xmlns:a14="http://schemas.microsoft.com/office/drawing/2010/main">
          <mc:Choice Requires="a14">
            <p:sp>
              <p:nvSpPr>
                <p:cNvPr id="49" name="Textfeld 48">
                  <a:extLst>
                    <a:ext uri="{FF2B5EF4-FFF2-40B4-BE49-F238E27FC236}">
                      <a16:creationId xmlns:a16="http://schemas.microsoft.com/office/drawing/2014/main" id="{036F432D-4B34-27F7-06E6-76CA95A3BD43}"/>
                    </a:ext>
                  </a:extLst>
                </p:cNvPr>
                <p:cNvSpPr txBox="1"/>
                <p:nvPr/>
              </p:nvSpPr>
              <p:spPr>
                <a:xfrm>
                  <a:off x="8348613" y="5132159"/>
                  <a:ext cx="37600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𝛼</m:t>
                        </m:r>
                      </m:oMath>
                    </m:oMathPara>
                  </a14:m>
                  <a:endParaRPr lang="de-DE" dirty="0"/>
                </a:p>
              </p:txBody>
            </p:sp>
          </mc:Choice>
          <mc:Fallback xmlns="">
            <p:sp>
              <p:nvSpPr>
                <p:cNvPr id="22" name="Textfeld 21">
                  <a:extLst>
                    <a:ext uri="{FF2B5EF4-FFF2-40B4-BE49-F238E27FC236}">
                      <a16:creationId xmlns:a16="http://schemas.microsoft.com/office/drawing/2014/main" id="{036F432D-4B34-27F7-06E6-76CA95A3BD43}"/>
                    </a:ext>
                  </a:extLst>
                </p:cNvPr>
                <p:cNvSpPr txBox="1">
                  <a:spLocks noRot="1" noChangeAspect="1" noMove="1" noResize="1" noEditPoints="1" noAdjustHandles="1" noChangeArrowheads="1" noChangeShapeType="1" noTextEdit="1"/>
                </p:cNvSpPr>
                <p:nvPr/>
              </p:nvSpPr>
              <p:spPr>
                <a:xfrm>
                  <a:off x="8348613" y="5132159"/>
                  <a:ext cx="376000" cy="369332"/>
                </a:xfrm>
                <a:prstGeom prst="rect">
                  <a:avLst/>
                </a:prstGeom>
                <a:blipFill>
                  <a:blip r:embed="rId6"/>
                  <a:stretch>
                    <a:fillRect/>
                  </a:stretch>
                </a:blipFill>
              </p:spPr>
              <p:txBody>
                <a:bodyPr/>
                <a:lstStyle/>
                <a:p>
                  <a:r>
                    <a:rPr lang="de-DE">
                      <a:noFill/>
                    </a:rPr>
                    <a:t> </a:t>
                  </a:r>
                </a:p>
              </p:txBody>
            </p:sp>
          </mc:Fallback>
        </mc:AlternateContent>
      </p:grpSp>
      <p:grpSp>
        <p:nvGrpSpPr>
          <p:cNvPr id="50" name="Gruppieren 49">
            <a:extLst>
              <a:ext uri="{FF2B5EF4-FFF2-40B4-BE49-F238E27FC236}">
                <a16:creationId xmlns:a16="http://schemas.microsoft.com/office/drawing/2014/main" id="{84088106-EA12-40FB-CCAB-D4372D77D338}"/>
              </a:ext>
            </a:extLst>
          </p:cNvPr>
          <p:cNvGrpSpPr/>
          <p:nvPr/>
        </p:nvGrpSpPr>
        <p:grpSpPr>
          <a:xfrm>
            <a:off x="11199933" y="2817866"/>
            <a:ext cx="1213608" cy="1212024"/>
            <a:chOff x="11199933" y="3261060"/>
            <a:chExt cx="1213608" cy="1212024"/>
          </a:xfrm>
        </p:grpSpPr>
        <p:sp>
          <p:nvSpPr>
            <p:cNvPr id="51" name="Teilkreis 50">
              <a:extLst>
                <a:ext uri="{FF2B5EF4-FFF2-40B4-BE49-F238E27FC236}">
                  <a16:creationId xmlns:a16="http://schemas.microsoft.com/office/drawing/2014/main" id="{A06EA624-4EE9-53E7-9917-D26F13A97D33}"/>
                </a:ext>
              </a:extLst>
            </p:cNvPr>
            <p:cNvSpPr/>
            <p:nvPr/>
          </p:nvSpPr>
          <p:spPr>
            <a:xfrm>
              <a:off x="11201517" y="3261060"/>
              <a:ext cx="1212024" cy="1212024"/>
            </a:xfrm>
            <a:prstGeom prst="pie">
              <a:avLst>
                <a:gd name="adj1" fmla="val 9160914"/>
                <a:gd name="adj2" fmla="val 11485776"/>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dirty="0">
                <a:solidFill>
                  <a:schemeClr val="tx1"/>
                </a:solidFill>
              </a:endParaRPr>
            </a:p>
          </p:txBody>
        </p:sp>
        <mc:AlternateContent xmlns:mc="http://schemas.openxmlformats.org/markup-compatibility/2006" xmlns:a14="http://schemas.microsoft.com/office/drawing/2010/main">
          <mc:Choice Requires="a14">
            <p:sp>
              <p:nvSpPr>
                <p:cNvPr id="52" name="Textfeld 51">
                  <a:extLst>
                    <a:ext uri="{FF2B5EF4-FFF2-40B4-BE49-F238E27FC236}">
                      <a16:creationId xmlns:a16="http://schemas.microsoft.com/office/drawing/2014/main" id="{1D2151E4-A16B-F635-A12E-2313230F74BC}"/>
                    </a:ext>
                  </a:extLst>
                </p:cNvPr>
                <p:cNvSpPr txBox="1"/>
                <p:nvPr/>
              </p:nvSpPr>
              <p:spPr>
                <a:xfrm>
                  <a:off x="11199933" y="3744246"/>
                  <a:ext cx="37760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𝛽</m:t>
                        </m:r>
                      </m:oMath>
                    </m:oMathPara>
                  </a14:m>
                  <a:endParaRPr lang="de-DE" dirty="0"/>
                </a:p>
              </p:txBody>
            </p:sp>
          </mc:Choice>
          <mc:Fallback xmlns="">
            <p:sp>
              <p:nvSpPr>
                <p:cNvPr id="26" name="Textfeld 25">
                  <a:extLst>
                    <a:ext uri="{FF2B5EF4-FFF2-40B4-BE49-F238E27FC236}">
                      <a16:creationId xmlns:a16="http://schemas.microsoft.com/office/drawing/2014/main" id="{1D2151E4-A16B-F635-A12E-2313230F74BC}"/>
                    </a:ext>
                  </a:extLst>
                </p:cNvPr>
                <p:cNvSpPr txBox="1">
                  <a:spLocks noRot="1" noChangeAspect="1" noMove="1" noResize="1" noEditPoints="1" noAdjustHandles="1" noChangeArrowheads="1" noChangeShapeType="1" noTextEdit="1"/>
                </p:cNvSpPr>
                <p:nvPr/>
              </p:nvSpPr>
              <p:spPr>
                <a:xfrm>
                  <a:off x="11199933" y="3744246"/>
                  <a:ext cx="377604" cy="369332"/>
                </a:xfrm>
                <a:prstGeom prst="rect">
                  <a:avLst/>
                </a:prstGeom>
                <a:blipFill>
                  <a:blip r:embed="rId7"/>
                  <a:stretch>
                    <a:fillRect b="-13115"/>
                  </a:stretch>
                </a:blipFill>
              </p:spPr>
              <p:txBody>
                <a:bodyPr/>
                <a:lstStyle/>
                <a:p>
                  <a:r>
                    <a:rPr lang="de-DE">
                      <a:noFill/>
                    </a:rPr>
                    <a:t> </a:t>
                  </a:r>
                </a:p>
              </p:txBody>
            </p:sp>
          </mc:Fallback>
        </mc:AlternateContent>
      </p:grpSp>
      <p:grpSp>
        <p:nvGrpSpPr>
          <p:cNvPr id="53" name="Gruppieren 52">
            <a:extLst>
              <a:ext uri="{FF2B5EF4-FFF2-40B4-BE49-F238E27FC236}">
                <a16:creationId xmlns:a16="http://schemas.microsoft.com/office/drawing/2014/main" id="{F1F93549-88DE-5BE8-F033-74E6F73E16FA}"/>
              </a:ext>
            </a:extLst>
          </p:cNvPr>
          <p:cNvGrpSpPr/>
          <p:nvPr/>
        </p:nvGrpSpPr>
        <p:grpSpPr>
          <a:xfrm>
            <a:off x="8379681" y="2426127"/>
            <a:ext cx="773952" cy="795845"/>
            <a:chOff x="8379681" y="2869321"/>
            <a:chExt cx="773952" cy="795845"/>
          </a:xfrm>
        </p:grpSpPr>
        <p:sp>
          <p:nvSpPr>
            <p:cNvPr id="54" name="Teilkreis 53">
              <a:extLst>
                <a:ext uri="{FF2B5EF4-FFF2-40B4-BE49-F238E27FC236}">
                  <a16:creationId xmlns:a16="http://schemas.microsoft.com/office/drawing/2014/main" id="{E9B41D69-67B1-A973-C0C7-8D60C59318A9}"/>
                </a:ext>
              </a:extLst>
            </p:cNvPr>
            <p:cNvSpPr/>
            <p:nvPr/>
          </p:nvSpPr>
          <p:spPr>
            <a:xfrm>
              <a:off x="8379681" y="2869321"/>
              <a:ext cx="773952" cy="773952"/>
            </a:xfrm>
            <a:prstGeom prst="pie">
              <a:avLst>
                <a:gd name="adj1" fmla="val 635879"/>
                <a:gd name="adj2" fmla="val 6072819"/>
              </a:avLst>
            </a:prstGeom>
            <a:solidFill>
              <a:srgbClr val="000000">
                <a:alpha val="20000"/>
              </a:srgbClr>
            </a:solid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dirty="0">
                <a:solidFill>
                  <a:schemeClr val="tx1"/>
                </a:solidFill>
              </a:endParaRPr>
            </a:p>
          </p:txBody>
        </p:sp>
        <mc:AlternateContent xmlns:mc="http://schemas.openxmlformats.org/markup-compatibility/2006" xmlns:a14="http://schemas.microsoft.com/office/drawing/2010/main">
          <mc:Choice Requires="a14">
            <p:sp>
              <p:nvSpPr>
                <p:cNvPr id="55" name="Textfeld 54">
                  <a:extLst>
                    <a:ext uri="{FF2B5EF4-FFF2-40B4-BE49-F238E27FC236}">
                      <a16:creationId xmlns:a16="http://schemas.microsoft.com/office/drawing/2014/main" id="{949DE468-8BA8-1FC8-363B-7DD669829855}"/>
                    </a:ext>
                  </a:extLst>
                </p:cNvPr>
                <p:cNvSpPr txBox="1"/>
                <p:nvPr/>
              </p:nvSpPr>
              <p:spPr>
                <a:xfrm>
                  <a:off x="8668331" y="3295834"/>
                  <a:ext cx="359201"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𝛾</m:t>
                        </m:r>
                      </m:oMath>
                    </m:oMathPara>
                  </a14:m>
                  <a:endParaRPr lang="de-DE" dirty="0"/>
                </a:p>
              </p:txBody>
            </p:sp>
          </mc:Choice>
          <mc:Fallback xmlns="">
            <p:sp>
              <p:nvSpPr>
                <p:cNvPr id="3" name="Textfeld 2">
                  <a:extLst>
                    <a:ext uri="{FF2B5EF4-FFF2-40B4-BE49-F238E27FC236}">
                      <a16:creationId xmlns:a16="http://schemas.microsoft.com/office/drawing/2014/main" id="{949DE468-8BA8-1FC8-363B-7DD669829855}"/>
                    </a:ext>
                  </a:extLst>
                </p:cNvPr>
                <p:cNvSpPr txBox="1">
                  <a:spLocks noRot="1" noChangeAspect="1" noMove="1" noResize="1" noEditPoints="1" noAdjustHandles="1" noChangeArrowheads="1" noChangeShapeType="1" noTextEdit="1"/>
                </p:cNvSpPr>
                <p:nvPr/>
              </p:nvSpPr>
              <p:spPr>
                <a:xfrm>
                  <a:off x="8668331" y="3295834"/>
                  <a:ext cx="359201" cy="369332"/>
                </a:xfrm>
                <a:prstGeom prst="rect">
                  <a:avLst/>
                </a:prstGeom>
                <a:blipFill>
                  <a:blip r:embed="rId8"/>
                  <a:stretch>
                    <a:fillRect b="-5000"/>
                  </a:stretch>
                </a:blipFill>
              </p:spPr>
              <p:txBody>
                <a:bodyPr/>
                <a:lstStyle/>
                <a:p>
                  <a:r>
                    <a:rPr lang="de-DE">
                      <a:noFill/>
                    </a:rPr>
                    <a:t> </a:t>
                  </a:r>
                </a:p>
              </p:txBody>
            </p:sp>
          </mc:Fallback>
        </mc:AlternateContent>
      </p:grpSp>
      <p:grpSp>
        <p:nvGrpSpPr>
          <p:cNvPr id="56" name="Gruppieren 55">
            <a:extLst>
              <a:ext uri="{FF2B5EF4-FFF2-40B4-BE49-F238E27FC236}">
                <a16:creationId xmlns:a16="http://schemas.microsoft.com/office/drawing/2014/main" id="{6F5C9BE9-BE0D-564A-E0F4-5F7E00AB09E4}"/>
              </a:ext>
            </a:extLst>
          </p:cNvPr>
          <p:cNvGrpSpPr/>
          <p:nvPr/>
        </p:nvGrpSpPr>
        <p:grpSpPr>
          <a:xfrm>
            <a:off x="8156573" y="2207091"/>
            <a:ext cx="1212024" cy="1278627"/>
            <a:chOff x="8156573" y="2650285"/>
            <a:chExt cx="1212024" cy="1278627"/>
          </a:xfrm>
        </p:grpSpPr>
        <p:sp>
          <p:nvSpPr>
            <p:cNvPr id="57" name="Teilkreis 56">
              <a:extLst>
                <a:ext uri="{FF2B5EF4-FFF2-40B4-BE49-F238E27FC236}">
                  <a16:creationId xmlns:a16="http://schemas.microsoft.com/office/drawing/2014/main" id="{8BF46F0E-7D33-D54F-9247-2C1DC9FE4952}"/>
                </a:ext>
              </a:extLst>
            </p:cNvPr>
            <p:cNvSpPr/>
            <p:nvPr/>
          </p:nvSpPr>
          <p:spPr>
            <a:xfrm>
              <a:off x="8156573" y="2650285"/>
              <a:ext cx="1212024" cy="1212024"/>
            </a:xfrm>
            <a:prstGeom prst="pie">
              <a:avLst>
                <a:gd name="adj1" fmla="val 2950934"/>
                <a:gd name="adj2" fmla="val 6072819"/>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dirty="0">
                <a:solidFill>
                  <a:schemeClr val="tx1"/>
                </a:solidFill>
              </a:endParaRPr>
            </a:p>
          </p:txBody>
        </p:sp>
        <mc:AlternateContent xmlns:mc="http://schemas.openxmlformats.org/markup-compatibility/2006" xmlns:a14="http://schemas.microsoft.com/office/drawing/2010/main">
          <mc:Choice Requires="a14">
            <p:sp>
              <p:nvSpPr>
                <p:cNvPr id="58" name="Textfeld 57">
                  <a:extLst>
                    <a:ext uri="{FF2B5EF4-FFF2-40B4-BE49-F238E27FC236}">
                      <a16:creationId xmlns:a16="http://schemas.microsoft.com/office/drawing/2014/main" id="{90626B34-C8EB-6A70-F6AE-B85962346C45}"/>
                    </a:ext>
                  </a:extLst>
                </p:cNvPr>
                <p:cNvSpPr txBox="1"/>
                <p:nvPr/>
              </p:nvSpPr>
              <p:spPr>
                <a:xfrm>
                  <a:off x="8702990" y="3559580"/>
                  <a:ext cx="36362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𝛿</m:t>
                        </m:r>
                      </m:oMath>
                    </m:oMathPara>
                  </a14:m>
                  <a:endParaRPr lang="de-DE" dirty="0"/>
                </a:p>
              </p:txBody>
            </p:sp>
          </mc:Choice>
          <mc:Fallback xmlns="">
            <p:sp>
              <p:nvSpPr>
                <p:cNvPr id="31" name="Textfeld 30">
                  <a:extLst>
                    <a:ext uri="{FF2B5EF4-FFF2-40B4-BE49-F238E27FC236}">
                      <a16:creationId xmlns:a16="http://schemas.microsoft.com/office/drawing/2014/main" id="{90626B34-C8EB-6A70-F6AE-B85962346C45}"/>
                    </a:ext>
                  </a:extLst>
                </p:cNvPr>
                <p:cNvSpPr txBox="1">
                  <a:spLocks noRot="1" noChangeAspect="1" noMove="1" noResize="1" noEditPoints="1" noAdjustHandles="1" noChangeArrowheads="1" noChangeShapeType="1" noTextEdit="1"/>
                </p:cNvSpPr>
                <p:nvPr/>
              </p:nvSpPr>
              <p:spPr>
                <a:xfrm>
                  <a:off x="8702990" y="3559580"/>
                  <a:ext cx="363625" cy="369332"/>
                </a:xfrm>
                <a:prstGeom prst="rect">
                  <a:avLst/>
                </a:prstGeom>
                <a:blipFill>
                  <a:blip r:embed="rId9"/>
                  <a:stretch>
                    <a:fillRect/>
                  </a:stretch>
                </a:blipFill>
              </p:spPr>
              <p:txBody>
                <a:bodyPr/>
                <a:lstStyle/>
                <a:p>
                  <a:r>
                    <a:rPr lang="de-DE">
                      <a:noFill/>
                    </a:rPr>
                    <a:t> </a:t>
                  </a:r>
                </a:p>
              </p:txBody>
            </p:sp>
          </mc:Fallback>
        </mc:AlternateContent>
      </p:grpSp>
      <p:grpSp>
        <p:nvGrpSpPr>
          <p:cNvPr id="59" name="Gruppieren 58">
            <a:extLst>
              <a:ext uri="{FF2B5EF4-FFF2-40B4-BE49-F238E27FC236}">
                <a16:creationId xmlns:a16="http://schemas.microsoft.com/office/drawing/2014/main" id="{A09536E4-9FF1-C109-DE8C-C61DCE242BA1}"/>
              </a:ext>
            </a:extLst>
          </p:cNvPr>
          <p:cNvGrpSpPr/>
          <p:nvPr/>
        </p:nvGrpSpPr>
        <p:grpSpPr>
          <a:xfrm>
            <a:off x="8058825" y="2104937"/>
            <a:ext cx="1412665" cy="1412665"/>
            <a:chOff x="8058825" y="2548131"/>
            <a:chExt cx="1412665" cy="1412665"/>
          </a:xfrm>
        </p:grpSpPr>
        <p:sp>
          <p:nvSpPr>
            <p:cNvPr id="60" name="Teilkreis 59">
              <a:extLst>
                <a:ext uri="{FF2B5EF4-FFF2-40B4-BE49-F238E27FC236}">
                  <a16:creationId xmlns:a16="http://schemas.microsoft.com/office/drawing/2014/main" id="{60C1F06E-6BD5-F19A-7555-0A98550F2C97}"/>
                </a:ext>
              </a:extLst>
            </p:cNvPr>
            <p:cNvSpPr/>
            <p:nvPr/>
          </p:nvSpPr>
          <p:spPr>
            <a:xfrm>
              <a:off x="8058825" y="2548131"/>
              <a:ext cx="1412665" cy="1412665"/>
            </a:xfrm>
            <a:prstGeom prst="pie">
              <a:avLst>
                <a:gd name="adj1" fmla="val 664837"/>
                <a:gd name="adj2" fmla="val 2960529"/>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dirty="0">
                <a:solidFill>
                  <a:schemeClr val="tx1"/>
                </a:solidFill>
              </a:endParaRPr>
            </a:p>
          </p:txBody>
        </p:sp>
        <mc:AlternateContent xmlns:mc="http://schemas.openxmlformats.org/markup-compatibility/2006" xmlns:a14="http://schemas.microsoft.com/office/drawing/2010/main">
          <mc:Choice Requires="a14">
            <p:sp>
              <p:nvSpPr>
                <p:cNvPr id="61" name="Textfeld 60">
                  <a:extLst>
                    <a:ext uri="{FF2B5EF4-FFF2-40B4-BE49-F238E27FC236}">
                      <a16:creationId xmlns:a16="http://schemas.microsoft.com/office/drawing/2014/main" id="{8B49A38A-55FC-0EC4-D55F-2A86369AA368}"/>
                    </a:ext>
                  </a:extLst>
                </p:cNvPr>
                <p:cNvSpPr txBox="1"/>
                <p:nvPr/>
              </p:nvSpPr>
              <p:spPr>
                <a:xfrm>
                  <a:off x="9075784" y="3339900"/>
                  <a:ext cx="34426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𝜀</m:t>
                        </m:r>
                      </m:oMath>
                    </m:oMathPara>
                  </a14:m>
                  <a:endParaRPr lang="de-DE" dirty="0"/>
                </a:p>
              </p:txBody>
            </p:sp>
          </mc:Choice>
          <mc:Fallback xmlns="">
            <p:sp>
              <p:nvSpPr>
                <p:cNvPr id="34" name="Textfeld 33">
                  <a:extLst>
                    <a:ext uri="{FF2B5EF4-FFF2-40B4-BE49-F238E27FC236}">
                      <a16:creationId xmlns:a16="http://schemas.microsoft.com/office/drawing/2014/main" id="{8B49A38A-55FC-0EC4-D55F-2A86369AA368}"/>
                    </a:ext>
                  </a:extLst>
                </p:cNvPr>
                <p:cNvSpPr txBox="1">
                  <a:spLocks noRot="1" noChangeAspect="1" noMove="1" noResize="1" noEditPoints="1" noAdjustHandles="1" noChangeArrowheads="1" noChangeShapeType="1" noTextEdit="1"/>
                </p:cNvSpPr>
                <p:nvPr/>
              </p:nvSpPr>
              <p:spPr>
                <a:xfrm>
                  <a:off x="9075784" y="3339900"/>
                  <a:ext cx="344260" cy="369332"/>
                </a:xfrm>
                <a:prstGeom prst="rect">
                  <a:avLst/>
                </a:prstGeom>
                <a:blipFill>
                  <a:blip r:embed="rId10"/>
                  <a:stretch>
                    <a:fillRect/>
                  </a:stretch>
                </a:blipFill>
              </p:spPr>
              <p:txBody>
                <a:bodyPr/>
                <a:lstStyle/>
                <a:p>
                  <a:r>
                    <a:rPr lang="de-DE">
                      <a:noFill/>
                    </a:rPr>
                    <a:t> </a:t>
                  </a:r>
                </a:p>
              </p:txBody>
            </p:sp>
          </mc:Fallback>
        </mc:AlternateContent>
      </p:grpSp>
      <p:pic>
        <p:nvPicPr>
          <p:cNvPr id="62" name="Grafik 61" descr="Ein Bild, das Dunkelheit, Astronomisches Objekt, Schwarz, Mond enthält.&#10;&#10;Automatisch generierte Beschreibung">
            <a:extLst>
              <a:ext uri="{FF2B5EF4-FFF2-40B4-BE49-F238E27FC236}">
                <a16:creationId xmlns:a16="http://schemas.microsoft.com/office/drawing/2014/main" id="{F4F38D3E-757D-D1C0-35DE-FBE58E4A4574}"/>
              </a:ext>
            </a:extLst>
          </p:cNvPr>
          <p:cNvPicPr>
            <a:picLocks noChangeAspect="1"/>
          </p:cNvPicPr>
          <p:nvPr/>
        </p:nvPicPr>
        <p:blipFill>
          <a:blip r:embed="rId11"/>
          <a:stretch>
            <a:fillRect/>
          </a:stretch>
        </p:blipFill>
        <p:spPr>
          <a:xfrm>
            <a:off x="8058825" y="2329256"/>
            <a:ext cx="3980100" cy="3980100"/>
          </a:xfrm>
          <a:prstGeom prst="rect">
            <a:avLst/>
          </a:prstGeom>
        </p:spPr>
      </p:pic>
      <p:grpSp>
        <p:nvGrpSpPr>
          <p:cNvPr id="63" name="Gruppieren 62">
            <a:extLst>
              <a:ext uri="{FF2B5EF4-FFF2-40B4-BE49-F238E27FC236}">
                <a16:creationId xmlns:a16="http://schemas.microsoft.com/office/drawing/2014/main" id="{095F55F7-E9A6-42F6-C221-0C705E9989E5}"/>
              </a:ext>
            </a:extLst>
          </p:cNvPr>
          <p:cNvGrpSpPr/>
          <p:nvPr/>
        </p:nvGrpSpPr>
        <p:grpSpPr>
          <a:xfrm>
            <a:off x="8260080" y="2799300"/>
            <a:ext cx="3581270" cy="2411546"/>
            <a:chOff x="8260080" y="3242494"/>
            <a:chExt cx="3581270" cy="2411546"/>
          </a:xfrm>
        </p:grpSpPr>
        <p:cxnSp>
          <p:nvCxnSpPr>
            <p:cNvPr id="64" name="Gerader Verbinder 63">
              <a:extLst>
                <a:ext uri="{FF2B5EF4-FFF2-40B4-BE49-F238E27FC236}">
                  <a16:creationId xmlns:a16="http://schemas.microsoft.com/office/drawing/2014/main" id="{1BF59B7A-D761-72BE-13DB-A75ACA4EDCAF}"/>
                </a:ext>
              </a:extLst>
            </p:cNvPr>
            <p:cNvCxnSpPr>
              <a:cxnSpLocks/>
            </p:cNvCxnSpPr>
            <p:nvPr/>
          </p:nvCxnSpPr>
          <p:spPr>
            <a:xfrm flipV="1">
              <a:off x="8260080" y="3855720"/>
              <a:ext cx="3581270" cy="1798320"/>
            </a:xfrm>
            <a:prstGeom prst="line">
              <a:avLst/>
            </a:prstGeom>
            <a:ln w="38100">
              <a:solidFill>
                <a:schemeClr val="accent5"/>
              </a:solidFill>
            </a:ln>
          </p:spPr>
          <p:style>
            <a:lnRef idx="2">
              <a:schemeClr val="accent1"/>
            </a:lnRef>
            <a:fillRef idx="0">
              <a:schemeClr val="accent1"/>
            </a:fillRef>
            <a:effectRef idx="1">
              <a:schemeClr val="accent1"/>
            </a:effectRef>
            <a:fontRef idx="minor">
              <a:schemeClr val="tx1"/>
            </a:fontRef>
          </p:style>
        </p:cxnSp>
        <p:cxnSp>
          <p:nvCxnSpPr>
            <p:cNvPr id="65" name="Gerader Verbinder 64">
              <a:extLst>
                <a:ext uri="{FF2B5EF4-FFF2-40B4-BE49-F238E27FC236}">
                  <a16:creationId xmlns:a16="http://schemas.microsoft.com/office/drawing/2014/main" id="{C1979C55-B694-DAF3-1AFA-0D28D0CFD8F6}"/>
                </a:ext>
              </a:extLst>
            </p:cNvPr>
            <p:cNvCxnSpPr>
              <a:cxnSpLocks/>
            </p:cNvCxnSpPr>
            <p:nvPr/>
          </p:nvCxnSpPr>
          <p:spPr>
            <a:xfrm>
              <a:off x="8763000" y="3242494"/>
              <a:ext cx="1272540" cy="1497146"/>
            </a:xfrm>
            <a:prstGeom prst="line">
              <a:avLst/>
            </a:prstGeom>
            <a:ln w="38100">
              <a:solidFill>
                <a:schemeClr val="accent5"/>
              </a:solidFill>
            </a:ln>
          </p:spPr>
          <p:style>
            <a:lnRef idx="2">
              <a:schemeClr val="accent1"/>
            </a:lnRef>
            <a:fillRef idx="0">
              <a:schemeClr val="accent1"/>
            </a:fillRef>
            <a:effectRef idx="1">
              <a:schemeClr val="accent1"/>
            </a:effectRef>
            <a:fontRef idx="minor">
              <a:schemeClr val="tx1"/>
            </a:fontRef>
          </p:style>
        </p:cxnSp>
        <p:sp>
          <p:nvSpPr>
            <p:cNvPr id="66" name="Textfeld 65">
              <a:extLst>
                <a:ext uri="{FF2B5EF4-FFF2-40B4-BE49-F238E27FC236}">
                  <a16:creationId xmlns:a16="http://schemas.microsoft.com/office/drawing/2014/main" id="{C60B34FC-AB8A-21DF-D8A2-7504CD66FD28}"/>
                </a:ext>
              </a:extLst>
            </p:cNvPr>
            <p:cNvSpPr txBox="1"/>
            <p:nvPr/>
          </p:nvSpPr>
          <p:spPr>
            <a:xfrm>
              <a:off x="9442671" y="3806401"/>
              <a:ext cx="264816" cy="369332"/>
            </a:xfrm>
            <a:prstGeom prst="rect">
              <a:avLst/>
            </a:prstGeom>
            <a:noFill/>
          </p:spPr>
          <p:txBody>
            <a:bodyPr wrap="none" rtlCol="0">
              <a:spAutoFit/>
            </a:bodyPr>
            <a:lstStyle/>
            <a:p>
              <a:r>
                <a:rPr lang="de-DE" b="1" dirty="0">
                  <a:solidFill>
                    <a:schemeClr val="accent5"/>
                  </a:solidFill>
                  <a:latin typeface="Calibri" panose="020F0502020204030204" pitchFamily="34" charset="0"/>
                  <a:ea typeface="Calibri" panose="020F0502020204030204" pitchFamily="34" charset="0"/>
                  <a:cs typeface="Calibri" panose="020F0502020204030204" pitchFamily="34" charset="0"/>
                </a:rPr>
                <a:t>r</a:t>
              </a:r>
            </a:p>
          </p:txBody>
        </p:sp>
        <p:sp>
          <p:nvSpPr>
            <p:cNvPr id="67" name="Textfeld 66">
              <a:extLst>
                <a:ext uri="{FF2B5EF4-FFF2-40B4-BE49-F238E27FC236}">
                  <a16:creationId xmlns:a16="http://schemas.microsoft.com/office/drawing/2014/main" id="{4619B011-00F5-52DD-B273-9FA0FBEC63F9}"/>
                </a:ext>
              </a:extLst>
            </p:cNvPr>
            <p:cNvSpPr txBox="1"/>
            <p:nvPr/>
          </p:nvSpPr>
          <p:spPr>
            <a:xfrm>
              <a:off x="10715211" y="4010000"/>
              <a:ext cx="264816" cy="369332"/>
            </a:xfrm>
            <a:prstGeom prst="rect">
              <a:avLst/>
            </a:prstGeom>
            <a:noFill/>
          </p:spPr>
          <p:txBody>
            <a:bodyPr wrap="none" rtlCol="0">
              <a:spAutoFit/>
            </a:bodyPr>
            <a:lstStyle/>
            <a:p>
              <a:r>
                <a:rPr lang="de-DE" b="1" dirty="0">
                  <a:solidFill>
                    <a:schemeClr val="accent5"/>
                  </a:solidFill>
                  <a:latin typeface="Calibri" panose="020F0502020204030204" pitchFamily="34" charset="0"/>
                  <a:ea typeface="Calibri" panose="020F0502020204030204" pitchFamily="34" charset="0"/>
                  <a:cs typeface="Calibri" panose="020F0502020204030204" pitchFamily="34" charset="0"/>
                </a:rPr>
                <a:t>r</a:t>
              </a:r>
            </a:p>
          </p:txBody>
        </p:sp>
        <p:sp>
          <p:nvSpPr>
            <p:cNvPr id="68" name="Textfeld 67">
              <a:extLst>
                <a:ext uri="{FF2B5EF4-FFF2-40B4-BE49-F238E27FC236}">
                  <a16:creationId xmlns:a16="http://schemas.microsoft.com/office/drawing/2014/main" id="{9F7144B9-4F79-9467-745B-45A136050394}"/>
                </a:ext>
              </a:extLst>
            </p:cNvPr>
            <p:cNvSpPr txBox="1"/>
            <p:nvPr/>
          </p:nvSpPr>
          <p:spPr>
            <a:xfrm>
              <a:off x="9119818" y="4840352"/>
              <a:ext cx="264816" cy="369332"/>
            </a:xfrm>
            <a:prstGeom prst="rect">
              <a:avLst/>
            </a:prstGeom>
            <a:noFill/>
          </p:spPr>
          <p:txBody>
            <a:bodyPr wrap="none" rtlCol="0">
              <a:spAutoFit/>
            </a:bodyPr>
            <a:lstStyle/>
            <a:p>
              <a:r>
                <a:rPr lang="de-DE" b="1" dirty="0">
                  <a:solidFill>
                    <a:schemeClr val="accent5"/>
                  </a:solidFill>
                  <a:latin typeface="Calibri" panose="020F0502020204030204" pitchFamily="34" charset="0"/>
                  <a:ea typeface="Calibri" panose="020F0502020204030204" pitchFamily="34" charset="0"/>
                  <a:cs typeface="Calibri" panose="020F0502020204030204" pitchFamily="34" charset="0"/>
                </a:rPr>
                <a:t>r</a:t>
              </a:r>
            </a:p>
          </p:txBody>
        </p:sp>
      </p:grpSp>
      <p:sp>
        <p:nvSpPr>
          <p:cNvPr id="69" name="Abgerundetes Rechteck 1">
            <a:extLst>
              <a:ext uri="{FF2B5EF4-FFF2-40B4-BE49-F238E27FC236}">
                <a16:creationId xmlns:a16="http://schemas.microsoft.com/office/drawing/2014/main" id="{C5072959-FD9C-1976-0673-24D236C38257}"/>
              </a:ext>
            </a:extLst>
          </p:cNvPr>
          <p:cNvSpPr/>
          <p:nvPr/>
        </p:nvSpPr>
        <p:spPr>
          <a:xfrm>
            <a:off x="-104774" y="759545"/>
            <a:ext cx="3739226" cy="462792"/>
          </a:xfrm>
          <a:prstGeom prst="roundRect">
            <a:avLst/>
          </a:prstGeom>
          <a:solidFill>
            <a:schemeClr val="tx2">
              <a:lumMod val="10000"/>
              <a:lumOff val="90000"/>
            </a:schemeClr>
          </a:solidFill>
          <a:ln>
            <a:noFill/>
          </a:ln>
        </p:spPr>
        <p:style>
          <a:lnRef idx="2">
            <a:schemeClr val="accent1"/>
          </a:lnRef>
          <a:fillRef idx="1">
            <a:schemeClr val="lt1"/>
          </a:fillRef>
          <a:effectRef idx="0">
            <a:schemeClr val="accent1"/>
          </a:effectRef>
          <a:fontRef idx="minor">
            <a:schemeClr val="dk1"/>
          </a:fontRef>
        </p:style>
        <p:txBody>
          <a:bodyPr rot="0" spcFirstLastPara="0" vert="horz" wrap="square" lIns="36000" tIns="0" rIns="36000" bIns="0" numCol="1" spcCol="0" rtlCol="0" fromWordArt="0" anchor="ctr" anchorCtr="0" forceAA="0" compatLnSpc="1">
            <a:prstTxWarp prst="textNoShape">
              <a:avLst/>
            </a:prstTxWarp>
            <a:noAutofit/>
          </a:bodyPr>
          <a:lstStyle/>
          <a:p>
            <a:pPr algn="r"/>
            <a:r>
              <a:rPr lang="de-DE" sz="2000" dirty="0">
                <a:effectLst/>
                <a:latin typeface="Calibri" panose="020F0502020204030204" pitchFamily="34" charset="0"/>
                <a:ea typeface="MS Mincho" panose="02020609040205080304" pitchFamily="49" charset="-128"/>
                <a:cs typeface="Arial" panose="020B0604020202020204" pitchFamily="34" charset="0"/>
              </a:rPr>
              <a:t>Gegeben ist (Voraussetzung): </a:t>
            </a:r>
          </a:p>
        </p:txBody>
      </p:sp>
    </p:spTree>
    <p:extLst>
      <p:ext uri="{BB962C8B-B14F-4D97-AF65-F5344CB8AC3E}">
        <p14:creationId xmlns:p14="http://schemas.microsoft.com/office/powerpoint/2010/main" val="3687581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500"/>
                                        <p:tgtEl>
                                          <p:spTgt spid="6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xEl>
                                              <p:pRg st="1" end="1"/>
                                            </p:txEl>
                                          </p:spTgt>
                                        </p:tgtEl>
                                        <p:attrNameLst>
                                          <p:attrName>style.visibility</p:attrName>
                                        </p:attrNameLst>
                                      </p:cBhvr>
                                      <p:to>
                                        <p:strVal val="visible"/>
                                      </p:to>
                                    </p:set>
                                    <p:animEffect transition="in" filter="fade">
                                      <p:cBhvr>
                                        <p:cTn id="12" dur="500"/>
                                        <p:tgtEl>
                                          <p:spTgt spid="2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fade">
                                      <p:cBhvr>
                                        <p:cTn id="17" dur="500"/>
                                        <p:tgtEl>
                                          <p:spTgt spid="4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6"/>
                                        </p:tgtEl>
                                        <p:attrNameLst>
                                          <p:attrName>style.visibility</p:attrName>
                                        </p:attrNameLst>
                                      </p:cBhvr>
                                      <p:to>
                                        <p:strVal val="visible"/>
                                      </p:to>
                                    </p:set>
                                    <p:animEffect transition="in" filter="fade">
                                      <p:cBhvr>
                                        <p:cTn id="20" dur="500"/>
                                        <p:tgtEl>
                                          <p:spTgt spid="46"/>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3">
                                            <p:txEl>
                                              <p:pRg st="2" end="2"/>
                                            </p:txEl>
                                          </p:spTgt>
                                        </p:tgtEl>
                                        <p:attrNameLst>
                                          <p:attrName>style.visibility</p:attrName>
                                        </p:attrNameLst>
                                      </p:cBhvr>
                                      <p:to>
                                        <p:strVal val="visible"/>
                                      </p:to>
                                    </p:set>
                                    <p:animEffect transition="in" filter="fade">
                                      <p:cBhvr>
                                        <p:cTn id="25" dur="500"/>
                                        <p:tgtEl>
                                          <p:spTgt spid="23">
                                            <p:txEl>
                                              <p:pRg st="2" end="2"/>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xEl>
                                              <p:pRg st="3" end="3"/>
                                            </p:txEl>
                                          </p:spTgt>
                                        </p:tgtEl>
                                        <p:attrNameLst>
                                          <p:attrName>style.visibility</p:attrName>
                                        </p:attrNameLst>
                                      </p:cBhvr>
                                      <p:to>
                                        <p:strVal val="visible"/>
                                      </p:to>
                                    </p:set>
                                    <p:animEffect transition="in" filter="fade">
                                      <p:cBhvr>
                                        <p:cTn id="28" dur="500"/>
                                        <p:tgtEl>
                                          <p:spTgt spid="2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par>
                                <p:cTn id="34" presetID="10" presetClass="entr" presetSubtype="0" fill="hold" nodeType="withEffect">
                                  <p:stCondLst>
                                    <p:cond delay="0"/>
                                  </p:stCondLst>
                                  <p:childTnLst>
                                    <p:set>
                                      <p:cBhvr>
                                        <p:cTn id="35" dur="1" fill="hold">
                                          <p:stCondLst>
                                            <p:cond delay="0"/>
                                          </p:stCondLst>
                                        </p:cTn>
                                        <p:tgtEl>
                                          <p:spTgt spid="47"/>
                                        </p:tgtEl>
                                        <p:attrNameLst>
                                          <p:attrName>style.visibility</p:attrName>
                                        </p:attrNameLst>
                                      </p:cBhvr>
                                      <p:to>
                                        <p:strVal val="visible"/>
                                      </p:to>
                                    </p:set>
                                    <p:animEffect transition="in" filter="fade">
                                      <p:cBhvr>
                                        <p:cTn id="36" dur="500"/>
                                        <p:tgtEl>
                                          <p:spTgt spid="47"/>
                                        </p:tgtEl>
                                      </p:cBhvr>
                                    </p:animEffect>
                                  </p:childTnLst>
                                </p:cTn>
                              </p:par>
                              <p:par>
                                <p:cTn id="37" presetID="10" presetClass="entr" presetSubtype="0" fill="hold" nodeType="with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fade">
                                      <p:cBhvr>
                                        <p:cTn id="39" dur="500"/>
                                        <p:tgtEl>
                                          <p:spTgt spid="50"/>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3">
                                            <p:txEl>
                                              <p:pRg st="4" end="4"/>
                                            </p:txEl>
                                          </p:spTgt>
                                        </p:tgtEl>
                                        <p:attrNameLst>
                                          <p:attrName>style.visibility</p:attrName>
                                        </p:attrNameLst>
                                      </p:cBhvr>
                                      <p:to>
                                        <p:strVal val="visible"/>
                                      </p:to>
                                    </p:set>
                                    <p:animEffect transition="in" filter="fade">
                                      <p:cBhvr>
                                        <p:cTn id="44" dur="500"/>
                                        <p:tgtEl>
                                          <p:spTgt spid="23">
                                            <p:txEl>
                                              <p:pRg st="4" end="4"/>
                                            </p:txEl>
                                          </p:spTgt>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3">
                                            <p:txEl>
                                              <p:pRg st="5" end="5"/>
                                            </p:txEl>
                                          </p:spTgt>
                                        </p:tgtEl>
                                        <p:attrNameLst>
                                          <p:attrName>style.visibility</p:attrName>
                                        </p:attrNameLst>
                                      </p:cBhvr>
                                      <p:to>
                                        <p:strVal val="visible"/>
                                      </p:to>
                                    </p:set>
                                    <p:animEffect transition="in" filter="fade">
                                      <p:cBhvr>
                                        <p:cTn id="47" dur="500"/>
                                        <p:tgtEl>
                                          <p:spTgt spid="23">
                                            <p:txEl>
                                              <p:pRg st="5" end="5"/>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uiExpand="1" build="p"/>
      <p:bldP spid="36" grpId="0" animBg="1"/>
      <p:bldP spid="37" grpId="0" animBg="1"/>
      <p:bldP spid="40" grpId="0" animBg="1"/>
      <p:bldP spid="45" grpId="0" animBg="1"/>
      <p:bldP spid="46"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bgerundetes Rechteck 1">
            <a:extLst>
              <a:ext uri="{FF2B5EF4-FFF2-40B4-BE49-F238E27FC236}">
                <a16:creationId xmlns:a16="http://schemas.microsoft.com/office/drawing/2014/main" id="{C29AF34F-433C-78F0-BE11-9E0F5E61243C}"/>
              </a:ext>
            </a:extLst>
          </p:cNvPr>
          <p:cNvSpPr/>
          <p:nvPr/>
        </p:nvSpPr>
        <p:spPr>
          <a:xfrm>
            <a:off x="-104775" y="1282929"/>
            <a:ext cx="3739227" cy="462792"/>
          </a:xfrm>
          <a:prstGeom prst="roundRect">
            <a:avLst/>
          </a:prstGeom>
          <a:solidFill>
            <a:schemeClr val="tx2">
              <a:lumMod val="10000"/>
              <a:lumOff val="90000"/>
            </a:schemeClr>
          </a:solidFill>
          <a:ln>
            <a:noFill/>
          </a:ln>
        </p:spPr>
        <p:style>
          <a:lnRef idx="2">
            <a:schemeClr val="accent1"/>
          </a:lnRef>
          <a:fillRef idx="1">
            <a:schemeClr val="lt1"/>
          </a:fillRef>
          <a:effectRef idx="0">
            <a:schemeClr val="accent1"/>
          </a:effectRef>
          <a:fontRef idx="minor">
            <a:schemeClr val="dk1"/>
          </a:fontRef>
        </p:style>
        <p:txBody>
          <a:bodyPr rot="0" spcFirstLastPara="0" vert="horz" wrap="square" lIns="36000" tIns="0" rIns="36000" bIns="0" numCol="1" spcCol="0" rtlCol="0" fromWordArt="0" anchor="ctr" anchorCtr="0" forceAA="0" compatLnSpc="1">
            <a:prstTxWarp prst="textNoShape">
              <a:avLst/>
            </a:prstTxWarp>
            <a:noAutofit/>
          </a:bodyPr>
          <a:lstStyle/>
          <a:p>
            <a:pPr algn="r"/>
            <a:r>
              <a:rPr lang="de-DE" sz="2000">
                <a:effectLst/>
                <a:latin typeface="Calibri" panose="020F0502020204030204" pitchFamily="34" charset="0"/>
                <a:ea typeface="MS Mincho" panose="02020609040205080304" pitchFamily="49" charset="-128"/>
                <a:cs typeface="Arial" panose="020B0604020202020204" pitchFamily="34" charset="0"/>
              </a:rPr>
              <a:t>Ich muss zeigen (Behauptung): </a:t>
            </a:r>
          </a:p>
        </p:txBody>
      </p:sp>
      <mc:AlternateContent xmlns:mc="http://schemas.openxmlformats.org/markup-compatibility/2006">
        <mc:Choice xmlns:a14="http://schemas.microsoft.com/office/drawing/2010/main" Requires="a14">
          <p:sp>
            <p:nvSpPr>
              <p:cNvPr id="12" name="Textfeld 1">
                <a:extLst>
                  <a:ext uri="{FF2B5EF4-FFF2-40B4-BE49-F238E27FC236}">
                    <a16:creationId xmlns:a16="http://schemas.microsoft.com/office/drawing/2014/main" id="{A7CA51B9-2E7F-9A8D-59F2-85C06D056BDD}"/>
                  </a:ext>
                </a:extLst>
              </p:cNvPr>
              <p:cNvSpPr txBox="1"/>
              <p:nvPr/>
            </p:nvSpPr>
            <p:spPr>
              <a:xfrm>
                <a:off x="3808072" y="759545"/>
                <a:ext cx="6551270" cy="462792"/>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r>
                  <a:rPr lang="de-DE" sz="2000" dirty="0">
                    <a:solidFill>
                      <a:schemeClr val="tx1"/>
                    </a:solidFill>
                    <a:effectLst/>
                    <a:latin typeface="Calibri" panose="020F0502020204030204" pitchFamily="34" charset="0"/>
                    <a:ea typeface="MS Mincho" panose="02020609040205080304" pitchFamily="49" charset="-128"/>
                    <a:cs typeface="Arial" panose="020B0604020202020204" pitchFamily="34" charset="0"/>
                  </a:rPr>
                  <a:t>C liegt auf dem </a:t>
                </a:r>
                <a:r>
                  <a:rPr lang="de-DE" sz="2000" dirty="0" err="1">
                    <a:solidFill>
                      <a:schemeClr val="tx1"/>
                    </a:solidFill>
                    <a:effectLst/>
                    <a:latin typeface="Calibri" panose="020F0502020204030204" pitchFamily="34" charset="0"/>
                    <a:ea typeface="MS Mincho" panose="02020609040205080304" pitchFamily="49" charset="-128"/>
                    <a:cs typeface="Arial" panose="020B0604020202020204" pitchFamily="34" charset="0"/>
                  </a:rPr>
                  <a:t>Thaleskreis</a:t>
                </a:r>
                <a:r>
                  <a:rPr lang="de-DE" sz="2000" dirty="0">
                    <a:solidFill>
                      <a:schemeClr val="tx1"/>
                    </a:solidFill>
                    <a:effectLst/>
                    <a:latin typeface="Calibri" panose="020F0502020204030204" pitchFamily="34" charset="0"/>
                    <a:ea typeface="MS Mincho" panose="02020609040205080304" pitchFamily="49" charset="-128"/>
                    <a:cs typeface="Arial" panose="020B0604020202020204" pitchFamily="34" charset="0"/>
                  </a:rPr>
                  <a:t> mit dem Durchmesser </a:t>
                </a:r>
                <a14:m>
                  <m:oMath xmlns:m="http://schemas.openxmlformats.org/officeDocument/2006/math">
                    <m:acc>
                      <m:accPr>
                        <m:chr m:val="̅"/>
                        <m:ctrlPr>
                          <a:rPr lang="de-DE" sz="2000" i="1">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ctrlPr>
                      </m:accPr>
                      <m:e>
                        <m:r>
                          <a:rPr lang="de-DE" sz="2000" i="1">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t>𝐴𝐵</m:t>
                        </m:r>
                      </m:e>
                    </m:acc>
                  </m:oMath>
                </a14:m>
                <a:r>
                  <a:rPr lang="de-DE" sz="2000" dirty="0">
                    <a:solidFill>
                      <a:schemeClr val="tx1"/>
                    </a:solidFill>
                    <a:effectLst/>
                    <a:latin typeface="Calibri" panose="020F0502020204030204" pitchFamily="34" charset="0"/>
                    <a:ea typeface="MS Mincho" panose="02020609040205080304" pitchFamily="49" charset="-128"/>
                    <a:cs typeface="Calibri" panose="020F0502020204030204" pitchFamily="34" charset="0"/>
                  </a:rPr>
                  <a:t>. </a:t>
                </a:r>
                <a:endParaRPr lang="de-DE" sz="2000" dirty="0">
                  <a:solidFill>
                    <a:schemeClr val="tx1"/>
                  </a:solidFill>
                  <a:effectLst/>
                  <a:latin typeface="Calibri" panose="020F0502020204030204" pitchFamily="34" charset="0"/>
                  <a:ea typeface="MS Mincho" panose="02020609040205080304" pitchFamily="49" charset="-128"/>
                  <a:cs typeface="Arial" panose="020B0604020202020204" pitchFamily="34" charset="0"/>
                </a:endParaRPr>
              </a:p>
            </p:txBody>
          </p:sp>
        </mc:Choice>
        <mc:Fallback>
          <p:sp>
            <p:nvSpPr>
              <p:cNvPr id="12" name="Textfeld 1">
                <a:extLst>
                  <a:ext uri="{FF2B5EF4-FFF2-40B4-BE49-F238E27FC236}">
                    <a16:creationId xmlns:a16="http://schemas.microsoft.com/office/drawing/2014/main" id="{A7CA51B9-2E7F-9A8D-59F2-85C06D056BDD}"/>
                  </a:ext>
                </a:extLst>
              </p:cNvPr>
              <p:cNvSpPr txBox="1">
                <a:spLocks noRot="1" noChangeAspect="1" noMove="1" noResize="1" noEditPoints="1" noAdjustHandles="1" noChangeArrowheads="1" noChangeShapeType="1" noTextEdit="1"/>
              </p:cNvSpPr>
              <p:nvPr/>
            </p:nvSpPr>
            <p:spPr>
              <a:xfrm>
                <a:off x="3808072" y="759545"/>
                <a:ext cx="6551270" cy="462792"/>
              </a:xfrm>
              <a:prstGeom prst="rect">
                <a:avLst/>
              </a:prstGeom>
              <a:blipFill>
                <a:blip r:embed="rId3"/>
                <a:stretch>
                  <a:fillRect l="-1024" t="-1316" b="-15789"/>
                </a:stretch>
              </a:blipFill>
              <a:ln w="6350">
                <a:noFill/>
              </a:ln>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13" name="Textfeld 1">
                <a:extLst>
                  <a:ext uri="{FF2B5EF4-FFF2-40B4-BE49-F238E27FC236}">
                    <a16:creationId xmlns:a16="http://schemas.microsoft.com/office/drawing/2014/main" id="{5075A77D-E220-7854-9139-89DEF162F12B}"/>
                  </a:ext>
                </a:extLst>
              </p:cNvPr>
              <p:cNvSpPr txBox="1"/>
              <p:nvPr/>
            </p:nvSpPr>
            <p:spPr>
              <a:xfrm>
                <a:off x="3808072" y="1282929"/>
                <a:ext cx="6551270" cy="462792"/>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a:defRPr sz="2000">
                    <a:solidFill>
                      <a:srgbClr val="215E99"/>
                    </a:solidFill>
                    <a:effectLst/>
                    <a:latin typeface="Calibri" panose="020F0502020204030204" pitchFamily="34" charset="0"/>
                    <a:ea typeface="MS Mincho" panose="02020609040205080304" pitchFamily="49" charset="-128"/>
                    <a:cs typeface="Arial" panose="020B0604020202020204" pitchFamily="34" charset="0"/>
                  </a:defRPr>
                </a:lvl1pPr>
              </a:lstStyle>
              <a:p>
                <a14:m>
                  <m:oMath xmlns:m="http://schemas.openxmlformats.org/officeDocument/2006/math">
                    <m:r>
                      <a:rPr lang="de-DE" smtClean="0">
                        <a:solidFill>
                          <a:schemeClr val="tx1"/>
                        </a:solidFill>
                        <a:latin typeface="Cambria Math" panose="02040503050406030204" pitchFamily="18" charset="0"/>
                      </a:rPr>
                      <m:t>𝛾</m:t>
                    </m:r>
                    <m:r>
                      <a:rPr lang="de-DE" smtClean="0">
                        <a:solidFill>
                          <a:schemeClr val="tx1"/>
                        </a:solidFill>
                        <a:latin typeface="Cambria Math" panose="02040503050406030204" pitchFamily="18" charset="0"/>
                      </a:rPr>
                      <m:t>=90°</m:t>
                    </m:r>
                  </m:oMath>
                </a14:m>
                <a:r>
                  <a:rPr lang="de-DE" dirty="0">
                    <a:solidFill>
                      <a:schemeClr val="tx1"/>
                    </a:solidFill>
                  </a:rPr>
                  <a:t> </a:t>
                </a:r>
              </a:p>
            </p:txBody>
          </p:sp>
        </mc:Choice>
        <mc:Fallback>
          <p:sp>
            <p:nvSpPr>
              <p:cNvPr id="13" name="Textfeld 1">
                <a:extLst>
                  <a:ext uri="{FF2B5EF4-FFF2-40B4-BE49-F238E27FC236}">
                    <a16:creationId xmlns:a16="http://schemas.microsoft.com/office/drawing/2014/main" id="{5075A77D-E220-7854-9139-89DEF162F12B}"/>
                  </a:ext>
                </a:extLst>
              </p:cNvPr>
              <p:cNvSpPr txBox="1">
                <a:spLocks noRot="1" noChangeAspect="1" noMove="1" noResize="1" noEditPoints="1" noAdjustHandles="1" noChangeArrowheads="1" noChangeShapeType="1" noTextEdit="1"/>
              </p:cNvSpPr>
              <p:nvPr/>
            </p:nvSpPr>
            <p:spPr>
              <a:xfrm>
                <a:off x="3808072" y="1282929"/>
                <a:ext cx="6551270" cy="462792"/>
              </a:xfrm>
              <a:prstGeom prst="rect">
                <a:avLst/>
              </a:prstGeom>
              <a:blipFill>
                <a:blip r:embed="rId4"/>
                <a:stretch>
                  <a:fillRect/>
                </a:stretch>
              </a:blipFill>
              <a:ln w="6350">
                <a:noFill/>
              </a:ln>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23" name="Textfeld 1">
                <a:extLst>
                  <a:ext uri="{FF2B5EF4-FFF2-40B4-BE49-F238E27FC236}">
                    <a16:creationId xmlns:a16="http://schemas.microsoft.com/office/drawing/2014/main" id="{E5590FA8-990C-3D3C-2EDA-2C29801E2CB2}"/>
                  </a:ext>
                </a:extLst>
              </p:cNvPr>
              <p:cNvSpPr txBox="1"/>
              <p:nvPr/>
            </p:nvSpPr>
            <p:spPr>
              <a:xfrm>
                <a:off x="428391" y="1745721"/>
                <a:ext cx="7306343" cy="47778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lvl="0" indent="-457200">
                  <a:lnSpc>
                    <a:spcPct val="170000"/>
                  </a:lnSpc>
                  <a:buFont typeface="+mj-lt"/>
                  <a:buAutoNum type="arabicParenBoth"/>
                </a:pPr>
                <a14:m>
                  <m:oMath xmlns:m="http://schemas.openxmlformats.org/officeDocument/2006/math">
                    <m:r>
                      <a:rPr lang="de-DE" sz="2000" b="0" i="0"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 </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𝛾</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𝛿</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𝜀</m:t>
                    </m:r>
                  </m:oMath>
                </a14:m>
                <a:endParaRPr lang="de-DE" sz="2000" b="0" dirty="0">
                  <a:solidFill>
                    <a:schemeClr val="tx1"/>
                  </a:solidFill>
                  <a:effectLst/>
                  <a:latin typeface="Calibri" panose="020F0502020204030204" pitchFamily="34" charset="0"/>
                  <a:ea typeface="Yu Gothic" panose="020B0400000000000000" pitchFamily="34" charset="-128"/>
                  <a:cs typeface="Calibri" panose="020F0502020204030204" pitchFamily="34" charset="0"/>
                </a:endParaRPr>
              </a:p>
              <a:p>
                <a:pPr marL="457200" lvl="0" indent="-457200">
                  <a:lnSpc>
                    <a:spcPct val="170000"/>
                  </a:lnSpc>
                  <a:buFont typeface="+mj-lt"/>
                  <a:buAutoNum type="arabicParenBoth"/>
                </a:pPr>
                <a14:m>
                  <m:oMath xmlns:m="http://schemas.openxmlformats.org/officeDocument/2006/math">
                    <m:r>
                      <m:rPr>
                        <m:sty m:val="p"/>
                      </m:rPr>
                      <a:rPr lang="de-DE" sz="2000" b="0" i="0" smtClean="0">
                        <a:solidFill>
                          <a:schemeClr val="tx1"/>
                        </a:solidFill>
                        <a:latin typeface="Cambria Math" panose="02040503050406030204" pitchFamily="18" charset="0"/>
                        <a:ea typeface="MS Mincho" panose="02020609040205080304" pitchFamily="49" charset="-128"/>
                        <a:cs typeface="Arial" panose="020B0604020202020204" pitchFamily="34" charset="0"/>
                      </a:rPr>
                      <m:t>α</m:t>
                    </m:r>
                    <m:r>
                      <a:rPr lang="de-DE" sz="2000" b="0" i="0" smtClean="0">
                        <a:solidFill>
                          <a:schemeClr val="tx1"/>
                        </a:solidFill>
                        <a:latin typeface="Cambria Math" panose="02040503050406030204" pitchFamily="18" charset="0"/>
                        <a:ea typeface="MS Mincho" panose="02020609040205080304" pitchFamily="49" charset="-128"/>
                        <a:cs typeface="Arial" panose="020B0604020202020204" pitchFamily="34" charset="0"/>
                      </a:rPr>
                      <m:t>=</m:t>
                    </m:r>
                    <m:r>
                      <m:rPr>
                        <m:sty m:val="p"/>
                      </m:rPr>
                      <a:rPr lang="de-DE" sz="2000" b="0" i="0" smtClean="0">
                        <a:solidFill>
                          <a:schemeClr val="tx1"/>
                        </a:solidFill>
                        <a:latin typeface="Cambria Math" panose="02040503050406030204" pitchFamily="18" charset="0"/>
                        <a:ea typeface="MS Mincho" panose="02020609040205080304" pitchFamily="49" charset="-128"/>
                        <a:cs typeface="Arial" panose="020B0604020202020204" pitchFamily="34" charset="0"/>
                      </a:rPr>
                      <m:t>δ</m:t>
                    </m:r>
                  </m:oMath>
                </a14:m>
                <a:r>
                  <a:rPr lang="de-DE" sz="2000" dirty="0">
                    <a:solidFill>
                      <a:schemeClr val="tx1"/>
                    </a:solidFill>
                    <a:latin typeface="Calibri" panose="020F0502020204030204" pitchFamily="34" charset="0"/>
                    <a:ea typeface="MS Mincho" panose="02020609040205080304" pitchFamily="49" charset="-128"/>
                    <a:cs typeface="Arial" panose="020B0604020202020204" pitchFamily="34" charset="0"/>
                  </a:rPr>
                  <a:t> und</a:t>
                </a:r>
                <a:r>
                  <a:rPr lang="de-DE" sz="2000" dirty="0">
                    <a:solidFill>
                      <a:schemeClr val="tx1"/>
                    </a:solidFill>
                    <a:latin typeface="Calibri" panose="020F0502020204030204" pitchFamily="34" charset="0"/>
                    <a:ea typeface="Yu Gothic" panose="020B0400000000000000" pitchFamily="34" charset="-128"/>
                    <a:cs typeface="Calibri" panose="020F0502020204030204" pitchFamily="34" charset="0"/>
                  </a:rPr>
                  <a:t> </a:t>
                </a:r>
                <a14:m>
                  <m:oMath xmlns:m="http://schemas.openxmlformats.org/officeDocument/2006/math">
                    <m:r>
                      <m:rPr>
                        <m:sty m:val="p"/>
                      </m:rPr>
                      <a:rPr lang="de-DE" sz="2000" b="0" i="0">
                        <a:solidFill>
                          <a:schemeClr val="tx1"/>
                        </a:solidFill>
                        <a:latin typeface="Cambria Math" panose="02040503050406030204" pitchFamily="18" charset="0"/>
                        <a:ea typeface="MS Mincho" panose="02020609040205080304" pitchFamily="49" charset="-128"/>
                        <a:cs typeface="Arial" panose="020B0604020202020204" pitchFamily="34" charset="0"/>
                      </a:rPr>
                      <m:t>β</m:t>
                    </m:r>
                    <m:r>
                      <a:rPr lang="de-DE" sz="2000" b="0" i="0">
                        <a:solidFill>
                          <a:schemeClr val="tx1"/>
                        </a:solidFill>
                        <a:latin typeface="Cambria Math" panose="02040503050406030204" pitchFamily="18" charset="0"/>
                        <a:ea typeface="MS Mincho" panose="02020609040205080304" pitchFamily="49" charset="-128"/>
                        <a:cs typeface="Arial" panose="020B0604020202020204" pitchFamily="34" charset="0"/>
                      </a:rPr>
                      <m:t>=</m:t>
                    </m:r>
                    <m:r>
                      <m:rPr>
                        <m:sty m:val="p"/>
                      </m:rPr>
                      <a:rPr lang="de-DE" sz="2000" b="0" i="0">
                        <a:solidFill>
                          <a:schemeClr val="tx1"/>
                        </a:solidFill>
                        <a:latin typeface="Cambria Math" panose="02040503050406030204" pitchFamily="18" charset="0"/>
                        <a:ea typeface="MS Mincho" panose="02020609040205080304" pitchFamily="49" charset="-128"/>
                        <a:cs typeface="Arial" panose="020B0604020202020204" pitchFamily="34" charset="0"/>
                      </a:rPr>
                      <m:t>ε</m:t>
                    </m:r>
                  </m:oMath>
                </a14:m>
                <a:endParaRPr lang="de-DE" sz="2000" dirty="0">
                  <a:solidFill>
                    <a:schemeClr val="accent2"/>
                  </a:solidFill>
                  <a:latin typeface="Calibri" panose="020F0502020204030204" pitchFamily="34" charset="0"/>
                  <a:ea typeface="MS Mincho" panose="02020609040205080304" pitchFamily="49" charset="-128"/>
                  <a:cs typeface="Arial" panose="020B0604020202020204" pitchFamily="34" charset="0"/>
                </a:endParaRPr>
              </a:p>
              <a:p>
                <a:pPr lvl="0">
                  <a:lnSpc>
                    <a:spcPct val="170000"/>
                  </a:lnSpc>
                </a:pPr>
                <a:r>
                  <a:rPr lang="de-DE" sz="2000" b="1" dirty="0">
                    <a:latin typeface="Calibri" panose="020F0502020204030204" pitchFamily="34" charset="0"/>
                    <a:ea typeface="Yu Gothic" panose="020B0400000000000000" pitchFamily="34" charset="-128"/>
                    <a:cs typeface="Calibri" panose="020F0502020204030204" pitchFamily="34" charset="0"/>
                  </a:rPr>
                  <a:t>Wenn</a:t>
                </a:r>
                <a:r>
                  <a:rPr lang="de-DE" sz="2000" dirty="0">
                    <a:latin typeface="Calibri" panose="020F0502020204030204" pitchFamily="34" charset="0"/>
                    <a:ea typeface="Yu Gothic" panose="020B0400000000000000" pitchFamily="34" charset="-128"/>
                    <a:cs typeface="Calibri" panose="020F0502020204030204" pitchFamily="34" charset="0"/>
                  </a:rPr>
                  <a:t> </a:t>
                </a:r>
                <a14:m>
                  <m:oMath xmlns:m="http://schemas.openxmlformats.org/officeDocument/2006/math">
                    <m:r>
                      <a:rPr lang="de-DE" sz="2000" b="0" i="1" dirty="0" smtClean="0">
                        <a:latin typeface="Cambria Math" panose="02040503050406030204" pitchFamily="18" charset="0"/>
                        <a:ea typeface="Yu Gothic" panose="020B0400000000000000" pitchFamily="34" charset="-128"/>
                        <a:cs typeface="Calibri" panose="020F0502020204030204" pitchFamily="34" charset="0"/>
                      </a:rPr>
                      <m:t>∆</m:t>
                    </m:r>
                    <m:r>
                      <a:rPr lang="de-DE" sz="2000" b="0" i="1" dirty="0" smtClean="0">
                        <a:latin typeface="Cambria Math" panose="02040503050406030204" pitchFamily="18" charset="0"/>
                        <a:ea typeface="Yu Gothic" panose="020B0400000000000000" pitchFamily="34" charset="-128"/>
                        <a:cs typeface="Calibri" panose="020F0502020204030204" pitchFamily="34" charset="0"/>
                      </a:rPr>
                      <m:t>𝐴𝐵𝐶</m:t>
                    </m:r>
                  </m:oMath>
                </a14:m>
                <a:r>
                  <a:rPr lang="de-DE" sz="2000" dirty="0">
                    <a:latin typeface="Calibri" panose="020F0502020204030204" pitchFamily="34" charset="0"/>
                    <a:ea typeface="Yu Gothic" panose="020B0400000000000000" pitchFamily="34" charset="-128"/>
                    <a:cs typeface="Calibri" panose="020F0502020204030204" pitchFamily="34" charset="0"/>
                  </a:rPr>
                  <a:t> ein Dreieck ist, </a:t>
                </a:r>
                <a:r>
                  <a:rPr lang="de-DE" sz="2000" b="1" dirty="0">
                    <a:solidFill>
                      <a:schemeClr val="tx1"/>
                    </a:solidFill>
                    <a:effectLst/>
                    <a:latin typeface="Calibri" panose="020F0502020204030204" pitchFamily="34" charset="0"/>
                    <a:ea typeface="Yu Gothic" panose="020B0400000000000000" pitchFamily="34" charset="-128"/>
                    <a:cs typeface="Calibri" panose="020F0502020204030204" pitchFamily="34" charset="0"/>
                  </a:rPr>
                  <a:t>dann</a:t>
                </a:r>
                <a:r>
                  <a:rPr lang="de-DE" sz="2000" b="0" dirty="0">
                    <a:solidFill>
                      <a:schemeClr val="tx1"/>
                    </a:solidFill>
                    <a:effectLst/>
                    <a:latin typeface="Calibri" panose="020F0502020204030204" pitchFamily="34" charset="0"/>
                    <a:ea typeface="Yu Gothic" panose="020B0400000000000000" pitchFamily="34" charset="-128"/>
                    <a:cs typeface="Calibri" panose="020F0502020204030204" pitchFamily="34" charset="0"/>
                  </a:rPr>
                  <a:t> </a:t>
                </a:r>
                <a14:m>
                  <m:oMath xmlns:m="http://schemas.openxmlformats.org/officeDocument/2006/math">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𝛼</m:t>
                    </m:r>
                    <m:r>
                      <a:rPr lang="de-DE" sz="2000" b="0" i="0"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𝛽</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𝛾</m:t>
                    </m:r>
                    <m:r>
                      <a:rPr lang="de-DE" sz="2000" b="0" i="1" smtClean="0">
                        <a:solidFill>
                          <a:schemeClr val="tx1"/>
                        </a:solidFill>
                        <a:effectLst/>
                        <a:latin typeface="Cambria Math" panose="02040503050406030204" pitchFamily="18" charset="0"/>
                        <a:ea typeface="Yu Gothic" panose="020B0400000000000000" pitchFamily="34" charset="-128"/>
                        <a:cs typeface="Calibri" panose="020F0502020204030204" pitchFamily="34" charset="0"/>
                      </a:rPr>
                      <m:t>=180°.</m:t>
                    </m:r>
                  </m:oMath>
                </a14:m>
                <a:endParaRPr lang="de-DE" sz="2000" b="0" dirty="0">
                  <a:solidFill>
                    <a:schemeClr val="tx1"/>
                  </a:solidFill>
                  <a:effectLst/>
                  <a:latin typeface="Calibri" panose="020F0502020204030204" pitchFamily="34" charset="0"/>
                  <a:ea typeface="Yu Gothic" panose="020B0400000000000000" pitchFamily="34" charset="-128"/>
                  <a:cs typeface="Calibri" panose="020F0502020204030204" pitchFamily="34" charset="0"/>
                </a:endParaRPr>
              </a:p>
            </p:txBody>
          </p:sp>
        </mc:Choice>
        <mc:Fallback>
          <p:sp>
            <p:nvSpPr>
              <p:cNvPr id="23" name="Textfeld 1">
                <a:extLst>
                  <a:ext uri="{FF2B5EF4-FFF2-40B4-BE49-F238E27FC236}">
                    <a16:creationId xmlns:a16="http://schemas.microsoft.com/office/drawing/2014/main" id="{E5590FA8-990C-3D3C-2EDA-2C29801E2CB2}"/>
                  </a:ext>
                </a:extLst>
              </p:cNvPr>
              <p:cNvSpPr txBox="1">
                <a:spLocks noRot="1" noChangeAspect="1" noMove="1" noResize="1" noEditPoints="1" noAdjustHandles="1" noChangeArrowheads="1" noChangeShapeType="1" noTextEdit="1"/>
              </p:cNvSpPr>
              <p:nvPr/>
            </p:nvSpPr>
            <p:spPr>
              <a:xfrm>
                <a:off x="428391" y="1745721"/>
                <a:ext cx="7306343" cy="4777817"/>
              </a:xfrm>
              <a:prstGeom prst="rect">
                <a:avLst/>
              </a:prstGeom>
              <a:blipFill>
                <a:blip r:embed="rId5"/>
                <a:stretch>
                  <a:fillRect l="-834"/>
                </a:stretch>
              </a:blipFill>
              <a:ln w="6350">
                <a:noFill/>
              </a:ln>
            </p:spPr>
            <p:txBody>
              <a:bodyPr/>
              <a:lstStyle/>
              <a:p>
                <a:r>
                  <a:rPr lang="de-DE">
                    <a:noFill/>
                  </a:rPr>
                  <a:t> </a:t>
                </a:r>
              </a:p>
            </p:txBody>
          </p:sp>
        </mc:Fallback>
      </mc:AlternateContent>
      <p:cxnSp>
        <p:nvCxnSpPr>
          <p:cNvPr id="18" name="Gerader Verbinder 17">
            <a:extLst>
              <a:ext uri="{FF2B5EF4-FFF2-40B4-BE49-F238E27FC236}">
                <a16:creationId xmlns:a16="http://schemas.microsoft.com/office/drawing/2014/main" id="{F6D97DCB-CC9B-9C46-46A4-D3E3F23A78FC}"/>
              </a:ext>
            </a:extLst>
          </p:cNvPr>
          <p:cNvCxnSpPr/>
          <p:nvPr/>
        </p:nvCxnSpPr>
        <p:spPr>
          <a:xfrm>
            <a:off x="-54209" y="2824682"/>
            <a:ext cx="6582009"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17" name="Rechteck 16">
            <a:extLst>
              <a:ext uri="{FF2B5EF4-FFF2-40B4-BE49-F238E27FC236}">
                <a16:creationId xmlns:a16="http://schemas.microsoft.com/office/drawing/2014/main" id="{83B7903E-87C3-CB07-9A7A-B3ED87E6835C}"/>
              </a:ext>
            </a:extLst>
          </p:cNvPr>
          <p:cNvSpPr/>
          <p:nvPr/>
        </p:nvSpPr>
        <p:spPr>
          <a:xfrm>
            <a:off x="4030844" y="2924130"/>
            <a:ext cx="2018976" cy="382875"/>
          </a:xfrm>
          <a:prstGeom prst="rect">
            <a:avLst/>
          </a:prstGeom>
          <a:noFill/>
          <a:ln>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16" name="Titel 15">
            <a:extLst>
              <a:ext uri="{FF2B5EF4-FFF2-40B4-BE49-F238E27FC236}">
                <a16:creationId xmlns:a16="http://schemas.microsoft.com/office/drawing/2014/main" id="{23FEAF80-F2FE-995A-4FC2-D1360536B778}"/>
              </a:ext>
            </a:extLst>
          </p:cNvPr>
          <p:cNvSpPr>
            <a:spLocks noGrp="1"/>
          </p:cNvSpPr>
          <p:nvPr>
            <p:ph type="title"/>
          </p:nvPr>
        </p:nvSpPr>
        <p:spPr/>
        <p:txBody>
          <a:bodyPr/>
          <a:lstStyle/>
          <a:p>
            <a:r>
              <a:rPr lang="en-US" dirty="0" err="1"/>
              <a:t>Arbeitsauftrag</a:t>
            </a:r>
            <a:r>
              <a:rPr lang="en-US" dirty="0"/>
              <a:t>: </a:t>
            </a:r>
            <a:r>
              <a:rPr lang="en-US" dirty="0" err="1"/>
              <a:t>Beweis</a:t>
            </a:r>
            <a:r>
              <a:rPr lang="en-US" dirty="0"/>
              <a:t> des </a:t>
            </a:r>
            <a:r>
              <a:rPr lang="en-US" dirty="0" err="1"/>
              <a:t>Satzes</a:t>
            </a:r>
            <a:r>
              <a:rPr lang="en-US" dirty="0"/>
              <a:t> des Thales - </a:t>
            </a:r>
            <a:r>
              <a:rPr lang="en-US" dirty="0" err="1"/>
              <a:t>Lösung</a:t>
            </a:r>
            <a:endParaRPr lang="de-DE" dirty="0"/>
          </a:p>
        </p:txBody>
      </p:sp>
      <p:sp>
        <p:nvSpPr>
          <p:cNvPr id="14" name="Foliennummernplatzhalter 13">
            <a:extLst>
              <a:ext uri="{FF2B5EF4-FFF2-40B4-BE49-F238E27FC236}">
                <a16:creationId xmlns:a16="http://schemas.microsoft.com/office/drawing/2014/main" id="{486A7060-B8A6-034E-6B64-8CEF06DFFC65}"/>
              </a:ext>
            </a:extLst>
          </p:cNvPr>
          <p:cNvSpPr>
            <a:spLocks noGrp="1"/>
          </p:cNvSpPr>
          <p:nvPr>
            <p:ph type="sldNum" sz="quarter" idx="12"/>
          </p:nvPr>
        </p:nvSpPr>
        <p:spPr/>
        <p:txBody>
          <a:bodyPr/>
          <a:lstStyle/>
          <a:p>
            <a:fld id="{69AFFE21-306B-104C-A652-3A8A92DE08D1}" type="slidenum">
              <a:rPr lang="de-DE" smtClean="0"/>
              <a:pPr/>
              <a:t>88</a:t>
            </a:fld>
            <a:endParaRPr lang="de-DE" dirty="0"/>
          </a:p>
        </p:txBody>
      </p:sp>
      <p:sp>
        <p:nvSpPr>
          <p:cNvPr id="6" name="Datumsplatzhalter 5">
            <a:extLst>
              <a:ext uri="{FF2B5EF4-FFF2-40B4-BE49-F238E27FC236}">
                <a16:creationId xmlns:a16="http://schemas.microsoft.com/office/drawing/2014/main" id="{80AFA1B0-014C-DF22-62F6-865FF6C5DEAE}"/>
              </a:ext>
            </a:extLst>
          </p:cNvPr>
          <p:cNvSpPr>
            <a:spLocks noGrp="1"/>
          </p:cNvSpPr>
          <p:nvPr>
            <p:ph type="dt" sz="half" idx="2"/>
          </p:nvPr>
        </p:nvSpPr>
        <p:spPr/>
        <p:txBody>
          <a:bodyPr/>
          <a:lstStyle/>
          <a:p>
            <a:fld id="{CE9C1100-7C85-4A78-9895-7FDC86249F1A}" type="datetime1">
              <a:rPr lang="de-DE" smtClean="0"/>
              <a:t>29.04.2024</a:t>
            </a:fld>
            <a:endParaRPr lang="de-DE" dirty="0"/>
          </a:p>
        </p:txBody>
      </p:sp>
      <p:sp>
        <p:nvSpPr>
          <p:cNvPr id="15" name="Fußzeilenplatzhalter 14">
            <a:extLst>
              <a:ext uri="{FF2B5EF4-FFF2-40B4-BE49-F238E27FC236}">
                <a16:creationId xmlns:a16="http://schemas.microsoft.com/office/drawing/2014/main" id="{F1D1F8C1-E6F5-02EE-C1D8-89A2F8A53C5F}"/>
              </a:ext>
            </a:extLst>
          </p:cNvPr>
          <p:cNvSpPr>
            <a:spLocks noGrp="1"/>
          </p:cNvSpPr>
          <p:nvPr>
            <p:ph type="ftr" sz="quarter" idx="3"/>
          </p:nvPr>
        </p:nvSpPr>
        <p:spPr/>
        <p:txBody>
          <a:bodyPr/>
          <a:lstStyle/>
          <a:p>
            <a:r>
              <a:rPr lang="de-DE"/>
              <a:t>Ulrich Kortenkamp | Elise Stroetmann | Marcus Röhming</a:t>
            </a:r>
            <a:endParaRPr lang="de-DE" dirty="0"/>
          </a:p>
        </p:txBody>
      </p:sp>
      <p:grpSp>
        <p:nvGrpSpPr>
          <p:cNvPr id="35" name="Gruppieren 34">
            <a:extLst>
              <a:ext uri="{FF2B5EF4-FFF2-40B4-BE49-F238E27FC236}">
                <a16:creationId xmlns:a16="http://schemas.microsoft.com/office/drawing/2014/main" id="{8116171F-AC93-715A-0FBE-11EC2B7619A0}"/>
              </a:ext>
            </a:extLst>
          </p:cNvPr>
          <p:cNvGrpSpPr/>
          <p:nvPr/>
        </p:nvGrpSpPr>
        <p:grpSpPr>
          <a:xfrm>
            <a:off x="7681151" y="4589282"/>
            <a:ext cx="1212024" cy="1212024"/>
            <a:chOff x="7681151" y="5032476"/>
            <a:chExt cx="1212024" cy="1212024"/>
          </a:xfrm>
        </p:grpSpPr>
        <p:sp>
          <p:nvSpPr>
            <p:cNvPr id="36" name="Teilkreis 35">
              <a:extLst>
                <a:ext uri="{FF2B5EF4-FFF2-40B4-BE49-F238E27FC236}">
                  <a16:creationId xmlns:a16="http://schemas.microsoft.com/office/drawing/2014/main" id="{59031120-8ABE-1A0C-8A48-13EF2FCB4E77}"/>
                </a:ext>
              </a:extLst>
            </p:cNvPr>
            <p:cNvSpPr/>
            <p:nvPr/>
          </p:nvSpPr>
          <p:spPr>
            <a:xfrm>
              <a:off x="7681151" y="5032476"/>
              <a:ext cx="1212024" cy="1212024"/>
            </a:xfrm>
            <a:prstGeom prst="pie">
              <a:avLst>
                <a:gd name="adj1" fmla="val 16886156"/>
                <a:gd name="adj2" fmla="val 20049641"/>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tx1"/>
                </a:solidFill>
              </a:endParaRPr>
            </a:p>
          </p:txBody>
        </p:sp>
        <mc:AlternateContent xmlns:mc="http://schemas.openxmlformats.org/markup-compatibility/2006" xmlns:a14="http://schemas.microsoft.com/office/drawing/2010/main">
          <mc:Choice Requires="a14">
            <p:sp>
              <p:nvSpPr>
                <p:cNvPr id="37" name="Textfeld 36">
                  <a:extLst>
                    <a:ext uri="{FF2B5EF4-FFF2-40B4-BE49-F238E27FC236}">
                      <a16:creationId xmlns:a16="http://schemas.microsoft.com/office/drawing/2014/main" id="{036F432D-4B34-27F7-06E6-76CA95A3BD43}"/>
                    </a:ext>
                  </a:extLst>
                </p:cNvPr>
                <p:cNvSpPr txBox="1"/>
                <p:nvPr/>
              </p:nvSpPr>
              <p:spPr>
                <a:xfrm>
                  <a:off x="8348613" y="5132159"/>
                  <a:ext cx="37600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𝛼</m:t>
                        </m:r>
                      </m:oMath>
                    </m:oMathPara>
                  </a14:m>
                  <a:endParaRPr lang="de-DE" dirty="0"/>
                </a:p>
              </p:txBody>
            </p:sp>
          </mc:Choice>
          <mc:Fallback xmlns="">
            <p:sp>
              <p:nvSpPr>
                <p:cNvPr id="22" name="Textfeld 21">
                  <a:extLst>
                    <a:ext uri="{FF2B5EF4-FFF2-40B4-BE49-F238E27FC236}">
                      <a16:creationId xmlns:a16="http://schemas.microsoft.com/office/drawing/2014/main" id="{036F432D-4B34-27F7-06E6-76CA95A3BD43}"/>
                    </a:ext>
                  </a:extLst>
                </p:cNvPr>
                <p:cNvSpPr txBox="1">
                  <a:spLocks noRot="1" noChangeAspect="1" noMove="1" noResize="1" noEditPoints="1" noAdjustHandles="1" noChangeArrowheads="1" noChangeShapeType="1" noTextEdit="1"/>
                </p:cNvSpPr>
                <p:nvPr/>
              </p:nvSpPr>
              <p:spPr>
                <a:xfrm>
                  <a:off x="8348613" y="5132159"/>
                  <a:ext cx="376000" cy="369332"/>
                </a:xfrm>
                <a:prstGeom prst="rect">
                  <a:avLst/>
                </a:prstGeom>
                <a:blipFill>
                  <a:blip r:embed="rId6"/>
                  <a:stretch>
                    <a:fillRect/>
                  </a:stretch>
                </a:blipFill>
              </p:spPr>
              <p:txBody>
                <a:bodyPr/>
                <a:lstStyle/>
                <a:p>
                  <a:r>
                    <a:rPr lang="de-DE">
                      <a:noFill/>
                    </a:rPr>
                    <a:t> </a:t>
                  </a:r>
                </a:p>
              </p:txBody>
            </p:sp>
          </mc:Fallback>
        </mc:AlternateContent>
      </p:grpSp>
      <p:grpSp>
        <p:nvGrpSpPr>
          <p:cNvPr id="38" name="Gruppieren 37">
            <a:extLst>
              <a:ext uri="{FF2B5EF4-FFF2-40B4-BE49-F238E27FC236}">
                <a16:creationId xmlns:a16="http://schemas.microsoft.com/office/drawing/2014/main" id="{84088106-EA12-40FB-CCAB-D4372D77D338}"/>
              </a:ext>
            </a:extLst>
          </p:cNvPr>
          <p:cNvGrpSpPr/>
          <p:nvPr/>
        </p:nvGrpSpPr>
        <p:grpSpPr>
          <a:xfrm>
            <a:off x="11199933" y="2817866"/>
            <a:ext cx="1213608" cy="1212024"/>
            <a:chOff x="11199933" y="3261060"/>
            <a:chExt cx="1213608" cy="1212024"/>
          </a:xfrm>
        </p:grpSpPr>
        <p:sp>
          <p:nvSpPr>
            <p:cNvPr id="39" name="Teilkreis 38">
              <a:extLst>
                <a:ext uri="{FF2B5EF4-FFF2-40B4-BE49-F238E27FC236}">
                  <a16:creationId xmlns:a16="http://schemas.microsoft.com/office/drawing/2014/main" id="{A06EA624-4EE9-53E7-9917-D26F13A97D33}"/>
                </a:ext>
              </a:extLst>
            </p:cNvPr>
            <p:cNvSpPr/>
            <p:nvPr/>
          </p:nvSpPr>
          <p:spPr>
            <a:xfrm>
              <a:off x="11201517" y="3261060"/>
              <a:ext cx="1212024" cy="1212024"/>
            </a:xfrm>
            <a:prstGeom prst="pie">
              <a:avLst>
                <a:gd name="adj1" fmla="val 9160914"/>
                <a:gd name="adj2" fmla="val 11485776"/>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dirty="0">
                <a:solidFill>
                  <a:schemeClr val="tx1"/>
                </a:solidFill>
              </a:endParaRPr>
            </a:p>
          </p:txBody>
        </p:sp>
        <mc:AlternateContent xmlns:mc="http://schemas.openxmlformats.org/markup-compatibility/2006" xmlns:a14="http://schemas.microsoft.com/office/drawing/2010/main">
          <mc:Choice Requires="a14">
            <p:sp>
              <p:nvSpPr>
                <p:cNvPr id="40" name="Textfeld 39">
                  <a:extLst>
                    <a:ext uri="{FF2B5EF4-FFF2-40B4-BE49-F238E27FC236}">
                      <a16:creationId xmlns:a16="http://schemas.microsoft.com/office/drawing/2014/main" id="{1D2151E4-A16B-F635-A12E-2313230F74BC}"/>
                    </a:ext>
                  </a:extLst>
                </p:cNvPr>
                <p:cNvSpPr txBox="1"/>
                <p:nvPr/>
              </p:nvSpPr>
              <p:spPr>
                <a:xfrm>
                  <a:off x="11199933" y="3744246"/>
                  <a:ext cx="37760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𝛽</m:t>
                        </m:r>
                      </m:oMath>
                    </m:oMathPara>
                  </a14:m>
                  <a:endParaRPr lang="de-DE" dirty="0"/>
                </a:p>
              </p:txBody>
            </p:sp>
          </mc:Choice>
          <mc:Fallback xmlns="">
            <p:sp>
              <p:nvSpPr>
                <p:cNvPr id="26" name="Textfeld 25">
                  <a:extLst>
                    <a:ext uri="{FF2B5EF4-FFF2-40B4-BE49-F238E27FC236}">
                      <a16:creationId xmlns:a16="http://schemas.microsoft.com/office/drawing/2014/main" id="{1D2151E4-A16B-F635-A12E-2313230F74BC}"/>
                    </a:ext>
                  </a:extLst>
                </p:cNvPr>
                <p:cNvSpPr txBox="1">
                  <a:spLocks noRot="1" noChangeAspect="1" noMove="1" noResize="1" noEditPoints="1" noAdjustHandles="1" noChangeArrowheads="1" noChangeShapeType="1" noTextEdit="1"/>
                </p:cNvSpPr>
                <p:nvPr/>
              </p:nvSpPr>
              <p:spPr>
                <a:xfrm>
                  <a:off x="11199933" y="3744246"/>
                  <a:ext cx="377604" cy="369332"/>
                </a:xfrm>
                <a:prstGeom prst="rect">
                  <a:avLst/>
                </a:prstGeom>
                <a:blipFill>
                  <a:blip r:embed="rId7"/>
                  <a:stretch>
                    <a:fillRect b="-13115"/>
                  </a:stretch>
                </a:blipFill>
              </p:spPr>
              <p:txBody>
                <a:bodyPr/>
                <a:lstStyle/>
                <a:p>
                  <a:r>
                    <a:rPr lang="de-DE">
                      <a:noFill/>
                    </a:rPr>
                    <a:t> </a:t>
                  </a:r>
                </a:p>
              </p:txBody>
            </p:sp>
          </mc:Fallback>
        </mc:AlternateContent>
      </p:grpSp>
      <p:grpSp>
        <p:nvGrpSpPr>
          <p:cNvPr id="41" name="Gruppieren 40">
            <a:extLst>
              <a:ext uri="{FF2B5EF4-FFF2-40B4-BE49-F238E27FC236}">
                <a16:creationId xmlns:a16="http://schemas.microsoft.com/office/drawing/2014/main" id="{F1F93549-88DE-5BE8-F033-74E6F73E16FA}"/>
              </a:ext>
            </a:extLst>
          </p:cNvPr>
          <p:cNvGrpSpPr/>
          <p:nvPr/>
        </p:nvGrpSpPr>
        <p:grpSpPr>
          <a:xfrm>
            <a:off x="8379681" y="2426127"/>
            <a:ext cx="773952" cy="795845"/>
            <a:chOff x="8379681" y="2869321"/>
            <a:chExt cx="773952" cy="795845"/>
          </a:xfrm>
        </p:grpSpPr>
        <p:sp>
          <p:nvSpPr>
            <p:cNvPr id="42" name="Teilkreis 41">
              <a:extLst>
                <a:ext uri="{FF2B5EF4-FFF2-40B4-BE49-F238E27FC236}">
                  <a16:creationId xmlns:a16="http://schemas.microsoft.com/office/drawing/2014/main" id="{E9B41D69-67B1-A973-C0C7-8D60C59318A9}"/>
                </a:ext>
              </a:extLst>
            </p:cNvPr>
            <p:cNvSpPr/>
            <p:nvPr/>
          </p:nvSpPr>
          <p:spPr>
            <a:xfrm>
              <a:off x="8379681" y="2869321"/>
              <a:ext cx="773952" cy="773952"/>
            </a:xfrm>
            <a:prstGeom prst="pie">
              <a:avLst>
                <a:gd name="adj1" fmla="val 635879"/>
                <a:gd name="adj2" fmla="val 6072819"/>
              </a:avLst>
            </a:prstGeom>
            <a:solidFill>
              <a:srgbClr val="000000">
                <a:alpha val="20000"/>
              </a:srgbClr>
            </a:solid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dirty="0">
                <a:solidFill>
                  <a:schemeClr val="tx1"/>
                </a:solidFill>
              </a:endParaRPr>
            </a:p>
          </p:txBody>
        </p:sp>
        <mc:AlternateContent xmlns:mc="http://schemas.openxmlformats.org/markup-compatibility/2006" xmlns:a14="http://schemas.microsoft.com/office/drawing/2010/main">
          <mc:Choice Requires="a14">
            <p:sp>
              <p:nvSpPr>
                <p:cNvPr id="43" name="Textfeld 42">
                  <a:extLst>
                    <a:ext uri="{FF2B5EF4-FFF2-40B4-BE49-F238E27FC236}">
                      <a16:creationId xmlns:a16="http://schemas.microsoft.com/office/drawing/2014/main" id="{949DE468-8BA8-1FC8-363B-7DD669829855}"/>
                    </a:ext>
                  </a:extLst>
                </p:cNvPr>
                <p:cNvSpPr txBox="1"/>
                <p:nvPr/>
              </p:nvSpPr>
              <p:spPr>
                <a:xfrm>
                  <a:off x="8668331" y="3295834"/>
                  <a:ext cx="359201"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𝛾</m:t>
                        </m:r>
                      </m:oMath>
                    </m:oMathPara>
                  </a14:m>
                  <a:endParaRPr lang="de-DE" dirty="0"/>
                </a:p>
              </p:txBody>
            </p:sp>
          </mc:Choice>
          <mc:Fallback xmlns="">
            <p:sp>
              <p:nvSpPr>
                <p:cNvPr id="3" name="Textfeld 2">
                  <a:extLst>
                    <a:ext uri="{FF2B5EF4-FFF2-40B4-BE49-F238E27FC236}">
                      <a16:creationId xmlns:a16="http://schemas.microsoft.com/office/drawing/2014/main" id="{949DE468-8BA8-1FC8-363B-7DD669829855}"/>
                    </a:ext>
                  </a:extLst>
                </p:cNvPr>
                <p:cNvSpPr txBox="1">
                  <a:spLocks noRot="1" noChangeAspect="1" noMove="1" noResize="1" noEditPoints="1" noAdjustHandles="1" noChangeArrowheads="1" noChangeShapeType="1" noTextEdit="1"/>
                </p:cNvSpPr>
                <p:nvPr/>
              </p:nvSpPr>
              <p:spPr>
                <a:xfrm>
                  <a:off x="8668331" y="3295834"/>
                  <a:ext cx="359201" cy="369332"/>
                </a:xfrm>
                <a:prstGeom prst="rect">
                  <a:avLst/>
                </a:prstGeom>
                <a:blipFill>
                  <a:blip r:embed="rId8"/>
                  <a:stretch>
                    <a:fillRect b="-5000"/>
                  </a:stretch>
                </a:blipFill>
              </p:spPr>
              <p:txBody>
                <a:bodyPr/>
                <a:lstStyle/>
                <a:p>
                  <a:r>
                    <a:rPr lang="de-DE">
                      <a:noFill/>
                    </a:rPr>
                    <a:t> </a:t>
                  </a:r>
                </a:p>
              </p:txBody>
            </p:sp>
          </mc:Fallback>
        </mc:AlternateContent>
      </p:grpSp>
      <p:grpSp>
        <p:nvGrpSpPr>
          <p:cNvPr id="44" name="Gruppieren 43">
            <a:extLst>
              <a:ext uri="{FF2B5EF4-FFF2-40B4-BE49-F238E27FC236}">
                <a16:creationId xmlns:a16="http://schemas.microsoft.com/office/drawing/2014/main" id="{6F5C9BE9-BE0D-564A-E0F4-5F7E00AB09E4}"/>
              </a:ext>
            </a:extLst>
          </p:cNvPr>
          <p:cNvGrpSpPr/>
          <p:nvPr/>
        </p:nvGrpSpPr>
        <p:grpSpPr>
          <a:xfrm>
            <a:off x="8156573" y="2207091"/>
            <a:ext cx="1212024" cy="1278627"/>
            <a:chOff x="8156573" y="2650285"/>
            <a:chExt cx="1212024" cy="1278627"/>
          </a:xfrm>
        </p:grpSpPr>
        <p:sp>
          <p:nvSpPr>
            <p:cNvPr id="45" name="Teilkreis 44">
              <a:extLst>
                <a:ext uri="{FF2B5EF4-FFF2-40B4-BE49-F238E27FC236}">
                  <a16:creationId xmlns:a16="http://schemas.microsoft.com/office/drawing/2014/main" id="{8BF46F0E-7D33-D54F-9247-2C1DC9FE4952}"/>
                </a:ext>
              </a:extLst>
            </p:cNvPr>
            <p:cNvSpPr/>
            <p:nvPr/>
          </p:nvSpPr>
          <p:spPr>
            <a:xfrm>
              <a:off x="8156573" y="2650285"/>
              <a:ext cx="1212024" cy="1212024"/>
            </a:xfrm>
            <a:prstGeom prst="pie">
              <a:avLst>
                <a:gd name="adj1" fmla="val 2950934"/>
                <a:gd name="adj2" fmla="val 6072819"/>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dirty="0">
                <a:solidFill>
                  <a:schemeClr val="tx1"/>
                </a:solidFill>
              </a:endParaRPr>
            </a:p>
          </p:txBody>
        </p:sp>
        <mc:AlternateContent xmlns:mc="http://schemas.openxmlformats.org/markup-compatibility/2006" xmlns:a14="http://schemas.microsoft.com/office/drawing/2010/main">
          <mc:Choice Requires="a14">
            <p:sp>
              <p:nvSpPr>
                <p:cNvPr id="46" name="Textfeld 45">
                  <a:extLst>
                    <a:ext uri="{FF2B5EF4-FFF2-40B4-BE49-F238E27FC236}">
                      <a16:creationId xmlns:a16="http://schemas.microsoft.com/office/drawing/2014/main" id="{90626B34-C8EB-6A70-F6AE-B85962346C45}"/>
                    </a:ext>
                  </a:extLst>
                </p:cNvPr>
                <p:cNvSpPr txBox="1"/>
                <p:nvPr/>
              </p:nvSpPr>
              <p:spPr>
                <a:xfrm>
                  <a:off x="8702990" y="3559580"/>
                  <a:ext cx="36362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𝛿</m:t>
                        </m:r>
                      </m:oMath>
                    </m:oMathPara>
                  </a14:m>
                  <a:endParaRPr lang="de-DE" dirty="0"/>
                </a:p>
              </p:txBody>
            </p:sp>
          </mc:Choice>
          <mc:Fallback xmlns="">
            <p:sp>
              <p:nvSpPr>
                <p:cNvPr id="31" name="Textfeld 30">
                  <a:extLst>
                    <a:ext uri="{FF2B5EF4-FFF2-40B4-BE49-F238E27FC236}">
                      <a16:creationId xmlns:a16="http://schemas.microsoft.com/office/drawing/2014/main" id="{90626B34-C8EB-6A70-F6AE-B85962346C45}"/>
                    </a:ext>
                  </a:extLst>
                </p:cNvPr>
                <p:cNvSpPr txBox="1">
                  <a:spLocks noRot="1" noChangeAspect="1" noMove="1" noResize="1" noEditPoints="1" noAdjustHandles="1" noChangeArrowheads="1" noChangeShapeType="1" noTextEdit="1"/>
                </p:cNvSpPr>
                <p:nvPr/>
              </p:nvSpPr>
              <p:spPr>
                <a:xfrm>
                  <a:off x="8702990" y="3559580"/>
                  <a:ext cx="363625" cy="369332"/>
                </a:xfrm>
                <a:prstGeom prst="rect">
                  <a:avLst/>
                </a:prstGeom>
                <a:blipFill>
                  <a:blip r:embed="rId9"/>
                  <a:stretch>
                    <a:fillRect/>
                  </a:stretch>
                </a:blipFill>
              </p:spPr>
              <p:txBody>
                <a:bodyPr/>
                <a:lstStyle/>
                <a:p>
                  <a:r>
                    <a:rPr lang="de-DE">
                      <a:noFill/>
                    </a:rPr>
                    <a:t> </a:t>
                  </a:r>
                </a:p>
              </p:txBody>
            </p:sp>
          </mc:Fallback>
        </mc:AlternateContent>
      </p:grpSp>
      <p:grpSp>
        <p:nvGrpSpPr>
          <p:cNvPr id="47" name="Gruppieren 46">
            <a:extLst>
              <a:ext uri="{FF2B5EF4-FFF2-40B4-BE49-F238E27FC236}">
                <a16:creationId xmlns:a16="http://schemas.microsoft.com/office/drawing/2014/main" id="{A09536E4-9FF1-C109-DE8C-C61DCE242BA1}"/>
              </a:ext>
            </a:extLst>
          </p:cNvPr>
          <p:cNvGrpSpPr/>
          <p:nvPr/>
        </p:nvGrpSpPr>
        <p:grpSpPr>
          <a:xfrm>
            <a:off x="8058825" y="2104937"/>
            <a:ext cx="1412665" cy="1412665"/>
            <a:chOff x="8058825" y="2548131"/>
            <a:chExt cx="1412665" cy="1412665"/>
          </a:xfrm>
        </p:grpSpPr>
        <p:sp>
          <p:nvSpPr>
            <p:cNvPr id="48" name="Teilkreis 47">
              <a:extLst>
                <a:ext uri="{FF2B5EF4-FFF2-40B4-BE49-F238E27FC236}">
                  <a16:creationId xmlns:a16="http://schemas.microsoft.com/office/drawing/2014/main" id="{60C1F06E-6BD5-F19A-7555-0A98550F2C97}"/>
                </a:ext>
              </a:extLst>
            </p:cNvPr>
            <p:cNvSpPr/>
            <p:nvPr/>
          </p:nvSpPr>
          <p:spPr>
            <a:xfrm>
              <a:off x="8058825" y="2548131"/>
              <a:ext cx="1412665" cy="1412665"/>
            </a:xfrm>
            <a:prstGeom prst="pie">
              <a:avLst>
                <a:gd name="adj1" fmla="val 664837"/>
                <a:gd name="adj2" fmla="val 2960529"/>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dirty="0">
                <a:solidFill>
                  <a:schemeClr val="tx1"/>
                </a:solidFill>
              </a:endParaRPr>
            </a:p>
          </p:txBody>
        </p:sp>
        <mc:AlternateContent xmlns:mc="http://schemas.openxmlformats.org/markup-compatibility/2006" xmlns:a14="http://schemas.microsoft.com/office/drawing/2010/main">
          <mc:Choice Requires="a14">
            <p:sp>
              <p:nvSpPr>
                <p:cNvPr id="49" name="Textfeld 48">
                  <a:extLst>
                    <a:ext uri="{FF2B5EF4-FFF2-40B4-BE49-F238E27FC236}">
                      <a16:creationId xmlns:a16="http://schemas.microsoft.com/office/drawing/2014/main" id="{8B49A38A-55FC-0EC4-D55F-2A86369AA368}"/>
                    </a:ext>
                  </a:extLst>
                </p:cNvPr>
                <p:cNvSpPr txBox="1"/>
                <p:nvPr/>
              </p:nvSpPr>
              <p:spPr>
                <a:xfrm>
                  <a:off x="9075784" y="3339900"/>
                  <a:ext cx="34426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𝜀</m:t>
                        </m:r>
                      </m:oMath>
                    </m:oMathPara>
                  </a14:m>
                  <a:endParaRPr lang="de-DE" dirty="0"/>
                </a:p>
              </p:txBody>
            </p:sp>
          </mc:Choice>
          <mc:Fallback xmlns="">
            <p:sp>
              <p:nvSpPr>
                <p:cNvPr id="34" name="Textfeld 33">
                  <a:extLst>
                    <a:ext uri="{FF2B5EF4-FFF2-40B4-BE49-F238E27FC236}">
                      <a16:creationId xmlns:a16="http://schemas.microsoft.com/office/drawing/2014/main" id="{8B49A38A-55FC-0EC4-D55F-2A86369AA368}"/>
                    </a:ext>
                  </a:extLst>
                </p:cNvPr>
                <p:cNvSpPr txBox="1">
                  <a:spLocks noRot="1" noChangeAspect="1" noMove="1" noResize="1" noEditPoints="1" noAdjustHandles="1" noChangeArrowheads="1" noChangeShapeType="1" noTextEdit="1"/>
                </p:cNvSpPr>
                <p:nvPr/>
              </p:nvSpPr>
              <p:spPr>
                <a:xfrm>
                  <a:off x="9075784" y="3339900"/>
                  <a:ext cx="344260" cy="369332"/>
                </a:xfrm>
                <a:prstGeom prst="rect">
                  <a:avLst/>
                </a:prstGeom>
                <a:blipFill>
                  <a:blip r:embed="rId10"/>
                  <a:stretch>
                    <a:fillRect/>
                  </a:stretch>
                </a:blipFill>
              </p:spPr>
              <p:txBody>
                <a:bodyPr/>
                <a:lstStyle/>
                <a:p>
                  <a:r>
                    <a:rPr lang="de-DE">
                      <a:noFill/>
                    </a:rPr>
                    <a:t> </a:t>
                  </a:r>
                </a:p>
              </p:txBody>
            </p:sp>
          </mc:Fallback>
        </mc:AlternateContent>
      </p:grpSp>
      <p:pic>
        <p:nvPicPr>
          <p:cNvPr id="50" name="Grafik 49" descr="Ein Bild, das Dunkelheit, Astronomisches Objekt, Schwarz, Mond enthält.&#10;&#10;Automatisch generierte Beschreibung">
            <a:extLst>
              <a:ext uri="{FF2B5EF4-FFF2-40B4-BE49-F238E27FC236}">
                <a16:creationId xmlns:a16="http://schemas.microsoft.com/office/drawing/2014/main" id="{F4F38D3E-757D-D1C0-35DE-FBE58E4A4574}"/>
              </a:ext>
            </a:extLst>
          </p:cNvPr>
          <p:cNvPicPr>
            <a:picLocks noChangeAspect="1"/>
          </p:cNvPicPr>
          <p:nvPr/>
        </p:nvPicPr>
        <p:blipFill>
          <a:blip r:embed="rId11"/>
          <a:stretch>
            <a:fillRect/>
          </a:stretch>
        </p:blipFill>
        <p:spPr>
          <a:xfrm>
            <a:off x="8058825" y="2329256"/>
            <a:ext cx="3980100" cy="3980100"/>
          </a:xfrm>
          <a:prstGeom prst="rect">
            <a:avLst/>
          </a:prstGeom>
        </p:spPr>
      </p:pic>
      <p:sp>
        <p:nvSpPr>
          <p:cNvPr id="51" name="Abgerundetes Rechteck 1">
            <a:extLst>
              <a:ext uri="{FF2B5EF4-FFF2-40B4-BE49-F238E27FC236}">
                <a16:creationId xmlns:a16="http://schemas.microsoft.com/office/drawing/2014/main" id="{6F4B9A62-B53C-ED79-5BC6-757F399FC219}"/>
              </a:ext>
            </a:extLst>
          </p:cNvPr>
          <p:cNvSpPr/>
          <p:nvPr/>
        </p:nvSpPr>
        <p:spPr>
          <a:xfrm>
            <a:off x="-104774" y="759545"/>
            <a:ext cx="3739226" cy="462792"/>
          </a:xfrm>
          <a:prstGeom prst="roundRect">
            <a:avLst/>
          </a:prstGeom>
          <a:solidFill>
            <a:schemeClr val="tx2">
              <a:lumMod val="10000"/>
              <a:lumOff val="90000"/>
            </a:schemeClr>
          </a:solidFill>
          <a:ln>
            <a:noFill/>
          </a:ln>
        </p:spPr>
        <p:style>
          <a:lnRef idx="2">
            <a:schemeClr val="accent1"/>
          </a:lnRef>
          <a:fillRef idx="1">
            <a:schemeClr val="lt1"/>
          </a:fillRef>
          <a:effectRef idx="0">
            <a:schemeClr val="accent1"/>
          </a:effectRef>
          <a:fontRef idx="minor">
            <a:schemeClr val="dk1"/>
          </a:fontRef>
        </p:style>
        <p:txBody>
          <a:bodyPr rot="0" spcFirstLastPara="0" vert="horz" wrap="square" lIns="36000" tIns="0" rIns="36000" bIns="0" numCol="1" spcCol="0" rtlCol="0" fromWordArt="0" anchor="ctr" anchorCtr="0" forceAA="0" compatLnSpc="1">
            <a:prstTxWarp prst="textNoShape">
              <a:avLst/>
            </a:prstTxWarp>
            <a:noAutofit/>
          </a:bodyPr>
          <a:lstStyle/>
          <a:p>
            <a:pPr algn="r"/>
            <a:r>
              <a:rPr lang="de-DE" sz="2000" dirty="0">
                <a:effectLst/>
                <a:latin typeface="Calibri" panose="020F0502020204030204" pitchFamily="34" charset="0"/>
                <a:ea typeface="MS Mincho" panose="02020609040205080304" pitchFamily="49" charset="-128"/>
                <a:cs typeface="Arial" panose="020B0604020202020204" pitchFamily="34" charset="0"/>
              </a:rPr>
              <a:t>Gegeben ist (Voraussetzung): </a:t>
            </a:r>
          </a:p>
        </p:txBody>
      </p:sp>
    </p:spTree>
    <p:extLst>
      <p:ext uri="{BB962C8B-B14F-4D97-AF65-F5344CB8AC3E}">
        <p14:creationId xmlns:p14="http://schemas.microsoft.com/office/powerpoint/2010/main" val="554660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
                                            <p:txEl>
                                              <p:pRg st="2" end="2"/>
                                            </p:txEl>
                                          </p:spTgt>
                                        </p:tgtEl>
                                        <p:attrNameLst>
                                          <p:attrName>style.visibility</p:attrName>
                                        </p:attrNameLst>
                                      </p:cBhvr>
                                      <p:to>
                                        <p:strVal val="visible"/>
                                      </p:to>
                                    </p:set>
                                    <p:animEffect transition="in" filter="fade">
                                      <p:cBhvr>
                                        <p:cTn id="7" dur="500"/>
                                        <p:tgtEl>
                                          <p:spTgt spid="2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uiExpand="1" build="p"/>
      <p:bldP spid="17" grpId="0" animBg="1"/>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Abgerundetes Rechteck 1">
            <a:extLst>
              <a:ext uri="{FF2B5EF4-FFF2-40B4-BE49-F238E27FC236}">
                <a16:creationId xmlns:a16="http://schemas.microsoft.com/office/drawing/2014/main" id="{76CF3933-9F6F-D976-28EF-C36854E3B41B}"/>
              </a:ext>
            </a:extLst>
          </p:cNvPr>
          <p:cNvSpPr/>
          <p:nvPr/>
        </p:nvSpPr>
        <p:spPr>
          <a:xfrm>
            <a:off x="-104774" y="758448"/>
            <a:ext cx="3739226" cy="462792"/>
          </a:xfrm>
          <a:prstGeom prst="roundRect">
            <a:avLst/>
          </a:prstGeom>
          <a:solidFill>
            <a:schemeClr val="tx2">
              <a:lumMod val="10000"/>
              <a:lumOff val="90000"/>
            </a:schemeClr>
          </a:solidFill>
          <a:ln>
            <a:noFill/>
          </a:ln>
        </p:spPr>
        <p:style>
          <a:lnRef idx="2">
            <a:schemeClr val="accent1"/>
          </a:lnRef>
          <a:fillRef idx="1">
            <a:schemeClr val="lt1"/>
          </a:fillRef>
          <a:effectRef idx="0">
            <a:schemeClr val="accent1"/>
          </a:effectRef>
          <a:fontRef idx="minor">
            <a:schemeClr val="dk1"/>
          </a:fontRef>
        </p:style>
        <p:txBody>
          <a:bodyPr rot="0" spcFirstLastPara="0" vert="horz" wrap="square" lIns="36000" tIns="0" rIns="36000" bIns="0" numCol="1" spcCol="0" rtlCol="0" fromWordArt="0" anchor="ctr" anchorCtr="0" forceAA="0" compatLnSpc="1">
            <a:prstTxWarp prst="textNoShape">
              <a:avLst/>
            </a:prstTxWarp>
            <a:noAutofit/>
          </a:bodyPr>
          <a:lstStyle/>
          <a:p>
            <a:pPr algn="r"/>
            <a:r>
              <a:rPr lang="de-DE" sz="2000" dirty="0">
                <a:effectLst/>
                <a:latin typeface="Calibri" panose="020F0502020204030204" pitchFamily="34" charset="0"/>
                <a:ea typeface="MS Mincho" panose="02020609040205080304" pitchFamily="49" charset="-128"/>
                <a:cs typeface="Arial" panose="020B0604020202020204" pitchFamily="34" charset="0"/>
              </a:rPr>
              <a:t>Gegeben ist (Voraussetzung): </a:t>
            </a:r>
          </a:p>
        </p:txBody>
      </p:sp>
      <p:sp>
        <p:nvSpPr>
          <p:cNvPr id="11" name="Abgerundetes Rechteck 1">
            <a:extLst>
              <a:ext uri="{FF2B5EF4-FFF2-40B4-BE49-F238E27FC236}">
                <a16:creationId xmlns:a16="http://schemas.microsoft.com/office/drawing/2014/main" id="{C29AF34F-433C-78F0-BE11-9E0F5E61243C}"/>
              </a:ext>
            </a:extLst>
          </p:cNvPr>
          <p:cNvSpPr/>
          <p:nvPr/>
        </p:nvSpPr>
        <p:spPr>
          <a:xfrm>
            <a:off x="-104775" y="1280735"/>
            <a:ext cx="3739227" cy="462792"/>
          </a:xfrm>
          <a:prstGeom prst="roundRect">
            <a:avLst/>
          </a:prstGeom>
          <a:solidFill>
            <a:schemeClr val="tx2">
              <a:lumMod val="10000"/>
              <a:lumOff val="90000"/>
            </a:schemeClr>
          </a:solidFill>
          <a:ln>
            <a:noFill/>
          </a:ln>
        </p:spPr>
        <p:style>
          <a:lnRef idx="2">
            <a:schemeClr val="accent1"/>
          </a:lnRef>
          <a:fillRef idx="1">
            <a:schemeClr val="lt1"/>
          </a:fillRef>
          <a:effectRef idx="0">
            <a:schemeClr val="accent1"/>
          </a:effectRef>
          <a:fontRef idx="minor">
            <a:schemeClr val="dk1"/>
          </a:fontRef>
        </p:style>
        <p:txBody>
          <a:bodyPr rot="0" spcFirstLastPara="0" vert="horz" wrap="square" lIns="36000" tIns="0" rIns="36000" bIns="0" numCol="1" spcCol="0" rtlCol="0" fromWordArt="0" anchor="ctr" anchorCtr="0" forceAA="0" compatLnSpc="1">
            <a:prstTxWarp prst="textNoShape">
              <a:avLst/>
            </a:prstTxWarp>
            <a:noAutofit/>
          </a:bodyPr>
          <a:lstStyle/>
          <a:p>
            <a:pPr algn="r"/>
            <a:r>
              <a:rPr lang="de-DE" sz="2000">
                <a:effectLst/>
                <a:latin typeface="Calibri" panose="020F0502020204030204" pitchFamily="34" charset="0"/>
                <a:ea typeface="MS Mincho" panose="02020609040205080304" pitchFamily="49" charset="-128"/>
                <a:cs typeface="Arial" panose="020B0604020202020204" pitchFamily="34" charset="0"/>
              </a:rPr>
              <a:t>Ich muss zeigen (Behauptung): </a:t>
            </a:r>
          </a:p>
        </p:txBody>
      </p:sp>
      <mc:AlternateContent xmlns:mc="http://schemas.openxmlformats.org/markup-compatibility/2006">
        <mc:Choice xmlns:a14="http://schemas.microsoft.com/office/drawing/2010/main" Requires="a14">
          <p:sp>
            <p:nvSpPr>
              <p:cNvPr id="12" name="Textfeld 1">
                <a:extLst>
                  <a:ext uri="{FF2B5EF4-FFF2-40B4-BE49-F238E27FC236}">
                    <a16:creationId xmlns:a16="http://schemas.microsoft.com/office/drawing/2014/main" id="{A7CA51B9-2E7F-9A8D-59F2-85C06D056BDD}"/>
                  </a:ext>
                </a:extLst>
              </p:cNvPr>
              <p:cNvSpPr txBox="1"/>
              <p:nvPr/>
            </p:nvSpPr>
            <p:spPr>
              <a:xfrm>
                <a:off x="3808072" y="757351"/>
                <a:ext cx="6551270" cy="462792"/>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r>
                  <a:rPr lang="de-DE" sz="2000" dirty="0">
                    <a:solidFill>
                      <a:schemeClr val="tx1"/>
                    </a:solidFill>
                    <a:effectLst/>
                    <a:latin typeface="Calibri" panose="020F0502020204030204" pitchFamily="34" charset="0"/>
                    <a:ea typeface="MS Mincho" panose="02020609040205080304" pitchFamily="49" charset="-128"/>
                    <a:cs typeface="Arial" panose="020B0604020202020204" pitchFamily="34" charset="0"/>
                  </a:rPr>
                  <a:t>C liegt auf dem </a:t>
                </a:r>
                <a:r>
                  <a:rPr lang="de-DE" sz="2000" dirty="0" err="1">
                    <a:solidFill>
                      <a:schemeClr val="tx1"/>
                    </a:solidFill>
                    <a:effectLst/>
                    <a:latin typeface="Calibri" panose="020F0502020204030204" pitchFamily="34" charset="0"/>
                    <a:ea typeface="MS Mincho" panose="02020609040205080304" pitchFamily="49" charset="-128"/>
                    <a:cs typeface="Arial" panose="020B0604020202020204" pitchFamily="34" charset="0"/>
                  </a:rPr>
                  <a:t>Thaleskreis</a:t>
                </a:r>
                <a:r>
                  <a:rPr lang="de-DE" sz="2000" dirty="0">
                    <a:solidFill>
                      <a:schemeClr val="tx1"/>
                    </a:solidFill>
                    <a:effectLst/>
                    <a:latin typeface="Calibri" panose="020F0502020204030204" pitchFamily="34" charset="0"/>
                    <a:ea typeface="MS Mincho" panose="02020609040205080304" pitchFamily="49" charset="-128"/>
                    <a:cs typeface="Arial" panose="020B0604020202020204" pitchFamily="34" charset="0"/>
                  </a:rPr>
                  <a:t> mit dem Durchmesser </a:t>
                </a:r>
                <a14:m>
                  <m:oMath xmlns:m="http://schemas.openxmlformats.org/officeDocument/2006/math">
                    <m:acc>
                      <m:accPr>
                        <m:chr m:val="̅"/>
                        <m:ctrlPr>
                          <a:rPr lang="de-DE" sz="2000" i="1">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ctrlPr>
                      </m:accPr>
                      <m:e>
                        <m:r>
                          <a:rPr lang="de-DE" sz="2000" i="1">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t>𝐴𝐵</m:t>
                        </m:r>
                      </m:e>
                    </m:acc>
                  </m:oMath>
                </a14:m>
                <a:r>
                  <a:rPr lang="de-DE" sz="2000" dirty="0">
                    <a:solidFill>
                      <a:schemeClr val="tx1"/>
                    </a:solidFill>
                    <a:effectLst/>
                    <a:latin typeface="Calibri" panose="020F0502020204030204" pitchFamily="34" charset="0"/>
                    <a:ea typeface="MS Mincho" panose="02020609040205080304" pitchFamily="49" charset="-128"/>
                    <a:cs typeface="Calibri" panose="020F0502020204030204" pitchFamily="34" charset="0"/>
                  </a:rPr>
                  <a:t>. </a:t>
                </a:r>
                <a:endParaRPr lang="de-DE" sz="2000" dirty="0">
                  <a:solidFill>
                    <a:schemeClr val="tx1"/>
                  </a:solidFill>
                  <a:effectLst/>
                  <a:latin typeface="Calibri" panose="020F0502020204030204" pitchFamily="34" charset="0"/>
                  <a:ea typeface="MS Mincho" panose="02020609040205080304" pitchFamily="49" charset="-128"/>
                  <a:cs typeface="Arial" panose="020B0604020202020204" pitchFamily="34" charset="0"/>
                </a:endParaRPr>
              </a:p>
            </p:txBody>
          </p:sp>
        </mc:Choice>
        <mc:Fallback>
          <p:sp>
            <p:nvSpPr>
              <p:cNvPr id="12" name="Textfeld 1">
                <a:extLst>
                  <a:ext uri="{FF2B5EF4-FFF2-40B4-BE49-F238E27FC236}">
                    <a16:creationId xmlns:a16="http://schemas.microsoft.com/office/drawing/2014/main" id="{A7CA51B9-2E7F-9A8D-59F2-85C06D056BDD}"/>
                  </a:ext>
                </a:extLst>
              </p:cNvPr>
              <p:cNvSpPr txBox="1">
                <a:spLocks noRot="1" noChangeAspect="1" noMove="1" noResize="1" noEditPoints="1" noAdjustHandles="1" noChangeArrowheads="1" noChangeShapeType="1" noTextEdit="1"/>
              </p:cNvSpPr>
              <p:nvPr/>
            </p:nvSpPr>
            <p:spPr>
              <a:xfrm>
                <a:off x="3808072" y="757351"/>
                <a:ext cx="6551270" cy="462792"/>
              </a:xfrm>
              <a:prstGeom prst="rect">
                <a:avLst/>
              </a:prstGeom>
              <a:blipFill>
                <a:blip r:embed="rId3"/>
                <a:stretch>
                  <a:fillRect l="-1024" b="-17105"/>
                </a:stretch>
              </a:blipFill>
              <a:ln w="6350">
                <a:noFill/>
              </a:ln>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13" name="Textfeld 1">
                <a:extLst>
                  <a:ext uri="{FF2B5EF4-FFF2-40B4-BE49-F238E27FC236}">
                    <a16:creationId xmlns:a16="http://schemas.microsoft.com/office/drawing/2014/main" id="{5075A77D-E220-7854-9139-89DEF162F12B}"/>
                  </a:ext>
                </a:extLst>
              </p:cNvPr>
              <p:cNvSpPr txBox="1"/>
              <p:nvPr/>
            </p:nvSpPr>
            <p:spPr>
              <a:xfrm>
                <a:off x="3808072" y="1280735"/>
                <a:ext cx="6551270" cy="462792"/>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a:defRPr sz="2000">
                    <a:solidFill>
                      <a:srgbClr val="215E99"/>
                    </a:solidFill>
                    <a:effectLst/>
                    <a:latin typeface="Calibri" panose="020F0502020204030204" pitchFamily="34" charset="0"/>
                    <a:ea typeface="MS Mincho" panose="02020609040205080304" pitchFamily="49" charset="-128"/>
                    <a:cs typeface="Arial" panose="020B0604020202020204" pitchFamily="34" charset="0"/>
                  </a:defRPr>
                </a:lvl1pPr>
              </a:lstStyle>
              <a:p>
                <a14:m>
                  <m:oMath xmlns:m="http://schemas.openxmlformats.org/officeDocument/2006/math">
                    <m:r>
                      <a:rPr lang="de-DE" smtClean="0">
                        <a:solidFill>
                          <a:schemeClr val="tx1"/>
                        </a:solidFill>
                        <a:latin typeface="Cambria Math" panose="02040503050406030204" pitchFamily="18" charset="0"/>
                      </a:rPr>
                      <m:t>𝛾</m:t>
                    </m:r>
                    <m:r>
                      <a:rPr lang="de-DE" smtClean="0">
                        <a:solidFill>
                          <a:schemeClr val="tx1"/>
                        </a:solidFill>
                        <a:latin typeface="Cambria Math" panose="02040503050406030204" pitchFamily="18" charset="0"/>
                      </a:rPr>
                      <m:t>=90°</m:t>
                    </m:r>
                  </m:oMath>
                </a14:m>
                <a:r>
                  <a:rPr lang="de-DE" dirty="0">
                    <a:solidFill>
                      <a:schemeClr val="tx1"/>
                    </a:solidFill>
                  </a:rPr>
                  <a:t> </a:t>
                </a:r>
              </a:p>
            </p:txBody>
          </p:sp>
        </mc:Choice>
        <mc:Fallback>
          <p:sp>
            <p:nvSpPr>
              <p:cNvPr id="13" name="Textfeld 1">
                <a:extLst>
                  <a:ext uri="{FF2B5EF4-FFF2-40B4-BE49-F238E27FC236}">
                    <a16:creationId xmlns:a16="http://schemas.microsoft.com/office/drawing/2014/main" id="{5075A77D-E220-7854-9139-89DEF162F12B}"/>
                  </a:ext>
                </a:extLst>
              </p:cNvPr>
              <p:cNvSpPr txBox="1">
                <a:spLocks noRot="1" noChangeAspect="1" noMove="1" noResize="1" noEditPoints="1" noAdjustHandles="1" noChangeArrowheads="1" noChangeShapeType="1" noTextEdit="1"/>
              </p:cNvSpPr>
              <p:nvPr/>
            </p:nvSpPr>
            <p:spPr>
              <a:xfrm>
                <a:off x="3808072" y="1280735"/>
                <a:ext cx="6551270" cy="462792"/>
              </a:xfrm>
              <a:prstGeom prst="rect">
                <a:avLst/>
              </a:prstGeom>
              <a:blipFill>
                <a:blip r:embed="rId4"/>
                <a:stretch>
                  <a:fillRect/>
                </a:stretch>
              </a:blipFill>
              <a:ln w="6350">
                <a:noFill/>
              </a:ln>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23" name="Textfeld 1">
                <a:extLst>
                  <a:ext uri="{FF2B5EF4-FFF2-40B4-BE49-F238E27FC236}">
                    <a16:creationId xmlns:a16="http://schemas.microsoft.com/office/drawing/2014/main" id="{E5590FA8-990C-3D3C-2EDA-2C29801E2CB2}"/>
                  </a:ext>
                </a:extLst>
              </p:cNvPr>
              <p:cNvSpPr txBox="1"/>
              <p:nvPr/>
            </p:nvSpPr>
            <p:spPr>
              <a:xfrm>
                <a:off x="428391" y="1743527"/>
                <a:ext cx="7149867" cy="47778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lvl="0" indent="-457200">
                  <a:lnSpc>
                    <a:spcPct val="170000"/>
                  </a:lnSpc>
                  <a:buFont typeface="+mj-lt"/>
                  <a:buAutoNum type="arabicParenBoth"/>
                </a:pPr>
                <a14:m>
                  <m:oMath xmlns:m="http://schemas.openxmlformats.org/officeDocument/2006/math">
                    <m:r>
                      <a:rPr lang="de-DE" sz="2000" smtClean="0">
                        <a:latin typeface="Cambria Math" panose="02040503050406030204" pitchFamily="18" charset="0"/>
                        <a:ea typeface="Yu Gothic" panose="020B0400000000000000" pitchFamily="34" charset="-128"/>
                        <a:cs typeface="Calibri" panose="020F0502020204030204" pitchFamily="34" charset="0"/>
                      </a:rPr>
                      <m:t> </m:t>
                    </m:r>
                    <m:r>
                      <a:rPr lang="de-DE" sz="2000" i="1">
                        <a:latin typeface="Cambria Math" panose="02040503050406030204" pitchFamily="18" charset="0"/>
                        <a:ea typeface="Yu Gothic" panose="020B0400000000000000" pitchFamily="34" charset="-128"/>
                        <a:cs typeface="Calibri" panose="020F0502020204030204" pitchFamily="34" charset="0"/>
                      </a:rPr>
                      <m:t>𝛾</m:t>
                    </m:r>
                    <m:r>
                      <a:rPr lang="de-DE" sz="2000" i="1">
                        <a:latin typeface="Cambria Math" panose="02040503050406030204" pitchFamily="18" charset="0"/>
                        <a:ea typeface="Yu Gothic" panose="020B0400000000000000" pitchFamily="34" charset="-128"/>
                        <a:cs typeface="Calibri" panose="020F0502020204030204" pitchFamily="34" charset="0"/>
                      </a:rPr>
                      <m:t>=</m:t>
                    </m:r>
                    <m:r>
                      <a:rPr lang="de-DE" sz="2000" i="1">
                        <a:latin typeface="Cambria Math" panose="02040503050406030204" pitchFamily="18" charset="0"/>
                        <a:ea typeface="Yu Gothic" panose="020B0400000000000000" pitchFamily="34" charset="-128"/>
                        <a:cs typeface="Calibri" panose="020F0502020204030204" pitchFamily="34" charset="0"/>
                      </a:rPr>
                      <m:t>𝛿</m:t>
                    </m:r>
                    <m:r>
                      <a:rPr lang="de-DE" sz="2000" i="1">
                        <a:latin typeface="Cambria Math" panose="02040503050406030204" pitchFamily="18" charset="0"/>
                        <a:ea typeface="Yu Gothic" panose="020B0400000000000000" pitchFamily="34" charset="-128"/>
                        <a:cs typeface="Calibri" panose="020F0502020204030204" pitchFamily="34" charset="0"/>
                      </a:rPr>
                      <m:t>+</m:t>
                    </m:r>
                    <m:r>
                      <a:rPr lang="de-DE" sz="2000" i="1">
                        <a:latin typeface="Cambria Math" panose="02040503050406030204" pitchFamily="18" charset="0"/>
                        <a:ea typeface="Yu Gothic" panose="020B0400000000000000" pitchFamily="34" charset="-128"/>
                        <a:cs typeface="Calibri" panose="020F0502020204030204" pitchFamily="34" charset="0"/>
                      </a:rPr>
                      <m:t>𝜀</m:t>
                    </m:r>
                  </m:oMath>
                </a14:m>
                <a:endParaRPr lang="de-DE" sz="2000" dirty="0">
                  <a:latin typeface="Calibri" panose="020F0502020204030204" pitchFamily="34" charset="0"/>
                  <a:ea typeface="Yu Gothic" panose="020B0400000000000000" pitchFamily="34" charset="-128"/>
                  <a:cs typeface="Calibri" panose="020F0502020204030204" pitchFamily="34" charset="0"/>
                </a:endParaRPr>
              </a:p>
              <a:p>
                <a:pPr marL="457200" lvl="0" indent="-457200">
                  <a:lnSpc>
                    <a:spcPct val="170000"/>
                  </a:lnSpc>
                  <a:buFont typeface="+mj-lt"/>
                  <a:buAutoNum type="arabicParenBoth"/>
                </a:pPr>
                <a14:m>
                  <m:oMath xmlns:m="http://schemas.openxmlformats.org/officeDocument/2006/math">
                    <m:r>
                      <m:rPr>
                        <m:sty m:val="p"/>
                      </m:rPr>
                      <a:rPr lang="de-DE" sz="2000">
                        <a:latin typeface="Cambria Math" panose="02040503050406030204" pitchFamily="18" charset="0"/>
                        <a:ea typeface="MS Mincho" panose="02020609040205080304" pitchFamily="49" charset="-128"/>
                        <a:cs typeface="Arial" panose="020B0604020202020204" pitchFamily="34" charset="0"/>
                      </a:rPr>
                      <m:t>α</m:t>
                    </m:r>
                    <m:r>
                      <a:rPr lang="de-DE" sz="2000">
                        <a:latin typeface="Cambria Math" panose="02040503050406030204" pitchFamily="18" charset="0"/>
                        <a:ea typeface="MS Mincho" panose="02020609040205080304" pitchFamily="49" charset="-128"/>
                        <a:cs typeface="Arial" panose="020B0604020202020204" pitchFamily="34" charset="0"/>
                      </a:rPr>
                      <m:t>=</m:t>
                    </m:r>
                    <m:r>
                      <m:rPr>
                        <m:sty m:val="p"/>
                      </m:rPr>
                      <a:rPr lang="de-DE" sz="2000">
                        <a:latin typeface="Cambria Math" panose="02040503050406030204" pitchFamily="18" charset="0"/>
                        <a:ea typeface="MS Mincho" panose="02020609040205080304" pitchFamily="49" charset="-128"/>
                        <a:cs typeface="Arial" panose="020B0604020202020204" pitchFamily="34" charset="0"/>
                      </a:rPr>
                      <m:t>δ</m:t>
                    </m:r>
                  </m:oMath>
                </a14:m>
                <a:r>
                  <a:rPr lang="de-DE" sz="2000" dirty="0">
                    <a:latin typeface="Calibri" panose="020F0502020204030204" pitchFamily="34" charset="0"/>
                    <a:ea typeface="MS Mincho" panose="02020609040205080304" pitchFamily="49" charset="-128"/>
                    <a:cs typeface="Arial" panose="020B0604020202020204" pitchFamily="34" charset="0"/>
                  </a:rPr>
                  <a:t> und</a:t>
                </a:r>
                <a:r>
                  <a:rPr lang="de-DE" sz="2000" dirty="0">
                    <a:latin typeface="Calibri" panose="020F0502020204030204" pitchFamily="34" charset="0"/>
                    <a:ea typeface="Yu Gothic" panose="020B0400000000000000" pitchFamily="34" charset="-128"/>
                    <a:cs typeface="Calibri" panose="020F0502020204030204" pitchFamily="34" charset="0"/>
                  </a:rPr>
                  <a:t> </a:t>
                </a:r>
                <a14:m>
                  <m:oMath xmlns:m="http://schemas.openxmlformats.org/officeDocument/2006/math">
                    <m:r>
                      <m:rPr>
                        <m:sty m:val="p"/>
                      </m:rPr>
                      <a:rPr lang="de-DE" sz="2000">
                        <a:latin typeface="Cambria Math" panose="02040503050406030204" pitchFamily="18" charset="0"/>
                        <a:ea typeface="MS Mincho" panose="02020609040205080304" pitchFamily="49" charset="-128"/>
                        <a:cs typeface="Arial" panose="020B0604020202020204" pitchFamily="34" charset="0"/>
                      </a:rPr>
                      <m:t>β</m:t>
                    </m:r>
                    <m:r>
                      <a:rPr lang="de-DE" sz="2000">
                        <a:latin typeface="Cambria Math" panose="02040503050406030204" pitchFamily="18" charset="0"/>
                        <a:ea typeface="MS Mincho" panose="02020609040205080304" pitchFamily="49" charset="-128"/>
                        <a:cs typeface="Arial" panose="020B0604020202020204" pitchFamily="34" charset="0"/>
                      </a:rPr>
                      <m:t>=</m:t>
                    </m:r>
                    <m:r>
                      <m:rPr>
                        <m:sty m:val="p"/>
                      </m:rPr>
                      <a:rPr lang="de-DE" sz="2000">
                        <a:latin typeface="Cambria Math" panose="02040503050406030204" pitchFamily="18" charset="0"/>
                        <a:ea typeface="MS Mincho" panose="02020609040205080304" pitchFamily="49" charset="-128"/>
                        <a:cs typeface="Arial" panose="020B0604020202020204" pitchFamily="34" charset="0"/>
                      </a:rPr>
                      <m:t>ε</m:t>
                    </m:r>
                  </m:oMath>
                </a14:m>
                <a:endParaRPr lang="de-DE" sz="2000" dirty="0">
                  <a:solidFill>
                    <a:schemeClr val="accent2"/>
                  </a:solidFill>
                  <a:latin typeface="Calibri" panose="020F0502020204030204" pitchFamily="34" charset="0"/>
                  <a:ea typeface="MS Mincho" panose="02020609040205080304" pitchFamily="49" charset="-128"/>
                  <a:cs typeface="Arial" panose="020B0604020202020204" pitchFamily="34" charset="0"/>
                </a:endParaRPr>
              </a:p>
              <a:p>
                <a:pPr marL="457200" lvl="0" indent="-457200">
                  <a:lnSpc>
                    <a:spcPct val="170000"/>
                  </a:lnSpc>
                  <a:buFont typeface="+mj-lt"/>
                  <a:buAutoNum type="arabicParenBoth"/>
                </a:pPr>
                <a14:m>
                  <m:oMath xmlns:m="http://schemas.openxmlformats.org/officeDocument/2006/math">
                    <m:r>
                      <m:rPr>
                        <m:sty m:val="p"/>
                      </m:rPr>
                      <a:rPr lang="de-DE" sz="2000" i="0">
                        <a:latin typeface="Cambria Math" panose="02040503050406030204" pitchFamily="18" charset="0"/>
                        <a:ea typeface="Yu Gothic" panose="020B0400000000000000" pitchFamily="34" charset="-128"/>
                        <a:cs typeface="Calibri" panose="020F0502020204030204" pitchFamily="34" charset="0"/>
                      </a:rPr>
                      <m:t>α</m:t>
                    </m:r>
                    <m:r>
                      <a:rPr lang="de-DE" sz="2000" i="0">
                        <a:latin typeface="Cambria Math" panose="02040503050406030204" pitchFamily="18" charset="0"/>
                        <a:ea typeface="Yu Gothic" panose="020B0400000000000000" pitchFamily="34" charset="-128"/>
                        <a:cs typeface="Calibri" panose="020F0502020204030204" pitchFamily="34" charset="0"/>
                      </a:rPr>
                      <m:t>+</m:t>
                    </m:r>
                    <m:r>
                      <m:rPr>
                        <m:sty m:val="p"/>
                      </m:rPr>
                      <a:rPr lang="de-DE" sz="2000" i="0">
                        <a:latin typeface="Cambria Math" panose="02040503050406030204" pitchFamily="18" charset="0"/>
                        <a:ea typeface="Yu Gothic" panose="020B0400000000000000" pitchFamily="34" charset="-128"/>
                        <a:cs typeface="Calibri" panose="020F0502020204030204" pitchFamily="34" charset="0"/>
                      </a:rPr>
                      <m:t>β</m:t>
                    </m:r>
                    <m:r>
                      <a:rPr lang="de-DE" sz="2000" i="0">
                        <a:latin typeface="Cambria Math" panose="02040503050406030204" pitchFamily="18" charset="0"/>
                        <a:ea typeface="Yu Gothic" panose="020B0400000000000000" pitchFamily="34" charset="-128"/>
                        <a:cs typeface="Calibri" panose="020F0502020204030204" pitchFamily="34" charset="0"/>
                      </a:rPr>
                      <m:t>+</m:t>
                    </m:r>
                    <m:r>
                      <m:rPr>
                        <m:sty m:val="p"/>
                      </m:rPr>
                      <a:rPr lang="de-DE" sz="2000" i="0">
                        <a:latin typeface="Cambria Math" panose="02040503050406030204" pitchFamily="18" charset="0"/>
                        <a:ea typeface="Yu Gothic" panose="020B0400000000000000" pitchFamily="34" charset="-128"/>
                        <a:cs typeface="Calibri" panose="020F0502020204030204" pitchFamily="34" charset="0"/>
                      </a:rPr>
                      <m:t>γ</m:t>
                    </m:r>
                    <m:r>
                      <a:rPr lang="de-DE" sz="2000" i="0">
                        <a:latin typeface="Cambria Math" panose="02040503050406030204" pitchFamily="18" charset="0"/>
                        <a:ea typeface="Yu Gothic" panose="020B0400000000000000" pitchFamily="34" charset="-128"/>
                        <a:cs typeface="Calibri" panose="020F0502020204030204" pitchFamily="34" charset="0"/>
                      </a:rPr>
                      <m:t>=180°</m:t>
                    </m:r>
                  </m:oMath>
                </a14:m>
                <a:endParaRPr lang="de-DE" sz="2000" dirty="0">
                  <a:solidFill>
                    <a:schemeClr val="tx1"/>
                  </a:solidFill>
                  <a:latin typeface="Calibri" panose="020F0502020204030204" pitchFamily="34" charset="0"/>
                  <a:ea typeface="MS Mincho" panose="02020609040205080304" pitchFamily="49" charset="-128"/>
                  <a:cs typeface="Arial" panose="020B0604020202020204" pitchFamily="34" charset="0"/>
                </a:endParaRPr>
              </a:p>
              <a:p>
                <a:pPr lvl="0">
                  <a:lnSpc>
                    <a:spcPct val="170000"/>
                  </a:lnSpc>
                </a:pPr>
                <a:r>
                  <a:rPr lang="de-DE" sz="2000" b="1" dirty="0">
                    <a:latin typeface="Calibri" panose="020F0502020204030204" pitchFamily="34" charset="0"/>
                    <a:ea typeface="MS Mincho" panose="02020609040205080304" pitchFamily="49" charset="-128"/>
                    <a:cs typeface="Arial" panose="020B0604020202020204" pitchFamily="34" charset="0"/>
                  </a:rPr>
                  <a:t>Wenn</a:t>
                </a:r>
                <a:r>
                  <a:rPr lang="de-DE" sz="2000" dirty="0">
                    <a:latin typeface="Calibri" panose="020F0502020204030204" pitchFamily="34" charset="0"/>
                    <a:ea typeface="MS Mincho" panose="02020609040205080304" pitchFamily="49" charset="-128"/>
                    <a:cs typeface="Arial" panose="020B0604020202020204" pitchFamily="34" charset="0"/>
                  </a:rPr>
                  <a:t> (1) </a:t>
                </a:r>
                <a:r>
                  <a:rPr lang="de-DE" sz="2000" b="1" dirty="0">
                    <a:latin typeface="Calibri" panose="020F0502020204030204" pitchFamily="34" charset="0"/>
                    <a:ea typeface="MS Mincho" panose="02020609040205080304" pitchFamily="49" charset="-128"/>
                    <a:cs typeface="Arial" panose="020B0604020202020204" pitchFamily="34" charset="0"/>
                  </a:rPr>
                  <a:t>und</a:t>
                </a:r>
                <a:r>
                  <a:rPr lang="de-DE" sz="2000" dirty="0">
                    <a:latin typeface="Calibri" panose="020F0502020204030204" pitchFamily="34" charset="0"/>
                    <a:ea typeface="MS Mincho" panose="02020609040205080304" pitchFamily="49" charset="-128"/>
                    <a:cs typeface="Arial" panose="020B0604020202020204" pitchFamily="34" charset="0"/>
                  </a:rPr>
                  <a:t> (2) gelten, </a:t>
                </a:r>
                <a:r>
                  <a:rPr lang="de-DE" sz="2000" b="1" dirty="0">
                    <a:latin typeface="Calibri" panose="020F0502020204030204" pitchFamily="34" charset="0"/>
                    <a:ea typeface="MS Mincho" panose="02020609040205080304" pitchFamily="49" charset="-128"/>
                    <a:cs typeface="Arial" panose="020B0604020202020204" pitchFamily="34" charset="0"/>
                  </a:rPr>
                  <a:t>dann</a:t>
                </a:r>
                <a:r>
                  <a:rPr lang="de-DE" sz="2000" b="0" i="1" dirty="0">
                    <a:latin typeface="Cambria Math" panose="02040503050406030204" pitchFamily="18" charset="0"/>
                    <a:ea typeface="MS Mincho" panose="02020609040205080304" pitchFamily="49" charset="-128"/>
                    <a:cs typeface="Arial" panose="020B0604020202020204" pitchFamily="34" charset="0"/>
                  </a:rPr>
                  <a:t> </a:t>
                </a:r>
                <a14:m>
                  <m:oMath xmlns:m="http://schemas.openxmlformats.org/officeDocument/2006/math">
                    <m:r>
                      <a:rPr lang="de-DE" sz="2000" b="0" i="1" smtClean="0">
                        <a:latin typeface="Cambria Math" panose="02040503050406030204" pitchFamily="18" charset="0"/>
                        <a:ea typeface="MS Mincho" panose="02020609040205080304" pitchFamily="49" charset="-128"/>
                        <a:cs typeface="Arial" panose="020B0604020202020204" pitchFamily="34" charset="0"/>
                      </a:rPr>
                      <m:t>𝛾</m:t>
                    </m:r>
                    <m:r>
                      <a:rPr lang="de-DE" sz="2000" b="0" i="1" smtClean="0">
                        <a:latin typeface="Cambria Math" panose="02040503050406030204" pitchFamily="18" charset="0"/>
                        <a:ea typeface="MS Mincho" panose="02020609040205080304" pitchFamily="49" charset="-128"/>
                        <a:cs typeface="Arial" panose="020B0604020202020204" pitchFamily="34" charset="0"/>
                      </a:rPr>
                      <m:t>=</m:t>
                    </m:r>
                    <m:r>
                      <a:rPr lang="de-DE" sz="2000" b="0" i="1" smtClean="0">
                        <a:latin typeface="Cambria Math" panose="02040503050406030204" pitchFamily="18" charset="0"/>
                        <a:ea typeface="MS Mincho" panose="02020609040205080304" pitchFamily="49" charset="-128"/>
                        <a:cs typeface="Arial" panose="020B0604020202020204" pitchFamily="34" charset="0"/>
                      </a:rPr>
                      <m:t>𝛼</m:t>
                    </m:r>
                    <m:r>
                      <a:rPr lang="de-DE" sz="2000" b="0" i="1" smtClean="0">
                        <a:latin typeface="Cambria Math" panose="02040503050406030204" pitchFamily="18" charset="0"/>
                        <a:ea typeface="MS Mincho" panose="02020609040205080304" pitchFamily="49" charset="-128"/>
                        <a:cs typeface="Arial" panose="020B0604020202020204" pitchFamily="34" charset="0"/>
                      </a:rPr>
                      <m:t>+</m:t>
                    </m:r>
                    <m:r>
                      <a:rPr lang="de-DE" sz="2000" b="0" i="1" smtClean="0">
                        <a:latin typeface="Cambria Math" panose="02040503050406030204" pitchFamily="18" charset="0"/>
                        <a:ea typeface="MS Mincho" panose="02020609040205080304" pitchFamily="49" charset="-128"/>
                        <a:cs typeface="Arial" panose="020B0604020202020204" pitchFamily="34" charset="0"/>
                      </a:rPr>
                      <m:t>𝛽</m:t>
                    </m:r>
                  </m:oMath>
                </a14:m>
                <a:r>
                  <a:rPr lang="de-DE" sz="2000" b="0" i="1" dirty="0">
                    <a:latin typeface="Cambria Math" panose="02040503050406030204" pitchFamily="18" charset="0"/>
                    <a:ea typeface="MS Mincho" panose="02020609040205080304" pitchFamily="49" charset="-128"/>
                    <a:cs typeface="Arial" panose="020B0604020202020204" pitchFamily="34" charset="0"/>
                  </a:rPr>
                  <a:t>.</a:t>
                </a:r>
              </a:p>
              <a:p>
                <a:pPr>
                  <a:lnSpc>
                    <a:spcPct val="170000"/>
                  </a:lnSpc>
                </a:pPr>
                <a:r>
                  <a:rPr lang="de-DE" sz="2000" b="1" dirty="0">
                    <a:latin typeface="Calibri" panose="020F0502020204030204" pitchFamily="34" charset="0"/>
                    <a:ea typeface="MS Mincho" panose="02020609040205080304" pitchFamily="49" charset="-128"/>
                    <a:cs typeface="Arial" panose="020B0604020202020204" pitchFamily="34" charset="0"/>
                  </a:rPr>
                  <a:t>Wenn</a:t>
                </a:r>
                <a:r>
                  <a:rPr lang="de-DE" sz="2000" dirty="0">
                    <a:latin typeface="Calibri" panose="020F0502020204030204" pitchFamily="34" charset="0"/>
                    <a:ea typeface="MS Mincho" panose="02020609040205080304" pitchFamily="49" charset="-128"/>
                    <a:cs typeface="Arial" panose="020B0604020202020204" pitchFamily="34" charset="0"/>
                  </a:rPr>
                  <a:t> (3) gilt </a:t>
                </a:r>
                <a:r>
                  <a:rPr lang="de-DE" sz="2000" b="1" dirty="0">
                    <a:latin typeface="Calibri" panose="020F0502020204030204" pitchFamily="34" charset="0"/>
                    <a:ea typeface="MS Mincho" panose="02020609040205080304" pitchFamily="49" charset="-128"/>
                    <a:cs typeface="Arial" panose="020B0604020202020204" pitchFamily="34" charset="0"/>
                  </a:rPr>
                  <a:t>und</a:t>
                </a:r>
                <a:r>
                  <a:rPr lang="de-DE" sz="2000" dirty="0">
                    <a:latin typeface="Calibri" panose="020F0502020204030204" pitchFamily="34" charset="0"/>
                    <a:ea typeface="MS Mincho" panose="02020609040205080304" pitchFamily="49" charset="-128"/>
                    <a:cs typeface="Arial" panose="020B0604020202020204" pitchFamily="34" charset="0"/>
                  </a:rPr>
                  <a:t> </a:t>
                </a:r>
                <a14:m>
                  <m:oMath xmlns:m="http://schemas.openxmlformats.org/officeDocument/2006/math">
                    <m:r>
                      <a:rPr lang="de-DE" sz="2000" i="1">
                        <a:latin typeface="Cambria Math" panose="02040503050406030204" pitchFamily="18" charset="0"/>
                        <a:ea typeface="MS Mincho" panose="02020609040205080304" pitchFamily="49" charset="-128"/>
                        <a:cs typeface="Arial" panose="020B0604020202020204" pitchFamily="34" charset="0"/>
                      </a:rPr>
                      <m:t>𝛾</m:t>
                    </m:r>
                    <m:r>
                      <a:rPr lang="de-DE" sz="2000" i="1">
                        <a:latin typeface="Cambria Math" panose="02040503050406030204" pitchFamily="18" charset="0"/>
                        <a:ea typeface="MS Mincho" panose="02020609040205080304" pitchFamily="49" charset="-128"/>
                        <a:cs typeface="Arial" panose="020B0604020202020204" pitchFamily="34" charset="0"/>
                      </a:rPr>
                      <m:t>=</m:t>
                    </m:r>
                    <m:r>
                      <a:rPr lang="de-DE" sz="2000" i="1">
                        <a:latin typeface="Cambria Math" panose="02040503050406030204" pitchFamily="18" charset="0"/>
                        <a:ea typeface="MS Mincho" panose="02020609040205080304" pitchFamily="49" charset="-128"/>
                        <a:cs typeface="Arial" panose="020B0604020202020204" pitchFamily="34" charset="0"/>
                      </a:rPr>
                      <m:t>𝛼</m:t>
                    </m:r>
                    <m:r>
                      <a:rPr lang="de-DE" sz="2000" i="1">
                        <a:latin typeface="Cambria Math" panose="02040503050406030204" pitchFamily="18" charset="0"/>
                        <a:ea typeface="MS Mincho" panose="02020609040205080304" pitchFamily="49" charset="-128"/>
                        <a:cs typeface="Arial" panose="020B0604020202020204" pitchFamily="34" charset="0"/>
                      </a:rPr>
                      <m:t>+</m:t>
                    </m:r>
                    <m:r>
                      <a:rPr lang="de-DE" sz="2000" i="1">
                        <a:latin typeface="Cambria Math" panose="02040503050406030204" pitchFamily="18" charset="0"/>
                        <a:ea typeface="MS Mincho" panose="02020609040205080304" pitchFamily="49" charset="-128"/>
                        <a:cs typeface="Arial" panose="020B0604020202020204" pitchFamily="34" charset="0"/>
                      </a:rPr>
                      <m:t>𝛽</m:t>
                    </m:r>
                  </m:oMath>
                </a14:m>
                <a:r>
                  <a:rPr lang="de-DE" sz="2000" dirty="0">
                    <a:latin typeface="Calibri" panose="020F0502020204030204" pitchFamily="34" charset="0"/>
                    <a:ea typeface="MS Mincho" panose="02020609040205080304" pitchFamily="49" charset="-128"/>
                    <a:cs typeface="Arial" panose="020B0604020202020204" pitchFamily="34" charset="0"/>
                  </a:rPr>
                  <a:t>, </a:t>
                </a:r>
                <a:r>
                  <a:rPr lang="de-DE" sz="2000" b="1" dirty="0">
                    <a:latin typeface="Calibri" panose="020F0502020204030204" pitchFamily="34" charset="0"/>
                    <a:ea typeface="MS Mincho" panose="02020609040205080304" pitchFamily="49" charset="-128"/>
                    <a:cs typeface="Arial" panose="020B0604020202020204" pitchFamily="34" charset="0"/>
                  </a:rPr>
                  <a:t>dann</a:t>
                </a:r>
                <a:r>
                  <a:rPr lang="de-DE" sz="2000" i="1" dirty="0">
                    <a:latin typeface="Cambria Math" panose="02040503050406030204" pitchFamily="18" charset="0"/>
                    <a:ea typeface="MS Mincho" panose="02020609040205080304" pitchFamily="49" charset="-128"/>
                    <a:cs typeface="Arial" panose="020B0604020202020204" pitchFamily="34" charset="0"/>
                  </a:rPr>
                  <a:t> </a:t>
                </a:r>
              </a:p>
              <a:p>
                <a:pPr>
                  <a:lnSpc>
                    <a:spcPct val="120000"/>
                  </a:lnSpc>
                </a:pPr>
                <a14:m>
                  <m:oMathPara xmlns:m="http://schemas.openxmlformats.org/officeDocument/2006/math">
                    <m:oMathParaPr>
                      <m:jc m:val="centerGroup"/>
                    </m:oMathParaPr>
                    <m:oMath xmlns:m="http://schemas.openxmlformats.org/officeDocument/2006/math">
                      <m:limLow>
                        <m:limLowPr>
                          <m:ctrlPr>
                            <a:rPr lang="de-DE" sz="2000" i="1" smtClean="0">
                              <a:latin typeface="Cambria Math" panose="02040503050406030204" pitchFamily="18" charset="0"/>
                              <a:ea typeface="Yu Gothic" panose="020B0400000000000000" pitchFamily="34" charset="-128"/>
                              <a:cs typeface="Calibri" panose="020F0502020204030204" pitchFamily="34" charset="0"/>
                            </a:rPr>
                          </m:ctrlPr>
                        </m:limLowPr>
                        <m:e>
                          <m:groupChr>
                            <m:groupChrPr>
                              <m:chr m:val="⏟"/>
                              <m:ctrlPr>
                                <a:rPr lang="de-DE" sz="2000" i="1" smtClean="0">
                                  <a:latin typeface="Cambria Math" panose="02040503050406030204" pitchFamily="18" charset="0"/>
                                  <a:ea typeface="Yu Gothic" panose="020B0400000000000000" pitchFamily="34" charset="-128"/>
                                  <a:cs typeface="Calibri" panose="020F0502020204030204" pitchFamily="34" charset="0"/>
                                </a:rPr>
                              </m:ctrlPr>
                            </m:groupChrPr>
                            <m:e>
                              <m:r>
                                <a:rPr lang="de-DE" sz="2000" i="1">
                                  <a:latin typeface="Cambria Math" panose="02040503050406030204" pitchFamily="18" charset="0"/>
                                  <a:ea typeface="MS Mincho" panose="02020609040205080304" pitchFamily="49" charset="-128"/>
                                  <a:cs typeface="Arial" panose="020B0604020202020204" pitchFamily="34" charset="0"/>
                                </a:rPr>
                                <m:t>𝛼</m:t>
                              </m:r>
                              <m:r>
                                <a:rPr lang="de-DE" sz="2000" i="1">
                                  <a:latin typeface="Cambria Math" panose="02040503050406030204" pitchFamily="18" charset="0"/>
                                  <a:ea typeface="MS Mincho" panose="02020609040205080304" pitchFamily="49" charset="-128"/>
                                  <a:cs typeface="Arial" panose="020B0604020202020204" pitchFamily="34" charset="0"/>
                                </a:rPr>
                                <m:t>+</m:t>
                              </m:r>
                              <m:r>
                                <a:rPr lang="de-DE" sz="2000" i="1">
                                  <a:latin typeface="Cambria Math" panose="02040503050406030204" pitchFamily="18" charset="0"/>
                                  <a:ea typeface="MS Mincho" panose="02020609040205080304" pitchFamily="49" charset="-128"/>
                                  <a:cs typeface="Arial" panose="020B0604020202020204" pitchFamily="34" charset="0"/>
                                </a:rPr>
                                <m:t>𝛽</m:t>
                              </m:r>
                            </m:e>
                          </m:groupChr>
                        </m:e>
                        <m:lim>
                          <m:r>
                            <a:rPr lang="de-DE" sz="2000" b="0" i="1" smtClean="0">
                              <a:latin typeface="Cambria Math" panose="02040503050406030204" pitchFamily="18" charset="0"/>
                              <a:ea typeface="Yu Gothic" panose="020B0400000000000000" pitchFamily="34" charset="-128"/>
                              <a:cs typeface="Calibri" panose="020F0502020204030204" pitchFamily="34" charset="0"/>
                            </a:rPr>
                            <m:t>=</m:t>
                          </m:r>
                          <m:r>
                            <a:rPr lang="de-DE" sz="2000" b="0" i="1" smtClean="0">
                              <a:latin typeface="Cambria Math" panose="02040503050406030204" pitchFamily="18" charset="0"/>
                              <a:ea typeface="Yu Gothic" panose="020B0400000000000000" pitchFamily="34" charset="-128"/>
                              <a:cs typeface="Calibri" panose="020F0502020204030204" pitchFamily="34" charset="0"/>
                            </a:rPr>
                            <m:t>𝛾</m:t>
                          </m:r>
                        </m:lim>
                      </m:limLow>
                      <m:r>
                        <a:rPr lang="de-DE" sz="2000">
                          <a:latin typeface="Cambria Math" panose="02040503050406030204" pitchFamily="18" charset="0"/>
                          <a:ea typeface="Yu Gothic" panose="020B0400000000000000" pitchFamily="34" charset="-128"/>
                          <a:cs typeface="Calibri" panose="020F0502020204030204" pitchFamily="34" charset="0"/>
                        </a:rPr>
                        <m:t>+</m:t>
                      </m:r>
                      <m:r>
                        <m:rPr>
                          <m:sty m:val="p"/>
                        </m:rPr>
                        <a:rPr lang="de-DE" sz="2000">
                          <a:latin typeface="Cambria Math" panose="02040503050406030204" pitchFamily="18" charset="0"/>
                          <a:ea typeface="Yu Gothic" panose="020B0400000000000000" pitchFamily="34" charset="-128"/>
                          <a:cs typeface="Calibri" panose="020F0502020204030204" pitchFamily="34" charset="0"/>
                        </a:rPr>
                        <m:t>γ</m:t>
                      </m:r>
                      <m:r>
                        <a:rPr lang="de-DE" sz="2000">
                          <a:latin typeface="Cambria Math" panose="02040503050406030204" pitchFamily="18" charset="0"/>
                          <a:ea typeface="Yu Gothic" panose="020B0400000000000000" pitchFamily="34" charset="-128"/>
                          <a:cs typeface="Calibri" panose="020F0502020204030204" pitchFamily="34" charset="0"/>
                        </a:rPr>
                        <m:t>=180°</m:t>
                      </m:r>
                    </m:oMath>
                  </m:oMathPara>
                </a14:m>
                <a:endParaRPr lang="de-DE" sz="2000" b="0" dirty="0">
                  <a:ea typeface="MS Mincho" panose="02020609040205080304" pitchFamily="49" charset="-128"/>
                  <a:cs typeface="Arial" panose="020B0604020202020204" pitchFamily="34" charset="0"/>
                </a:endParaRPr>
              </a:p>
              <a:p>
                <a:pPr>
                  <a:lnSpc>
                    <a:spcPct val="150000"/>
                  </a:lnSpc>
                </a:pPr>
                <a:r>
                  <a:rPr lang="de-DE" sz="2000" b="0" dirty="0">
                    <a:ea typeface="MS Mincho" panose="02020609040205080304" pitchFamily="49" charset="-128"/>
                    <a:cs typeface="Arial" panose="020B0604020202020204" pitchFamily="34" charset="0"/>
                  </a:rPr>
                  <a:t>		                  </a:t>
                </a:r>
                <a14:m>
                  <m:oMath xmlns:m="http://schemas.openxmlformats.org/officeDocument/2006/math">
                    <m:r>
                      <a:rPr lang="de-DE" sz="2000" b="0" i="1" smtClean="0">
                        <a:latin typeface="Cambria Math" panose="02040503050406030204" pitchFamily="18" charset="0"/>
                        <a:ea typeface="MS Mincho" panose="02020609040205080304" pitchFamily="49" charset="-128"/>
                        <a:cs typeface="Arial" panose="020B0604020202020204" pitchFamily="34" charset="0"/>
                      </a:rPr>
                      <m:t>𝛾</m:t>
                    </m:r>
                    <m:r>
                      <a:rPr lang="de-DE" sz="2000" b="0" i="1" smtClean="0">
                        <a:latin typeface="Cambria Math" panose="02040503050406030204" pitchFamily="18" charset="0"/>
                        <a:ea typeface="MS Mincho" panose="02020609040205080304" pitchFamily="49" charset="-128"/>
                        <a:cs typeface="Arial" panose="020B0604020202020204" pitchFamily="34" charset="0"/>
                      </a:rPr>
                      <m:t>     +</m:t>
                    </m:r>
                    <m:r>
                      <a:rPr lang="de-DE" sz="2000" b="0" i="1" smtClean="0">
                        <a:latin typeface="Cambria Math" panose="02040503050406030204" pitchFamily="18" charset="0"/>
                        <a:ea typeface="MS Mincho" panose="02020609040205080304" pitchFamily="49" charset="-128"/>
                        <a:cs typeface="Arial" panose="020B0604020202020204" pitchFamily="34" charset="0"/>
                      </a:rPr>
                      <m:t>𝛾</m:t>
                    </m:r>
                    <m:r>
                      <a:rPr lang="de-DE" sz="2000" i="1">
                        <a:latin typeface="Cambria Math" panose="02040503050406030204" pitchFamily="18" charset="0"/>
                        <a:ea typeface="MS Mincho" panose="02020609040205080304" pitchFamily="49" charset="-128"/>
                        <a:cs typeface="Arial" panose="020B0604020202020204" pitchFamily="34" charset="0"/>
                      </a:rPr>
                      <m:t>=180°</m:t>
                    </m:r>
                  </m:oMath>
                </a14:m>
                <a:endParaRPr lang="de-DE" sz="2000" i="1" dirty="0">
                  <a:latin typeface="Cambria Math" panose="02040503050406030204" pitchFamily="18" charset="0"/>
                  <a:ea typeface="MS Mincho" panose="02020609040205080304" pitchFamily="49" charset="-128"/>
                  <a:cs typeface="Arial" panose="020B0604020202020204" pitchFamily="34" charset="0"/>
                </a:endParaRPr>
              </a:p>
              <a:p>
                <a:pPr>
                  <a:lnSpc>
                    <a:spcPct val="150000"/>
                  </a:lnSpc>
                </a:pPr>
                <a:r>
                  <a:rPr lang="de-DE" sz="2000" i="1" dirty="0">
                    <a:latin typeface="Cambria Math" panose="02040503050406030204" pitchFamily="18" charset="0"/>
                    <a:ea typeface="MS Mincho" panose="02020609040205080304" pitchFamily="49" charset="-128"/>
                    <a:cs typeface="Arial" panose="020B0604020202020204" pitchFamily="34" charset="0"/>
                  </a:rPr>
                  <a:t>			</a:t>
                </a:r>
                <a14:m>
                  <m:oMath xmlns:m="http://schemas.openxmlformats.org/officeDocument/2006/math">
                    <m:r>
                      <a:rPr lang="de-DE" sz="2000" b="0" i="1" smtClean="0">
                        <a:latin typeface="Cambria Math" panose="02040503050406030204" pitchFamily="18" charset="0"/>
                        <a:ea typeface="MS Mincho" panose="02020609040205080304" pitchFamily="49" charset="-128"/>
                        <a:cs typeface="Arial" panose="020B0604020202020204" pitchFamily="34" charset="0"/>
                      </a:rPr>
                      <m:t>      2</m:t>
                    </m:r>
                    <m:r>
                      <a:rPr lang="de-DE" sz="2000" b="0" i="1" smtClean="0">
                        <a:latin typeface="Cambria Math" panose="02040503050406030204" pitchFamily="18" charset="0"/>
                        <a:ea typeface="MS Mincho" panose="02020609040205080304" pitchFamily="49" charset="-128"/>
                        <a:cs typeface="Arial" panose="020B0604020202020204" pitchFamily="34" charset="0"/>
                      </a:rPr>
                      <m:t>𝛾</m:t>
                    </m:r>
                    <m:r>
                      <a:rPr lang="de-DE" sz="2000" b="0" i="1" smtClean="0">
                        <a:latin typeface="Cambria Math" panose="02040503050406030204" pitchFamily="18" charset="0"/>
                        <a:ea typeface="MS Mincho" panose="02020609040205080304" pitchFamily="49" charset="-128"/>
                        <a:cs typeface="Arial" panose="020B0604020202020204" pitchFamily="34" charset="0"/>
                      </a:rPr>
                      <m:t>     =180°</m:t>
                    </m:r>
                  </m:oMath>
                </a14:m>
                <a:endParaRPr lang="de-DE" sz="2000" i="1" dirty="0">
                  <a:latin typeface="Cambria Math" panose="02040503050406030204" pitchFamily="18" charset="0"/>
                  <a:ea typeface="MS Mincho" panose="02020609040205080304" pitchFamily="49" charset="-128"/>
                  <a:cs typeface="Arial" panose="020B0604020202020204" pitchFamily="34" charset="0"/>
                </a:endParaRPr>
              </a:p>
              <a:p>
                <a:pPr>
                  <a:lnSpc>
                    <a:spcPct val="150000"/>
                  </a:lnSpc>
                </a:pPr>
                <a:r>
                  <a:rPr lang="de-DE" sz="2000" i="1" dirty="0">
                    <a:latin typeface="Cambria Math" panose="02040503050406030204" pitchFamily="18" charset="0"/>
                    <a:ea typeface="MS Mincho" panose="02020609040205080304" pitchFamily="49" charset="-128"/>
                    <a:cs typeface="Arial" panose="020B0604020202020204" pitchFamily="34" charset="0"/>
                  </a:rPr>
                  <a:t>			</a:t>
                </a:r>
                <a14:m>
                  <m:oMath xmlns:m="http://schemas.openxmlformats.org/officeDocument/2006/math">
                    <m:r>
                      <a:rPr lang="de-DE" sz="2000" i="1" dirty="0" smtClean="0">
                        <a:latin typeface="Cambria Math" panose="02040503050406030204" pitchFamily="18" charset="0"/>
                        <a:ea typeface="MS Mincho" panose="02020609040205080304" pitchFamily="49" charset="-128"/>
                        <a:cs typeface="Arial" panose="020B0604020202020204" pitchFamily="34" charset="0"/>
                      </a:rPr>
                      <m:t> </m:t>
                    </m:r>
                    <m:r>
                      <a:rPr lang="de-DE" sz="2000" b="0" i="1" dirty="0" smtClean="0">
                        <a:latin typeface="Cambria Math" panose="02040503050406030204" pitchFamily="18" charset="0"/>
                        <a:ea typeface="MS Mincho" panose="02020609040205080304" pitchFamily="49" charset="-128"/>
                        <a:cs typeface="Arial" panose="020B0604020202020204" pitchFamily="34" charset="0"/>
                      </a:rPr>
                      <m:t>        </m:t>
                    </m:r>
                    <m:r>
                      <a:rPr lang="de-DE" sz="2000" i="1">
                        <a:latin typeface="Cambria Math" panose="02040503050406030204" pitchFamily="18" charset="0"/>
                        <a:ea typeface="MS Mincho" panose="02020609040205080304" pitchFamily="49" charset="-128"/>
                        <a:cs typeface="Arial" panose="020B0604020202020204" pitchFamily="34" charset="0"/>
                      </a:rPr>
                      <m:t>𝛾</m:t>
                    </m:r>
                    <m:r>
                      <a:rPr lang="de-DE" sz="2000" i="1">
                        <a:latin typeface="Cambria Math" panose="02040503050406030204" pitchFamily="18" charset="0"/>
                        <a:ea typeface="MS Mincho" panose="02020609040205080304" pitchFamily="49" charset="-128"/>
                        <a:cs typeface="Arial" panose="020B0604020202020204" pitchFamily="34" charset="0"/>
                      </a:rPr>
                      <m:t>     =   90°</m:t>
                    </m:r>
                  </m:oMath>
                </a14:m>
                <a:endParaRPr lang="de-DE" sz="2000" i="1" dirty="0">
                  <a:latin typeface="Cambria Math" panose="02040503050406030204" pitchFamily="18" charset="0"/>
                  <a:ea typeface="MS Mincho" panose="02020609040205080304" pitchFamily="49" charset="-128"/>
                  <a:cs typeface="Arial" panose="020B0604020202020204" pitchFamily="34" charset="0"/>
                </a:endParaRPr>
              </a:p>
              <a:p>
                <a:pPr>
                  <a:lnSpc>
                    <a:spcPct val="170000"/>
                  </a:lnSpc>
                </a:pPr>
                <a:endParaRPr lang="de-DE" sz="2000" i="1" dirty="0">
                  <a:latin typeface="Cambria Math" panose="02040503050406030204" pitchFamily="18" charset="0"/>
                  <a:ea typeface="MS Mincho" panose="02020609040205080304" pitchFamily="49" charset="-128"/>
                  <a:cs typeface="Arial" panose="020B0604020202020204" pitchFamily="34" charset="0"/>
                </a:endParaRPr>
              </a:p>
              <a:p>
                <a:endParaRPr lang="de-DE" sz="2000" i="1" dirty="0">
                  <a:latin typeface="Cambria Math" panose="02040503050406030204" pitchFamily="18" charset="0"/>
                  <a:ea typeface="MS Mincho" panose="02020609040205080304" pitchFamily="49" charset="-128"/>
                  <a:cs typeface="Arial" panose="020B0604020202020204" pitchFamily="34" charset="0"/>
                </a:endParaRPr>
              </a:p>
              <a:p>
                <a:pPr>
                  <a:lnSpc>
                    <a:spcPct val="170000"/>
                  </a:lnSpc>
                </a:pPr>
                <a:endParaRPr lang="de-DE" sz="2000" i="1" dirty="0">
                  <a:latin typeface="Cambria Math" panose="02040503050406030204" pitchFamily="18" charset="0"/>
                  <a:ea typeface="MS Mincho" panose="02020609040205080304" pitchFamily="49" charset="-128"/>
                  <a:cs typeface="Arial" panose="020B0604020202020204" pitchFamily="34" charset="0"/>
                </a:endParaRPr>
              </a:p>
              <a:p>
                <a:pPr lvl="0">
                  <a:lnSpc>
                    <a:spcPct val="170000"/>
                  </a:lnSpc>
                </a:pPr>
                <a:endParaRPr lang="de-DE" sz="2000" b="1" dirty="0">
                  <a:latin typeface="Calibri" panose="020F0502020204030204" pitchFamily="34" charset="0"/>
                  <a:ea typeface="MS Mincho" panose="02020609040205080304" pitchFamily="49" charset="-128"/>
                  <a:cs typeface="Arial" panose="020B0604020202020204" pitchFamily="34" charset="0"/>
                </a:endParaRPr>
              </a:p>
            </p:txBody>
          </p:sp>
        </mc:Choice>
        <mc:Fallback>
          <p:sp>
            <p:nvSpPr>
              <p:cNvPr id="23" name="Textfeld 1">
                <a:extLst>
                  <a:ext uri="{FF2B5EF4-FFF2-40B4-BE49-F238E27FC236}">
                    <a16:creationId xmlns:a16="http://schemas.microsoft.com/office/drawing/2014/main" id="{E5590FA8-990C-3D3C-2EDA-2C29801E2CB2}"/>
                  </a:ext>
                </a:extLst>
              </p:cNvPr>
              <p:cNvSpPr txBox="1">
                <a:spLocks noRot="1" noChangeAspect="1" noMove="1" noResize="1" noEditPoints="1" noAdjustHandles="1" noChangeArrowheads="1" noChangeShapeType="1" noTextEdit="1"/>
              </p:cNvSpPr>
              <p:nvPr/>
            </p:nvSpPr>
            <p:spPr>
              <a:xfrm>
                <a:off x="428391" y="1743527"/>
                <a:ext cx="7149867" cy="4777817"/>
              </a:xfrm>
              <a:prstGeom prst="rect">
                <a:avLst/>
              </a:prstGeom>
              <a:blipFill>
                <a:blip r:embed="rId5"/>
                <a:stretch>
                  <a:fillRect l="-853"/>
                </a:stretch>
              </a:blipFill>
              <a:ln w="6350">
                <a:noFill/>
              </a:ln>
            </p:spPr>
            <p:txBody>
              <a:bodyPr/>
              <a:lstStyle/>
              <a:p>
                <a:r>
                  <a:rPr lang="de-DE">
                    <a:noFill/>
                  </a:rPr>
                  <a:t> </a:t>
                </a:r>
              </a:p>
            </p:txBody>
          </p:sp>
        </mc:Fallback>
      </mc:AlternateContent>
      <p:cxnSp>
        <p:nvCxnSpPr>
          <p:cNvPr id="18" name="Gerader Verbinder 17">
            <a:extLst>
              <a:ext uri="{FF2B5EF4-FFF2-40B4-BE49-F238E27FC236}">
                <a16:creationId xmlns:a16="http://schemas.microsoft.com/office/drawing/2014/main" id="{F6D97DCB-CC9B-9C46-46A4-D3E3F23A78FC}"/>
              </a:ext>
            </a:extLst>
          </p:cNvPr>
          <p:cNvCxnSpPr/>
          <p:nvPr/>
        </p:nvCxnSpPr>
        <p:spPr>
          <a:xfrm>
            <a:off x="-54209" y="3405569"/>
            <a:ext cx="6582009"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grpSp>
        <p:nvGrpSpPr>
          <p:cNvPr id="41" name="Gruppieren 40">
            <a:extLst>
              <a:ext uri="{FF2B5EF4-FFF2-40B4-BE49-F238E27FC236}">
                <a16:creationId xmlns:a16="http://schemas.microsoft.com/office/drawing/2014/main" id="{8EB85832-CB12-6A8C-F256-13C9CD58231A}"/>
              </a:ext>
            </a:extLst>
          </p:cNvPr>
          <p:cNvGrpSpPr/>
          <p:nvPr/>
        </p:nvGrpSpPr>
        <p:grpSpPr>
          <a:xfrm>
            <a:off x="1104900" y="2205222"/>
            <a:ext cx="1067817" cy="320331"/>
            <a:chOff x="1104900" y="2452119"/>
            <a:chExt cx="1067817" cy="320331"/>
          </a:xfrm>
        </p:grpSpPr>
        <p:cxnSp>
          <p:nvCxnSpPr>
            <p:cNvPr id="37" name="Gerade Verbindung mit Pfeil 36">
              <a:extLst>
                <a:ext uri="{FF2B5EF4-FFF2-40B4-BE49-F238E27FC236}">
                  <a16:creationId xmlns:a16="http://schemas.microsoft.com/office/drawing/2014/main" id="{53D9327F-F155-0F4D-FCC2-F6A88DE7E081}"/>
                </a:ext>
              </a:extLst>
            </p:cNvPr>
            <p:cNvCxnSpPr>
              <a:cxnSpLocks/>
            </p:cNvCxnSpPr>
            <p:nvPr/>
          </p:nvCxnSpPr>
          <p:spPr>
            <a:xfrm flipV="1">
              <a:off x="1104900" y="2452119"/>
              <a:ext cx="431800" cy="320331"/>
            </a:xfrm>
            <a:prstGeom prst="straightConnector1">
              <a:avLst/>
            </a:prstGeom>
            <a:ln w="28575">
              <a:tailEnd type="triangle"/>
            </a:ln>
          </p:spPr>
          <p:style>
            <a:lnRef idx="2">
              <a:schemeClr val="accent5"/>
            </a:lnRef>
            <a:fillRef idx="0">
              <a:schemeClr val="accent5"/>
            </a:fillRef>
            <a:effectRef idx="1">
              <a:schemeClr val="accent5"/>
            </a:effectRef>
            <a:fontRef idx="minor">
              <a:schemeClr val="tx1"/>
            </a:fontRef>
          </p:style>
        </p:cxnSp>
        <p:cxnSp>
          <p:nvCxnSpPr>
            <p:cNvPr id="39" name="Gerade Verbindung mit Pfeil 38">
              <a:extLst>
                <a:ext uri="{FF2B5EF4-FFF2-40B4-BE49-F238E27FC236}">
                  <a16:creationId xmlns:a16="http://schemas.microsoft.com/office/drawing/2014/main" id="{8FA14B39-51AE-5569-E718-0A47030AC809}"/>
                </a:ext>
              </a:extLst>
            </p:cNvPr>
            <p:cNvCxnSpPr>
              <a:cxnSpLocks/>
            </p:cNvCxnSpPr>
            <p:nvPr/>
          </p:nvCxnSpPr>
          <p:spPr>
            <a:xfrm flipH="1" flipV="1">
              <a:off x="2017267" y="2452119"/>
              <a:ext cx="155450" cy="271278"/>
            </a:xfrm>
            <a:prstGeom prst="straightConnector1">
              <a:avLst/>
            </a:prstGeom>
            <a:ln w="28575">
              <a:tailEnd type="triangle"/>
            </a:ln>
          </p:spPr>
          <p:style>
            <a:lnRef idx="2">
              <a:schemeClr val="accent5"/>
            </a:lnRef>
            <a:fillRef idx="0">
              <a:schemeClr val="accent5"/>
            </a:fillRef>
            <a:effectRef idx="1">
              <a:schemeClr val="accent5"/>
            </a:effectRef>
            <a:fontRef idx="minor">
              <a:schemeClr val="tx1"/>
            </a:fontRef>
          </p:style>
        </p:cxnSp>
      </p:grpSp>
      <p:sp>
        <p:nvSpPr>
          <p:cNvPr id="42" name="Rechteck 41">
            <a:extLst>
              <a:ext uri="{FF2B5EF4-FFF2-40B4-BE49-F238E27FC236}">
                <a16:creationId xmlns:a16="http://schemas.microsoft.com/office/drawing/2014/main" id="{9C22A258-0D12-1EAA-07E6-D9334F3A0FBE}"/>
              </a:ext>
            </a:extLst>
          </p:cNvPr>
          <p:cNvSpPr/>
          <p:nvPr/>
        </p:nvSpPr>
        <p:spPr>
          <a:xfrm>
            <a:off x="939800" y="2958514"/>
            <a:ext cx="1993900" cy="369384"/>
          </a:xfrm>
          <a:prstGeom prst="rect">
            <a:avLst/>
          </a:prstGeom>
          <a:solidFill>
            <a:srgbClr val="A02B93">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3" name="Rechteck 42">
            <a:extLst>
              <a:ext uri="{FF2B5EF4-FFF2-40B4-BE49-F238E27FC236}">
                <a16:creationId xmlns:a16="http://schemas.microsoft.com/office/drawing/2014/main" id="{4E293EF2-97B0-8721-2505-C46D6A6D3090}"/>
              </a:ext>
            </a:extLst>
          </p:cNvPr>
          <p:cNvSpPr/>
          <p:nvPr/>
        </p:nvSpPr>
        <p:spPr>
          <a:xfrm>
            <a:off x="3659852" y="3481486"/>
            <a:ext cx="1216948" cy="369384"/>
          </a:xfrm>
          <a:prstGeom prst="rect">
            <a:avLst/>
          </a:prstGeom>
          <a:solidFill>
            <a:srgbClr val="A02B93">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Titel 15">
            <a:extLst>
              <a:ext uri="{FF2B5EF4-FFF2-40B4-BE49-F238E27FC236}">
                <a16:creationId xmlns:a16="http://schemas.microsoft.com/office/drawing/2014/main" id="{0E3DFA91-12B3-34E2-2E00-830D9F400E3A}"/>
              </a:ext>
            </a:extLst>
          </p:cNvPr>
          <p:cNvSpPr>
            <a:spLocks noGrp="1"/>
          </p:cNvSpPr>
          <p:nvPr>
            <p:ph type="title"/>
          </p:nvPr>
        </p:nvSpPr>
        <p:spPr/>
        <p:txBody>
          <a:bodyPr/>
          <a:lstStyle/>
          <a:p>
            <a:r>
              <a:rPr lang="en-US" dirty="0" err="1"/>
              <a:t>Arbeitsauftrag</a:t>
            </a:r>
            <a:r>
              <a:rPr lang="en-US" dirty="0"/>
              <a:t>: </a:t>
            </a:r>
            <a:r>
              <a:rPr lang="en-US" dirty="0" err="1"/>
              <a:t>Beweis</a:t>
            </a:r>
            <a:r>
              <a:rPr lang="en-US" dirty="0"/>
              <a:t> des </a:t>
            </a:r>
            <a:r>
              <a:rPr lang="en-US" dirty="0" err="1"/>
              <a:t>Satzes</a:t>
            </a:r>
            <a:r>
              <a:rPr lang="en-US" dirty="0"/>
              <a:t> des Thales - </a:t>
            </a:r>
            <a:r>
              <a:rPr lang="en-US" dirty="0" err="1"/>
              <a:t>Lösung</a:t>
            </a:r>
            <a:endParaRPr lang="de-DE" dirty="0"/>
          </a:p>
        </p:txBody>
      </p:sp>
      <p:sp>
        <p:nvSpPr>
          <p:cNvPr id="14" name="Foliennummernplatzhalter 13">
            <a:extLst>
              <a:ext uri="{FF2B5EF4-FFF2-40B4-BE49-F238E27FC236}">
                <a16:creationId xmlns:a16="http://schemas.microsoft.com/office/drawing/2014/main" id="{D424AB4D-E7CB-4562-2B1D-0317409D02BD}"/>
              </a:ext>
            </a:extLst>
          </p:cNvPr>
          <p:cNvSpPr>
            <a:spLocks noGrp="1"/>
          </p:cNvSpPr>
          <p:nvPr>
            <p:ph type="sldNum" sz="quarter" idx="12"/>
          </p:nvPr>
        </p:nvSpPr>
        <p:spPr/>
        <p:txBody>
          <a:bodyPr/>
          <a:lstStyle/>
          <a:p>
            <a:fld id="{69AFFE21-306B-104C-A652-3A8A92DE08D1}" type="slidenum">
              <a:rPr lang="de-DE" smtClean="0"/>
              <a:pPr/>
              <a:t>89</a:t>
            </a:fld>
            <a:endParaRPr lang="de-DE" dirty="0"/>
          </a:p>
        </p:txBody>
      </p:sp>
      <p:sp>
        <p:nvSpPr>
          <p:cNvPr id="6" name="Datumsplatzhalter 5">
            <a:extLst>
              <a:ext uri="{FF2B5EF4-FFF2-40B4-BE49-F238E27FC236}">
                <a16:creationId xmlns:a16="http://schemas.microsoft.com/office/drawing/2014/main" id="{6CCFF3A4-B590-0524-C559-4DE07C3FEADA}"/>
              </a:ext>
            </a:extLst>
          </p:cNvPr>
          <p:cNvSpPr>
            <a:spLocks noGrp="1"/>
          </p:cNvSpPr>
          <p:nvPr>
            <p:ph type="dt" sz="half" idx="2"/>
          </p:nvPr>
        </p:nvSpPr>
        <p:spPr/>
        <p:txBody>
          <a:bodyPr/>
          <a:lstStyle/>
          <a:p>
            <a:fld id="{2C320F44-0B74-4626-85D0-F2B6EE6235B8}" type="datetime1">
              <a:rPr lang="de-DE" smtClean="0"/>
              <a:t>29.04.2024</a:t>
            </a:fld>
            <a:endParaRPr lang="de-DE" dirty="0"/>
          </a:p>
        </p:txBody>
      </p:sp>
      <p:sp>
        <p:nvSpPr>
          <p:cNvPr id="15" name="Fußzeilenplatzhalter 14">
            <a:extLst>
              <a:ext uri="{FF2B5EF4-FFF2-40B4-BE49-F238E27FC236}">
                <a16:creationId xmlns:a16="http://schemas.microsoft.com/office/drawing/2014/main" id="{8935D56D-1E3E-DB4F-6A33-86497D593618}"/>
              </a:ext>
            </a:extLst>
          </p:cNvPr>
          <p:cNvSpPr>
            <a:spLocks noGrp="1"/>
          </p:cNvSpPr>
          <p:nvPr>
            <p:ph type="ftr" sz="quarter" idx="3"/>
          </p:nvPr>
        </p:nvSpPr>
        <p:spPr/>
        <p:txBody>
          <a:bodyPr/>
          <a:lstStyle/>
          <a:p>
            <a:r>
              <a:rPr lang="de-DE"/>
              <a:t>Ulrich Kortenkamp | Elise Stroetmann | Marcus Röhming</a:t>
            </a:r>
            <a:endParaRPr lang="de-DE" dirty="0"/>
          </a:p>
        </p:txBody>
      </p:sp>
      <p:grpSp>
        <p:nvGrpSpPr>
          <p:cNvPr id="30" name="Gruppieren 29">
            <a:extLst>
              <a:ext uri="{FF2B5EF4-FFF2-40B4-BE49-F238E27FC236}">
                <a16:creationId xmlns:a16="http://schemas.microsoft.com/office/drawing/2014/main" id="{8116171F-AC93-715A-0FBE-11EC2B7619A0}"/>
              </a:ext>
            </a:extLst>
          </p:cNvPr>
          <p:cNvGrpSpPr/>
          <p:nvPr/>
        </p:nvGrpSpPr>
        <p:grpSpPr>
          <a:xfrm>
            <a:off x="7681151" y="4590090"/>
            <a:ext cx="1212024" cy="1212024"/>
            <a:chOff x="7681151" y="5032476"/>
            <a:chExt cx="1212024" cy="1212024"/>
          </a:xfrm>
        </p:grpSpPr>
        <p:sp>
          <p:nvSpPr>
            <p:cNvPr id="35" name="Teilkreis 34">
              <a:extLst>
                <a:ext uri="{FF2B5EF4-FFF2-40B4-BE49-F238E27FC236}">
                  <a16:creationId xmlns:a16="http://schemas.microsoft.com/office/drawing/2014/main" id="{59031120-8ABE-1A0C-8A48-13EF2FCB4E77}"/>
                </a:ext>
              </a:extLst>
            </p:cNvPr>
            <p:cNvSpPr/>
            <p:nvPr/>
          </p:nvSpPr>
          <p:spPr>
            <a:xfrm>
              <a:off x="7681151" y="5032476"/>
              <a:ext cx="1212024" cy="1212024"/>
            </a:xfrm>
            <a:prstGeom prst="pie">
              <a:avLst>
                <a:gd name="adj1" fmla="val 16886156"/>
                <a:gd name="adj2" fmla="val 20049641"/>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a:solidFill>
                  <a:schemeClr val="tx1"/>
                </a:solidFill>
              </a:endParaRPr>
            </a:p>
          </p:txBody>
        </p:sp>
        <mc:AlternateContent xmlns:mc="http://schemas.openxmlformats.org/markup-compatibility/2006" xmlns:a14="http://schemas.microsoft.com/office/drawing/2010/main">
          <mc:Choice Requires="a14">
            <p:sp>
              <p:nvSpPr>
                <p:cNvPr id="36" name="Textfeld 35">
                  <a:extLst>
                    <a:ext uri="{FF2B5EF4-FFF2-40B4-BE49-F238E27FC236}">
                      <a16:creationId xmlns:a16="http://schemas.microsoft.com/office/drawing/2014/main" id="{036F432D-4B34-27F7-06E6-76CA95A3BD43}"/>
                    </a:ext>
                  </a:extLst>
                </p:cNvPr>
                <p:cNvSpPr txBox="1"/>
                <p:nvPr/>
              </p:nvSpPr>
              <p:spPr>
                <a:xfrm>
                  <a:off x="8348613" y="5132159"/>
                  <a:ext cx="37600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𝛼</m:t>
                        </m:r>
                      </m:oMath>
                    </m:oMathPara>
                  </a14:m>
                  <a:endParaRPr lang="de-DE" dirty="0"/>
                </a:p>
              </p:txBody>
            </p:sp>
          </mc:Choice>
          <mc:Fallback xmlns="">
            <p:sp>
              <p:nvSpPr>
                <p:cNvPr id="22" name="Textfeld 21">
                  <a:extLst>
                    <a:ext uri="{FF2B5EF4-FFF2-40B4-BE49-F238E27FC236}">
                      <a16:creationId xmlns:a16="http://schemas.microsoft.com/office/drawing/2014/main" id="{036F432D-4B34-27F7-06E6-76CA95A3BD43}"/>
                    </a:ext>
                  </a:extLst>
                </p:cNvPr>
                <p:cNvSpPr txBox="1">
                  <a:spLocks noRot="1" noChangeAspect="1" noMove="1" noResize="1" noEditPoints="1" noAdjustHandles="1" noChangeArrowheads="1" noChangeShapeType="1" noTextEdit="1"/>
                </p:cNvSpPr>
                <p:nvPr/>
              </p:nvSpPr>
              <p:spPr>
                <a:xfrm>
                  <a:off x="8348613" y="5132159"/>
                  <a:ext cx="376000" cy="369332"/>
                </a:xfrm>
                <a:prstGeom prst="rect">
                  <a:avLst/>
                </a:prstGeom>
                <a:blipFill>
                  <a:blip r:embed="rId6"/>
                  <a:stretch>
                    <a:fillRect/>
                  </a:stretch>
                </a:blipFill>
              </p:spPr>
              <p:txBody>
                <a:bodyPr/>
                <a:lstStyle/>
                <a:p>
                  <a:r>
                    <a:rPr lang="de-DE">
                      <a:noFill/>
                    </a:rPr>
                    <a:t> </a:t>
                  </a:r>
                </a:p>
              </p:txBody>
            </p:sp>
          </mc:Fallback>
        </mc:AlternateContent>
      </p:grpSp>
      <p:grpSp>
        <p:nvGrpSpPr>
          <p:cNvPr id="38" name="Gruppieren 37">
            <a:extLst>
              <a:ext uri="{FF2B5EF4-FFF2-40B4-BE49-F238E27FC236}">
                <a16:creationId xmlns:a16="http://schemas.microsoft.com/office/drawing/2014/main" id="{84088106-EA12-40FB-CCAB-D4372D77D338}"/>
              </a:ext>
            </a:extLst>
          </p:cNvPr>
          <p:cNvGrpSpPr/>
          <p:nvPr/>
        </p:nvGrpSpPr>
        <p:grpSpPr>
          <a:xfrm>
            <a:off x="11199933" y="2818674"/>
            <a:ext cx="1213608" cy="1212024"/>
            <a:chOff x="11199933" y="3261060"/>
            <a:chExt cx="1213608" cy="1212024"/>
          </a:xfrm>
        </p:grpSpPr>
        <p:sp>
          <p:nvSpPr>
            <p:cNvPr id="40" name="Teilkreis 39">
              <a:extLst>
                <a:ext uri="{FF2B5EF4-FFF2-40B4-BE49-F238E27FC236}">
                  <a16:creationId xmlns:a16="http://schemas.microsoft.com/office/drawing/2014/main" id="{A06EA624-4EE9-53E7-9917-D26F13A97D33}"/>
                </a:ext>
              </a:extLst>
            </p:cNvPr>
            <p:cNvSpPr/>
            <p:nvPr/>
          </p:nvSpPr>
          <p:spPr>
            <a:xfrm>
              <a:off x="11201517" y="3261060"/>
              <a:ext cx="1212024" cy="1212024"/>
            </a:xfrm>
            <a:prstGeom prst="pie">
              <a:avLst>
                <a:gd name="adj1" fmla="val 9160914"/>
                <a:gd name="adj2" fmla="val 11485776"/>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dirty="0">
                <a:solidFill>
                  <a:schemeClr val="tx1"/>
                </a:solidFill>
              </a:endParaRPr>
            </a:p>
          </p:txBody>
        </p:sp>
        <mc:AlternateContent xmlns:mc="http://schemas.openxmlformats.org/markup-compatibility/2006" xmlns:a14="http://schemas.microsoft.com/office/drawing/2010/main">
          <mc:Choice Requires="a14">
            <p:sp>
              <p:nvSpPr>
                <p:cNvPr id="49" name="Textfeld 48">
                  <a:extLst>
                    <a:ext uri="{FF2B5EF4-FFF2-40B4-BE49-F238E27FC236}">
                      <a16:creationId xmlns:a16="http://schemas.microsoft.com/office/drawing/2014/main" id="{1D2151E4-A16B-F635-A12E-2313230F74BC}"/>
                    </a:ext>
                  </a:extLst>
                </p:cNvPr>
                <p:cNvSpPr txBox="1"/>
                <p:nvPr/>
              </p:nvSpPr>
              <p:spPr>
                <a:xfrm>
                  <a:off x="11199933" y="3744246"/>
                  <a:ext cx="37760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𝛽</m:t>
                        </m:r>
                      </m:oMath>
                    </m:oMathPara>
                  </a14:m>
                  <a:endParaRPr lang="de-DE" dirty="0"/>
                </a:p>
              </p:txBody>
            </p:sp>
          </mc:Choice>
          <mc:Fallback xmlns="">
            <p:sp>
              <p:nvSpPr>
                <p:cNvPr id="26" name="Textfeld 25">
                  <a:extLst>
                    <a:ext uri="{FF2B5EF4-FFF2-40B4-BE49-F238E27FC236}">
                      <a16:creationId xmlns:a16="http://schemas.microsoft.com/office/drawing/2014/main" id="{1D2151E4-A16B-F635-A12E-2313230F74BC}"/>
                    </a:ext>
                  </a:extLst>
                </p:cNvPr>
                <p:cNvSpPr txBox="1">
                  <a:spLocks noRot="1" noChangeAspect="1" noMove="1" noResize="1" noEditPoints="1" noAdjustHandles="1" noChangeArrowheads="1" noChangeShapeType="1" noTextEdit="1"/>
                </p:cNvSpPr>
                <p:nvPr/>
              </p:nvSpPr>
              <p:spPr>
                <a:xfrm>
                  <a:off x="11199933" y="3744246"/>
                  <a:ext cx="377604" cy="369332"/>
                </a:xfrm>
                <a:prstGeom prst="rect">
                  <a:avLst/>
                </a:prstGeom>
                <a:blipFill>
                  <a:blip r:embed="rId7"/>
                  <a:stretch>
                    <a:fillRect b="-13115"/>
                  </a:stretch>
                </a:blipFill>
              </p:spPr>
              <p:txBody>
                <a:bodyPr/>
                <a:lstStyle/>
                <a:p>
                  <a:r>
                    <a:rPr lang="de-DE">
                      <a:noFill/>
                    </a:rPr>
                    <a:t> </a:t>
                  </a:r>
                </a:p>
              </p:txBody>
            </p:sp>
          </mc:Fallback>
        </mc:AlternateContent>
      </p:grpSp>
      <p:grpSp>
        <p:nvGrpSpPr>
          <p:cNvPr id="50" name="Gruppieren 49">
            <a:extLst>
              <a:ext uri="{FF2B5EF4-FFF2-40B4-BE49-F238E27FC236}">
                <a16:creationId xmlns:a16="http://schemas.microsoft.com/office/drawing/2014/main" id="{F1F93549-88DE-5BE8-F033-74E6F73E16FA}"/>
              </a:ext>
            </a:extLst>
          </p:cNvPr>
          <p:cNvGrpSpPr/>
          <p:nvPr/>
        </p:nvGrpSpPr>
        <p:grpSpPr>
          <a:xfrm>
            <a:off x="8379681" y="2426935"/>
            <a:ext cx="773952" cy="795845"/>
            <a:chOff x="8379681" y="2869321"/>
            <a:chExt cx="773952" cy="795845"/>
          </a:xfrm>
        </p:grpSpPr>
        <p:sp>
          <p:nvSpPr>
            <p:cNvPr id="51" name="Teilkreis 50">
              <a:extLst>
                <a:ext uri="{FF2B5EF4-FFF2-40B4-BE49-F238E27FC236}">
                  <a16:creationId xmlns:a16="http://schemas.microsoft.com/office/drawing/2014/main" id="{E9B41D69-67B1-A973-C0C7-8D60C59318A9}"/>
                </a:ext>
              </a:extLst>
            </p:cNvPr>
            <p:cNvSpPr/>
            <p:nvPr/>
          </p:nvSpPr>
          <p:spPr>
            <a:xfrm>
              <a:off x="8379681" y="2869321"/>
              <a:ext cx="773952" cy="773952"/>
            </a:xfrm>
            <a:prstGeom prst="pie">
              <a:avLst>
                <a:gd name="adj1" fmla="val 635879"/>
                <a:gd name="adj2" fmla="val 6072819"/>
              </a:avLst>
            </a:prstGeom>
            <a:solidFill>
              <a:srgbClr val="000000">
                <a:alpha val="20000"/>
              </a:srgbClr>
            </a:solid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dirty="0">
                <a:solidFill>
                  <a:schemeClr val="tx1"/>
                </a:solidFill>
              </a:endParaRPr>
            </a:p>
          </p:txBody>
        </p:sp>
        <mc:AlternateContent xmlns:mc="http://schemas.openxmlformats.org/markup-compatibility/2006" xmlns:a14="http://schemas.microsoft.com/office/drawing/2010/main">
          <mc:Choice Requires="a14">
            <p:sp>
              <p:nvSpPr>
                <p:cNvPr id="52" name="Textfeld 51">
                  <a:extLst>
                    <a:ext uri="{FF2B5EF4-FFF2-40B4-BE49-F238E27FC236}">
                      <a16:creationId xmlns:a16="http://schemas.microsoft.com/office/drawing/2014/main" id="{949DE468-8BA8-1FC8-363B-7DD669829855}"/>
                    </a:ext>
                  </a:extLst>
                </p:cNvPr>
                <p:cNvSpPr txBox="1"/>
                <p:nvPr/>
              </p:nvSpPr>
              <p:spPr>
                <a:xfrm>
                  <a:off x="8668331" y="3295834"/>
                  <a:ext cx="359201"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𝛾</m:t>
                        </m:r>
                      </m:oMath>
                    </m:oMathPara>
                  </a14:m>
                  <a:endParaRPr lang="de-DE" dirty="0"/>
                </a:p>
              </p:txBody>
            </p:sp>
          </mc:Choice>
          <mc:Fallback xmlns="">
            <p:sp>
              <p:nvSpPr>
                <p:cNvPr id="3" name="Textfeld 2">
                  <a:extLst>
                    <a:ext uri="{FF2B5EF4-FFF2-40B4-BE49-F238E27FC236}">
                      <a16:creationId xmlns:a16="http://schemas.microsoft.com/office/drawing/2014/main" id="{949DE468-8BA8-1FC8-363B-7DD669829855}"/>
                    </a:ext>
                  </a:extLst>
                </p:cNvPr>
                <p:cNvSpPr txBox="1">
                  <a:spLocks noRot="1" noChangeAspect="1" noMove="1" noResize="1" noEditPoints="1" noAdjustHandles="1" noChangeArrowheads="1" noChangeShapeType="1" noTextEdit="1"/>
                </p:cNvSpPr>
                <p:nvPr/>
              </p:nvSpPr>
              <p:spPr>
                <a:xfrm>
                  <a:off x="8668331" y="3295834"/>
                  <a:ext cx="359201" cy="369332"/>
                </a:xfrm>
                <a:prstGeom prst="rect">
                  <a:avLst/>
                </a:prstGeom>
                <a:blipFill>
                  <a:blip r:embed="rId8"/>
                  <a:stretch>
                    <a:fillRect b="-5000"/>
                  </a:stretch>
                </a:blipFill>
              </p:spPr>
              <p:txBody>
                <a:bodyPr/>
                <a:lstStyle/>
                <a:p>
                  <a:r>
                    <a:rPr lang="de-DE">
                      <a:noFill/>
                    </a:rPr>
                    <a:t> </a:t>
                  </a:r>
                </a:p>
              </p:txBody>
            </p:sp>
          </mc:Fallback>
        </mc:AlternateContent>
      </p:grpSp>
      <p:grpSp>
        <p:nvGrpSpPr>
          <p:cNvPr id="53" name="Gruppieren 52">
            <a:extLst>
              <a:ext uri="{FF2B5EF4-FFF2-40B4-BE49-F238E27FC236}">
                <a16:creationId xmlns:a16="http://schemas.microsoft.com/office/drawing/2014/main" id="{6F5C9BE9-BE0D-564A-E0F4-5F7E00AB09E4}"/>
              </a:ext>
            </a:extLst>
          </p:cNvPr>
          <p:cNvGrpSpPr/>
          <p:nvPr/>
        </p:nvGrpSpPr>
        <p:grpSpPr>
          <a:xfrm>
            <a:off x="8156573" y="2207899"/>
            <a:ext cx="1212024" cy="1278627"/>
            <a:chOff x="8156573" y="2650285"/>
            <a:chExt cx="1212024" cy="1278627"/>
          </a:xfrm>
        </p:grpSpPr>
        <p:sp>
          <p:nvSpPr>
            <p:cNvPr id="54" name="Teilkreis 53">
              <a:extLst>
                <a:ext uri="{FF2B5EF4-FFF2-40B4-BE49-F238E27FC236}">
                  <a16:creationId xmlns:a16="http://schemas.microsoft.com/office/drawing/2014/main" id="{8BF46F0E-7D33-D54F-9247-2C1DC9FE4952}"/>
                </a:ext>
              </a:extLst>
            </p:cNvPr>
            <p:cNvSpPr/>
            <p:nvPr/>
          </p:nvSpPr>
          <p:spPr>
            <a:xfrm>
              <a:off x="8156573" y="2650285"/>
              <a:ext cx="1212024" cy="1212024"/>
            </a:xfrm>
            <a:prstGeom prst="pie">
              <a:avLst>
                <a:gd name="adj1" fmla="val 2950934"/>
                <a:gd name="adj2" fmla="val 6072819"/>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dirty="0">
                <a:solidFill>
                  <a:schemeClr val="tx1"/>
                </a:solidFill>
              </a:endParaRPr>
            </a:p>
          </p:txBody>
        </p:sp>
        <mc:AlternateContent xmlns:mc="http://schemas.openxmlformats.org/markup-compatibility/2006" xmlns:a14="http://schemas.microsoft.com/office/drawing/2010/main">
          <mc:Choice Requires="a14">
            <p:sp>
              <p:nvSpPr>
                <p:cNvPr id="55" name="Textfeld 54">
                  <a:extLst>
                    <a:ext uri="{FF2B5EF4-FFF2-40B4-BE49-F238E27FC236}">
                      <a16:creationId xmlns:a16="http://schemas.microsoft.com/office/drawing/2014/main" id="{90626B34-C8EB-6A70-F6AE-B85962346C45}"/>
                    </a:ext>
                  </a:extLst>
                </p:cNvPr>
                <p:cNvSpPr txBox="1"/>
                <p:nvPr/>
              </p:nvSpPr>
              <p:spPr>
                <a:xfrm>
                  <a:off x="8702990" y="3559580"/>
                  <a:ext cx="363625"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𝛿</m:t>
                        </m:r>
                      </m:oMath>
                    </m:oMathPara>
                  </a14:m>
                  <a:endParaRPr lang="de-DE" dirty="0"/>
                </a:p>
              </p:txBody>
            </p:sp>
          </mc:Choice>
          <mc:Fallback xmlns="">
            <p:sp>
              <p:nvSpPr>
                <p:cNvPr id="31" name="Textfeld 30">
                  <a:extLst>
                    <a:ext uri="{FF2B5EF4-FFF2-40B4-BE49-F238E27FC236}">
                      <a16:creationId xmlns:a16="http://schemas.microsoft.com/office/drawing/2014/main" id="{90626B34-C8EB-6A70-F6AE-B85962346C45}"/>
                    </a:ext>
                  </a:extLst>
                </p:cNvPr>
                <p:cNvSpPr txBox="1">
                  <a:spLocks noRot="1" noChangeAspect="1" noMove="1" noResize="1" noEditPoints="1" noAdjustHandles="1" noChangeArrowheads="1" noChangeShapeType="1" noTextEdit="1"/>
                </p:cNvSpPr>
                <p:nvPr/>
              </p:nvSpPr>
              <p:spPr>
                <a:xfrm>
                  <a:off x="8702990" y="3559580"/>
                  <a:ext cx="363625" cy="369332"/>
                </a:xfrm>
                <a:prstGeom prst="rect">
                  <a:avLst/>
                </a:prstGeom>
                <a:blipFill>
                  <a:blip r:embed="rId9"/>
                  <a:stretch>
                    <a:fillRect/>
                  </a:stretch>
                </a:blipFill>
              </p:spPr>
              <p:txBody>
                <a:bodyPr/>
                <a:lstStyle/>
                <a:p>
                  <a:r>
                    <a:rPr lang="de-DE">
                      <a:noFill/>
                    </a:rPr>
                    <a:t> </a:t>
                  </a:r>
                </a:p>
              </p:txBody>
            </p:sp>
          </mc:Fallback>
        </mc:AlternateContent>
      </p:grpSp>
      <p:grpSp>
        <p:nvGrpSpPr>
          <p:cNvPr id="56" name="Gruppieren 55">
            <a:extLst>
              <a:ext uri="{FF2B5EF4-FFF2-40B4-BE49-F238E27FC236}">
                <a16:creationId xmlns:a16="http://schemas.microsoft.com/office/drawing/2014/main" id="{A09536E4-9FF1-C109-DE8C-C61DCE242BA1}"/>
              </a:ext>
            </a:extLst>
          </p:cNvPr>
          <p:cNvGrpSpPr/>
          <p:nvPr/>
        </p:nvGrpSpPr>
        <p:grpSpPr>
          <a:xfrm>
            <a:off x="8058825" y="2105745"/>
            <a:ext cx="1412665" cy="1412665"/>
            <a:chOff x="8058825" y="2548131"/>
            <a:chExt cx="1412665" cy="1412665"/>
          </a:xfrm>
        </p:grpSpPr>
        <p:sp>
          <p:nvSpPr>
            <p:cNvPr id="57" name="Teilkreis 56">
              <a:extLst>
                <a:ext uri="{FF2B5EF4-FFF2-40B4-BE49-F238E27FC236}">
                  <a16:creationId xmlns:a16="http://schemas.microsoft.com/office/drawing/2014/main" id="{60C1F06E-6BD5-F19A-7555-0A98550F2C97}"/>
                </a:ext>
              </a:extLst>
            </p:cNvPr>
            <p:cNvSpPr/>
            <p:nvPr/>
          </p:nvSpPr>
          <p:spPr>
            <a:xfrm>
              <a:off x="8058825" y="2548131"/>
              <a:ext cx="1412665" cy="1412665"/>
            </a:xfrm>
            <a:prstGeom prst="pie">
              <a:avLst>
                <a:gd name="adj1" fmla="val 664837"/>
                <a:gd name="adj2" fmla="val 2960529"/>
              </a:avLst>
            </a:prstGeom>
            <a:noFill/>
            <a:ln w="12700"/>
          </p:spPr>
          <p:style>
            <a:lnRef idx="2">
              <a:schemeClr val="dk1"/>
            </a:lnRef>
            <a:fillRef idx="1">
              <a:schemeClr val="lt1"/>
            </a:fillRef>
            <a:effectRef idx="0">
              <a:schemeClr val="dk1"/>
            </a:effectRef>
            <a:fontRef idx="minor">
              <a:schemeClr val="dk1"/>
            </a:fontRef>
          </p:style>
          <p:txBody>
            <a:bodyPr rtlCol="0" anchor="ctr"/>
            <a:lstStyle/>
            <a:p>
              <a:pPr algn="ctr"/>
              <a:endParaRPr lang="de-DE" dirty="0">
                <a:solidFill>
                  <a:schemeClr val="tx1"/>
                </a:solidFill>
              </a:endParaRPr>
            </a:p>
          </p:txBody>
        </p:sp>
        <mc:AlternateContent xmlns:mc="http://schemas.openxmlformats.org/markup-compatibility/2006" xmlns:a14="http://schemas.microsoft.com/office/drawing/2010/main">
          <mc:Choice Requires="a14">
            <p:sp>
              <p:nvSpPr>
                <p:cNvPr id="58" name="Textfeld 57">
                  <a:extLst>
                    <a:ext uri="{FF2B5EF4-FFF2-40B4-BE49-F238E27FC236}">
                      <a16:creationId xmlns:a16="http://schemas.microsoft.com/office/drawing/2014/main" id="{8B49A38A-55FC-0EC4-D55F-2A86369AA368}"/>
                    </a:ext>
                  </a:extLst>
                </p:cNvPr>
                <p:cNvSpPr txBox="1"/>
                <p:nvPr/>
              </p:nvSpPr>
              <p:spPr>
                <a:xfrm>
                  <a:off x="9075784" y="3339900"/>
                  <a:ext cx="34426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0" i="1" smtClean="0">
                            <a:latin typeface="Cambria Math" panose="02040503050406030204" pitchFamily="18" charset="0"/>
                          </a:rPr>
                          <m:t>𝜀</m:t>
                        </m:r>
                      </m:oMath>
                    </m:oMathPara>
                  </a14:m>
                  <a:endParaRPr lang="de-DE" dirty="0"/>
                </a:p>
              </p:txBody>
            </p:sp>
          </mc:Choice>
          <mc:Fallback xmlns="">
            <p:sp>
              <p:nvSpPr>
                <p:cNvPr id="34" name="Textfeld 33">
                  <a:extLst>
                    <a:ext uri="{FF2B5EF4-FFF2-40B4-BE49-F238E27FC236}">
                      <a16:creationId xmlns:a16="http://schemas.microsoft.com/office/drawing/2014/main" id="{8B49A38A-55FC-0EC4-D55F-2A86369AA368}"/>
                    </a:ext>
                  </a:extLst>
                </p:cNvPr>
                <p:cNvSpPr txBox="1">
                  <a:spLocks noRot="1" noChangeAspect="1" noMove="1" noResize="1" noEditPoints="1" noAdjustHandles="1" noChangeArrowheads="1" noChangeShapeType="1" noTextEdit="1"/>
                </p:cNvSpPr>
                <p:nvPr/>
              </p:nvSpPr>
              <p:spPr>
                <a:xfrm>
                  <a:off x="9075784" y="3339900"/>
                  <a:ext cx="344260" cy="369332"/>
                </a:xfrm>
                <a:prstGeom prst="rect">
                  <a:avLst/>
                </a:prstGeom>
                <a:blipFill>
                  <a:blip r:embed="rId10"/>
                  <a:stretch>
                    <a:fillRect/>
                  </a:stretch>
                </a:blipFill>
              </p:spPr>
              <p:txBody>
                <a:bodyPr/>
                <a:lstStyle/>
                <a:p>
                  <a:r>
                    <a:rPr lang="de-DE">
                      <a:noFill/>
                    </a:rPr>
                    <a:t> </a:t>
                  </a:r>
                </a:p>
              </p:txBody>
            </p:sp>
          </mc:Fallback>
        </mc:AlternateContent>
      </p:grpSp>
      <p:grpSp>
        <p:nvGrpSpPr>
          <p:cNvPr id="59" name="Gruppieren 58">
            <a:extLst>
              <a:ext uri="{FF2B5EF4-FFF2-40B4-BE49-F238E27FC236}">
                <a16:creationId xmlns:a16="http://schemas.microsoft.com/office/drawing/2014/main" id="{89144A16-606B-7722-B88D-2A70B4BE3045}"/>
              </a:ext>
            </a:extLst>
          </p:cNvPr>
          <p:cNvGrpSpPr/>
          <p:nvPr/>
        </p:nvGrpSpPr>
        <p:grpSpPr>
          <a:xfrm>
            <a:off x="8686696" y="2889861"/>
            <a:ext cx="748099" cy="570216"/>
            <a:chOff x="8686696" y="3332247"/>
            <a:chExt cx="748099" cy="570216"/>
          </a:xfrm>
        </p:grpSpPr>
        <p:sp>
          <p:nvSpPr>
            <p:cNvPr id="60" name="Ellipse 59">
              <a:extLst>
                <a:ext uri="{FF2B5EF4-FFF2-40B4-BE49-F238E27FC236}">
                  <a16:creationId xmlns:a16="http://schemas.microsoft.com/office/drawing/2014/main" id="{3A0D982D-104F-20E4-F7DC-25CAADA67149}"/>
                </a:ext>
              </a:extLst>
            </p:cNvPr>
            <p:cNvSpPr/>
            <p:nvPr/>
          </p:nvSpPr>
          <p:spPr>
            <a:xfrm>
              <a:off x="8799025" y="3650797"/>
              <a:ext cx="175844" cy="17584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1" name="Ellipse 60">
              <a:extLst>
                <a:ext uri="{FF2B5EF4-FFF2-40B4-BE49-F238E27FC236}">
                  <a16:creationId xmlns:a16="http://schemas.microsoft.com/office/drawing/2014/main" id="{A3380CF5-3F48-06BE-4250-45539AD0D151}"/>
                </a:ext>
              </a:extLst>
            </p:cNvPr>
            <p:cNvSpPr/>
            <p:nvPr/>
          </p:nvSpPr>
          <p:spPr>
            <a:xfrm>
              <a:off x="9160816" y="3467429"/>
              <a:ext cx="175844" cy="175844"/>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mc:AlternateContent xmlns:mc="http://schemas.openxmlformats.org/markup-compatibility/2006" xmlns:a14="http://schemas.microsoft.com/office/drawing/2010/main">
          <mc:Choice Requires="a14">
            <p:sp>
              <p:nvSpPr>
                <p:cNvPr id="62" name="Textfeld 61">
                  <a:extLst>
                    <a:ext uri="{FF2B5EF4-FFF2-40B4-BE49-F238E27FC236}">
                      <a16:creationId xmlns:a16="http://schemas.microsoft.com/office/drawing/2014/main" id="{F0F34E4E-6CCA-D950-1162-BF1641F54C8D}"/>
                    </a:ext>
                  </a:extLst>
                </p:cNvPr>
                <p:cNvSpPr txBox="1"/>
                <p:nvPr/>
              </p:nvSpPr>
              <p:spPr>
                <a:xfrm>
                  <a:off x="8686696" y="3533131"/>
                  <a:ext cx="38664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1" i="1" smtClean="0">
                            <a:solidFill>
                              <a:schemeClr val="accent5"/>
                            </a:solidFill>
                            <a:latin typeface="Cambria Math" panose="02040503050406030204" pitchFamily="18" charset="0"/>
                          </a:rPr>
                          <m:t>𝜶</m:t>
                        </m:r>
                      </m:oMath>
                    </m:oMathPara>
                  </a14:m>
                  <a:endParaRPr lang="de-DE" b="1" dirty="0">
                    <a:solidFill>
                      <a:schemeClr val="accent5"/>
                    </a:solidFill>
                  </a:endParaRPr>
                </a:p>
              </p:txBody>
            </p:sp>
          </mc:Choice>
          <mc:Fallback xmlns="">
            <p:sp>
              <p:nvSpPr>
                <p:cNvPr id="44" name="Textfeld 43">
                  <a:extLst>
                    <a:ext uri="{FF2B5EF4-FFF2-40B4-BE49-F238E27FC236}">
                      <a16:creationId xmlns:a16="http://schemas.microsoft.com/office/drawing/2014/main" id="{F0F34E4E-6CCA-D950-1162-BF1641F54C8D}"/>
                    </a:ext>
                  </a:extLst>
                </p:cNvPr>
                <p:cNvSpPr txBox="1">
                  <a:spLocks noRot="1" noChangeAspect="1" noMove="1" noResize="1" noEditPoints="1" noAdjustHandles="1" noChangeArrowheads="1" noChangeShapeType="1" noTextEdit="1"/>
                </p:cNvSpPr>
                <p:nvPr/>
              </p:nvSpPr>
              <p:spPr>
                <a:xfrm>
                  <a:off x="8686696" y="3533131"/>
                  <a:ext cx="386644" cy="369332"/>
                </a:xfrm>
                <a:prstGeom prst="rect">
                  <a:avLst/>
                </a:prstGeom>
                <a:blipFill>
                  <a:blip r:embed="rId11"/>
                  <a:stretch>
                    <a:fillRect/>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63" name="Textfeld 62">
                  <a:extLst>
                    <a:ext uri="{FF2B5EF4-FFF2-40B4-BE49-F238E27FC236}">
                      <a16:creationId xmlns:a16="http://schemas.microsoft.com/office/drawing/2014/main" id="{A18BE6D3-6455-AF41-9A24-5AD3A2A4E6AD}"/>
                    </a:ext>
                  </a:extLst>
                </p:cNvPr>
                <p:cNvSpPr txBox="1"/>
                <p:nvPr/>
              </p:nvSpPr>
              <p:spPr>
                <a:xfrm>
                  <a:off x="9046548" y="3332247"/>
                  <a:ext cx="388247"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de-DE" b="1" i="1" smtClean="0">
                            <a:solidFill>
                              <a:schemeClr val="accent5"/>
                            </a:solidFill>
                            <a:latin typeface="Cambria Math" panose="02040503050406030204" pitchFamily="18" charset="0"/>
                          </a:rPr>
                          <m:t>𝜷</m:t>
                        </m:r>
                      </m:oMath>
                    </m:oMathPara>
                  </a14:m>
                  <a:endParaRPr lang="de-DE" b="1" dirty="0">
                    <a:solidFill>
                      <a:schemeClr val="accent5"/>
                    </a:solidFill>
                  </a:endParaRPr>
                </a:p>
              </p:txBody>
            </p:sp>
          </mc:Choice>
          <mc:Fallback xmlns="">
            <p:sp>
              <p:nvSpPr>
                <p:cNvPr id="47" name="Textfeld 46">
                  <a:extLst>
                    <a:ext uri="{FF2B5EF4-FFF2-40B4-BE49-F238E27FC236}">
                      <a16:creationId xmlns:a16="http://schemas.microsoft.com/office/drawing/2014/main" id="{A18BE6D3-6455-AF41-9A24-5AD3A2A4E6AD}"/>
                    </a:ext>
                  </a:extLst>
                </p:cNvPr>
                <p:cNvSpPr txBox="1">
                  <a:spLocks noRot="1" noChangeAspect="1" noMove="1" noResize="1" noEditPoints="1" noAdjustHandles="1" noChangeArrowheads="1" noChangeShapeType="1" noTextEdit="1"/>
                </p:cNvSpPr>
                <p:nvPr/>
              </p:nvSpPr>
              <p:spPr>
                <a:xfrm>
                  <a:off x="9046548" y="3332247"/>
                  <a:ext cx="388247" cy="369332"/>
                </a:xfrm>
                <a:prstGeom prst="rect">
                  <a:avLst/>
                </a:prstGeom>
                <a:blipFill>
                  <a:blip r:embed="rId12"/>
                  <a:stretch>
                    <a:fillRect b="-13333"/>
                  </a:stretch>
                </a:blipFill>
              </p:spPr>
              <p:txBody>
                <a:bodyPr/>
                <a:lstStyle/>
                <a:p>
                  <a:r>
                    <a:rPr lang="de-DE">
                      <a:noFill/>
                    </a:rPr>
                    <a:t> </a:t>
                  </a:r>
                </a:p>
              </p:txBody>
            </p:sp>
          </mc:Fallback>
        </mc:AlternateContent>
      </p:grpSp>
      <p:pic>
        <p:nvPicPr>
          <p:cNvPr id="64" name="Grafik 63" descr="Ein Bild, das Dunkelheit, Astronomisches Objekt, Schwarz, Mond enthält.&#10;&#10;Automatisch generierte Beschreibung">
            <a:extLst>
              <a:ext uri="{FF2B5EF4-FFF2-40B4-BE49-F238E27FC236}">
                <a16:creationId xmlns:a16="http://schemas.microsoft.com/office/drawing/2014/main" id="{F4F38D3E-757D-D1C0-35DE-FBE58E4A4574}"/>
              </a:ext>
            </a:extLst>
          </p:cNvPr>
          <p:cNvPicPr>
            <a:picLocks noChangeAspect="1"/>
          </p:cNvPicPr>
          <p:nvPr/>
        </p:nvPicPr>
        <p:blipFill>
          <a:blip r:embed="rId13"/>
          <a:stretch>
            <a:fillRect/>
          </a:stretch>
        </p:blipFill>
        <p:spPr>
          <a:xfrm>
            <a:off x="8058825" y="2330064"/>
            <a:ext cx="3980100" cy="3980100"/>
          </a:xfrm>
          <a:prstGeom prst="rect">
            <a:avLst/>
          </a:prstGeom>
        </p:spPr>
      </p:pic>
    </p:spTree>
    <p:extLst>
      <p:ext uri="{BB962C8B-B14F-4D97-AF65-F5344CB8AC3E}">
        <p14:creationId xmlns:p14="http://schemas.microsoft.com/office/powerpoint/2010/main" val="2344314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xEl>
                                              <p:pRg st="3" end="3"/>
                                            </p:txEl>
                                          </p:spTgt>
                                        </p:tgtEl>
                                        <p:attrNameLst>
                                          <p:attrName>style.visibility</p:attrName>
                                        </p:attrNameLst>
                                      </p:cBhvr>
                                      <p:to>
                                        <p:strVal val="visible"/>
                                      </p:to>
                                    </p:set>
                                    <p:animEffect transition="in" filter="fade">
                                      <p:cBhvr>
                                        <p:cTn id="12" dur="500"/>
                                        <p:tgtEl>
                                          <p:spTgt spid="23">
                                            <p:txEl>
                                              <p:pRg st="3" end="3"/>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59"/>
                                        </p:tgtEl>
                                        <p:attrNameLst>
                                          <p:attrName>style.visibility</p:attrName>
                                        </p:attrNameLst>
                                      </p:cBhvr>
                                      <p:to>
                                        <p:strVal val="visible"/>
                                      </p:to>
                                    </p:set>
                                    <p:animEffect transition="in" filter="fade">
                                      <p:cBhvr>
                                        <p:cTn id="15" dur="500"/>
                                        <p:tgtEl>
                                          <p:spTgt spid="5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fade">
                                      <p:cBhvr>
                                        <p:cTn id="23" dur="500"/>
                                        <p:tgtEl>
                                          <p:spTgt spid="4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23">
                                            <p:txEl>
                                              <p:pRg st="4" end="4"/>
                                            </p:txEl>
                                          </p:spTgt>
                                        </p:tgtEl>
                                        <p:attrNameLst>
                                          <p:attrName>style.visibility</p:attrName>
                                        </p:attrNameLst>
                                      </p:cBhvr>
                                      <p:to>
                                        <p:strVal val="visible"/>
                                      </p:to>
                                    </p:set>
                                    <p:animEffect transition="in" filter="fade">
                                      <p:cBhvr>
                                        <p:cTn id="28" dur="500"/>
                                        <p:tgtEl>
                                          <p:spTgt spid="23">
                                            <p:txEl>
                                              <p:pRg st="4" end="4"/>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3">
                                            <p:txEl>
                                              <p:pRg st="5" end="5"/>
                                            </p:txEl>
                                          </p:spTgt>
                                        </p:tgtEl>
                                        <p:attrNameLst>
                                          <p:attrName>style.visibility</p:attrName>
                                        </p:attrNameLst>
                                      </p:cBhvr>
                                      <p:to>
                                        <p:strVal val="visible"/>
                                      </p:to>
                                    </p:set>
                                    <p:animEffect transition="in" filter="fade">
                                      <p:cBhvr>
                                        <p:cTn id="33" dur="500"/>
                                        <p:tgtEl>
                                          <p:spTgt spid="23">
                                            <p:txEl>
                                              <p:pRg st="5" end="5"/>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23">
                                            <p:txEl>
                                              <p:pRg st="6" end="6"/>
                                            </p:txEl>
                                          </p:spTgt>
                                        </p:tgtEl>
                                        <p:attrNameLst>
                                          <p:attrName>style.visibility</p:attrName>
                                        </p:attrNameLst>
                                      </p:cBhvr>
                                      <p:to>
                                        <p:strVal val="visible"/>
                                      </p:to>
                                    </p:set>
                                    <p:animEffect transition="in" filter="fade">
                                      <p:cBhvr>
                                        <p:cTn id="38" dur="500"/>
                                        <p:tgtEl>
                                          <p:spTgt spid="23">
                                            <p:txEl>
                                              <p:pRg st="6" end="6"/>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3">
                                            <p:txEl>
                                              <p:pRg st="7" end="7"/>
                                            </p:txEl>
                                          </p:spTgt>
                                        </p:tgtEl>
                                        <p:attrNameLst>
                                          <p:attrName>style.visibility</p:attrName>
                                        </p:attrNameLst>
                                      </p:cBhvr>
                                      <p:to>
                                        <p:strVal val="visible"/>
                                      </p:to>
                                    </p:set>
                                    <p:animEffect transition="in" filter="fade">
                                      <p:cBhvr>
                                        <p:cTn id="43" dur="500"/>
                                        <p:tgtEl>
                                          <p:spTgt spid="23">
                                            <p:txEl>
                                              <p:pRg st="7" end="7"/>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3">
                                            <p:txEl>
                                              <p:pRg st="8" end="8"/>
                                            </p:txEl>
                                          </p:spTgt>
                                        </p:tgtEl>
                                        <p:attrNameLst>
                                          <p:attrName>style.visibility</p:attrName>
                                        </p:attrNameLst>
                                      </p:cBhvr>
                                      <p:to>
                                        <p:strVal val="visible"/>
                                      </p:to>
                                    </p:set>
                                    <p:animEffect transition="in" filter="fade">
                                      <p:cBhvr>
                                        <p:cTn id="48" dur="500"/>
                                        <p:tgtEl>
                                          <p:spTgt spid="2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uiExpand="1" build="p"/>
      <p:bldP spid="42" grpId="0" animBg="1"/>
      <p:bldP spid="4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1">
            <a:extLst>
              <a:ext uri="{FF2B5EF4-FFF2-40B4-BE49-F238E27FC236}">
                <a16:creationId xmlns:a16="http://schemas.microsoft.com/office/drawing/2014/main" id="{54F30BF1-9AC7-8D4D-2641-D45BE5CA9EDB}"/>
              </a:ext>
            </a:extLst>
          </p:cNvPr>
          <p:cNvSpPr>
            <a:spLocks noGrp="1"/>
          </p:cNvSpPr>
          <p:nvPr>
            <p:ph type="title"/>
          </p:nvPr>
        </p:nvSpPr>
        <p:spPr/>
        <p:txBody>
          <a:bodyPr/>
          <a:lstStyle/>
          <a:p>
            <a:r>
              <a:rPr lang="de-DE" dirty="0">
                <a:latin typeface="Avenir Next" panose="020B0503020202020204" pitchFamily="34" charset="0"/>
              </a:rPr>
              <a:t>Basiswinkelsatz</a:t>
            </a:r>
          </a:p>
        </p:txBody>
      </p:sp>
      <mc:AlternateContent xmlns:mc="http://schemas.openxmlformats.org/markup-compatibility/2006">
        <mc:Choice xmlns:a14="http://schemas.microsoft.com/office/drawing/2010/main" Requires="a14">
          <p:sp>
            <p:nvSpPr>
              <p:cNvPr id="3" name="Inhaltsplatzhalter 2">
                <a:extLst>
                  <a:ext uri="{FF2B5EF4-FFF2-40B4-BE49-F238E27FC236}">
                    <a16:creationId xmlns:a16="http://schemas.microsoft.com/office/drawing/2014/main" id="{960E6980-679A-9CF6-F699-682A084BC863}"/>
                  </a:ext>
                </a:extLst>
              </p:cNvPr>
              <p:cNvSpPr>
                <a:spLocks noGrp="1"/>
              </p:cNvSpPr>
              <p:nvPr>
                <p:ph idx="1"/>
              </p:nvPr>
            </p:nvSpPr>
            <p:spPr>
              <a:ln w="25400">
                <a:noFill/>
              </a:ln>
            </p:spPr>
            <p:txBody>
              <a:bodyPr lIns="144000" tIns="144000" rIns="144000" bIns="144000">
                <a:normAutofit/>
              </a:bodyPr>
              <a:lstStyle/>
              <a:p>
                <a:pPr marL="0" indent="0">
                  <a:lnSpc>
                    <a:spcPct val="130000"/>
                  </a:lnSpc>
                  <a:spcAft>
                    <a:spcPts val="1200"/>
                  </a:spcAft>
                  <a:buNone/>
                </a:pPr>
                <a:r>
                  <a:rPr lang="de-DE" sz="3200" b="1">
                    <a:latin typeface="Avenir Next" panose="020B0503020202020204" pitchFamily="34" charset="0"/>
                  </a:rPr>
                  <a:t>Wenn</a:t>
                </a:r>
                <a:r>
                  <a:rPr lang="de-DE" sz="3200">
                    <a:latin typeface="Avenir Next" panose="020B0503020202020204" pitchFamily="34" charset="0"/>
                  </a:rPr>
                  <a:t> ein Dreieck gleichschenklig ist, </a:t>
                </a:r>
                <a:r>
                  <a:rPr lang="de-DE" sz="3200" b="1">
                    <a:latin typeface="Avenir Next" panose="020B0503020202020204" pitchFamily="34" charset="0"/>
                  </a:rPr>
                  <a:t>dann</a:t>
                </a:r>
                <a:r>
                  <a:rPr lang="de-DE" sz="3200">
                    <a:latin typeface="Avenir Next" panose="020B0503020202020204" pitchFamily="34" charset="0"/>
                  </a:rPr>
                  <a:t> sind seine Basiswinkel gleich groß: </a:t>
                </a:r>
                <a14:m>
                  <m:oMath xmlns:m="http://schemas.openxmlformats.org/officeDocument/2006/math">
                    <m:r>
                      <a:rPr lang="de-DE" sz="3200" b="0" i="1" smtClean="0">
                        <a:latin typeface="Cambria Math" panose="02040503050406030204" pitchFamily="18" charset="0"/>
                        <a:ea typeface="Cambria Math" panose="02040503050406030204" pitchFamily="18" charset="0"/>
                      </a:rPr>
                      <m:t>𝛼</m:t>
                    </m:r>
                    <m:r>
                      <a:rPr lang="de-DE" sz="3200" b="0" i="1" smtClean="0">
                        <a:latin typeface="Cambria Math" panose="02040503050406030204" pitchFamily="18" charset="0"/>
                        <a:ea typeface="Cambria Math" panose="02040503050406030204" pitchFamily="18" charset="0"/>
                      </a:rPr>
                      <m:t>=</m:t>
                    </m:r>
                    <m:r>
                      <a:rPr lang="de-DE" sz="3200" i="1" smtClean="0">
                        <a:latin typeface="Cambria Math" panose="02040503050406030204" pitchFamily="18" charset="0"/>
                        <a:ea typeface="Cambria Math" panose="02040503050406030204" pitchFamily="18" charset="0"/>
                      </a:rPr>
                      <m:t>𝛽</m:t>
                    </m:r>
                  </m:oMath>
                </a14:m>
                <a:endParaRPr lang="de-DE" sz="3200">
                  <a:latin typeface="Avenir Next" panose="020B0503020202020204" pitchFamily="34" charset="0"/>
                </a:endParaRPr>
              </a:p>
            </p:txBody>
          </p:sp>
        </mc:Choice>
        <mc:Fallback>
          <p:sp>
            <p:nvSpPr>
              <p:cNvPr id="3" name="Inhaltsplatzhalter 2">
                <a:extLst>
                  <a:ext uri="{FF2B5EF4-FFF2-40B4-BE49-F238E27FC236}">
                    <a16:creationId xmlns:a16="http://schemas.microsoft.com/office/drawing/2014/main" id="{960E6980-679A-9CF6-F699-682A084BC863}"/>
                  </a:ext>
                </a:extLst>
              </p:cNvPr>
              <p:cNvSpPr>
                <a:spLocks noGrp="1" noRot="1" noChangeAspect="1" noMove="1" noResize="1" noEditPoints="1" noAdjustHandles="1" noChangeArrowheads="1" noChangeShapeType="1" noTextEdit="1"/>
              </p:cNvSpPr>
              <p:nvPr>
                <p:ph idx="1"/>
              </p:nvPr>
            </p:nvSpPr>
            <p:spPr>
              <a:blipFill>
                <a:blip r:embed="rId2"/>
                <a:stretch>
                  <a:fillRect l="-1439"/>
                </a:stretch>
              </a:blipFill>
              <a:ln w="25400">
                <a:noFill/>
              </a:ln>
            </p:spPr>
            <p:txBody>
              <a:bodyPr/>
              <a:lstStyle/>
              <a:p>
                <a:r>
                  <a:rPr lang="de-DE">
                    <a:noFill/>
                  </a:rPr>
                  <a:t> </a:t>
                </a:r>
              </a:p>
            </p:txBody>
          </p:sp>
        </mc:Fallback>
      </mc:AlternateContent>
      <p:sp>
        <p:nvSpPr>
          <p:cNvPr id="11" name="Foliennummernplatzhalter 10">
            <a:extLst>
              <a:ext uri="{FF2B5EF4-FFF2-40B4-BE49-F238E27FC236}">
                <a16:creationId xmlns:a16="http://schemas.microsoft.com/office/drawing/2014/main" id="{6D76E3FB-5F1F-E7C5-312F-8C01FE40C154}"/>
              </a:ext>
            </a:extLst>
          </p:cNvPr>
          <p:cNvSpPr>
            <a:spLocks noGrp="1"/>
          </p:cNvSpPr>
          <p:nvPr>
            <p:ph type="sldNum" sz="quarter" idx="12"/>
          </p:nvPr>
        </p:nvSpPr>
        <p:spPr/>
        <p:txBody>
          <a:bodyPr/>
          <a:lstStyle/>
          <a:p>
            <a:fld id="{69AFFE21-306B-104C-A652-3A8A92DE08D1}" type="slidenum">
              <a:rPr lang="de-DE" smtClean="0"/>
              <a:pPr/>
              <a:t>9</a:t>
            </a:fld>
            <a:endParaRPr lang="de-DE" dirty="0"/>
          </a:p>
        </p:txBody>
      </p:sp>
      <p:sp>
        <p:nvSpPr>
          <p:cNvPr id="7" name="Datumsplatzhalter 6">
            <a:extLst>
              <a:ext uri="{FF2B5EF4-FFF2-40B4-BE49-F238E27FC236}">
                <a16:creationId xmlns:a16="http://schemas.microsoft.com/office/drawing/2014/main" id="{618007A9-790B-F045-94D5-A1D5B451F86C}"/>
              </a:ext>
            </a:extLst>
          </p:cNvPr>
          <p:cNvSpPr>
            <a:spLocks noGrp="1"/>
          </p:cNvSpPr>
          <p:nvPr>
            <p:ph type="dt" sz="half" idx="2"/>
          </p:nvPr>
        </p:nvSpPr>
        <p:spPr/>
        <p:txBody>
          <a:bodyPr/>
          <a:lstStyle/>
          <a:p>
            <a:fld id="{0494A705-949A-4E06-86A6-555302B50CF9}" type="datetime1">
              <a:rPr lang="de-DE" smtClean="0"/>
              <a:t>29.04.2024</a:t>
            </a:fld>
            <a:endParaRPr lang="de-DE" dirty="0"/>
          </a:p>
        </p:txBody>
      </p:sp>
      <p:pic>
        <p:nvPicPr>
          <p:cNvPr id="2" name="Grafik 1">
            <a:extLst>
              <a:ext uri="{FF2B5EF4-FFF2-40B4-BE49-F238E27FC236}">
                <a16:creationId xmlns:a16="http://schemas.microsoft.com/office/drawing/2014/main" id="{6E22023F-B4ED-C770-8DAE-F0F29682D277}"/>
              </a:ext>
            </a:extLst>
          </p:cNvPr>
          <p:cNvPicPr>
            <a:picLocks noChangeAspect="1"/>
          </p:cNvPicPr>
          <p:nvPr/>
        </p:nvPicPr>
        <p:blipFill>
          <a:blip r:embed="rId3"/>
          <a:stretch>
            <a:fillRect/>
          </a:stretch>
        </p:blipFill>
        <p:spPr>
          <a:xfrm>
            <a:off x="7798595" y="1335705"/>
            <a:ext cx="3657600" cy="4445000"/>
          </a:xfrm>
          <a:prstGeom prst="rect">
            <a:avLst/>
          </a:prstGeom>
        </p:spPr>
      </p:pic>
      <p:sp>
        <p:nvSpPr>
          <p:cNvPr id="8" name="Textfeld 7">
            <a:extLst>
              <a:ext uri="{FF2B5EF4-FFF2-40B4-BE49-F238E27FC236}">
                <a16:creationId xmlns:a16="http://schemas.microsoft.com/office/drawing/2014/main" id="{BAAB6E81-558E-46EF-E6B9-46201B2EA1B6}"/>
              </a:ext>
            </a:extLst>
          </p:cNvPr>
          <p:cNvSpPr txBox="1"/>
          <p:nvPr/>
        </p:nvSpPr>
        <p:spPr>
          <a:xfrm>
            <a:off x="9797923" y="5433675"/>
            <a:ext cx="1555875" cy="369332"/>
          </a:xfrm>
          <a:prstGeom prst="rect">
            <a:avLst/>
          </a:prstGeom>
          <a:noFill/>
        </p:spPr>
        <p:txBody>
          <a:bodyPr wrap="none" rtlCol="0">
            <a:spAutoFit/>
          </a:bodyPr>
          <a:lstStyle/>
          <a:p>
            <a:r>
              <a:rPr lang="de-DE" b="1">
                <a:solidFill>
                  <a:schemeClr val="accent3"/>
                </a:solidFill>
                <a:latin typeface="Avenir Next" panose="020B0503020202020204" pitchFamily="34" charset="0"/>
              </a:rPr>
              <a:t>Basiswinkel</a:t>
            </a:r>
            <a:r>
              <a:rPr lang="de-DE" b="1">
                <a:solidFill>
                  <a:schemeClr val="accent3"/>
                </a:solidFill>
              </a:rPr>
              <a:t> </a:t>
            </a:r>
          </a:p>
        </p:txBody>
      </p:sp>
      <p:sp>
        <p:nvSpPr>
          <p:cNvPr id="9" name="Textfeld 8">
            <a:extLst>
              <a:ext uri="{FF2B5EF4-FFF2-40B4-BE49-F238E27FC236}">
                <a16:creationId xmlns:a16="http://schemas.microsoft.com/office/drawing/2014/main" id="{A4D9C2AA-9299-B6F6-C6E0-2DB2BE26C8CC}"/>
              </a:ext>
            </a:extLst>
          </p:cNvPr>
          <p:cNvSpPr txBox="1"/>
          <p:nvPr/>
        </p:nvSpPr>
        <p:spPr>
          <a:xfrm>
            <a:off x="8096250" y="2336897"/>
            <a:ext cx="1257717" cy="369332"/>
          </a:xfrm>
          <a:prstGeom prst="rect">
            <a:avLst/>
          </a:prstGeom>
          <a:noFill/>
        </p:spPr>
        <p:txBody>
          <a:bodyPr wrap="none" rtlCol="0">
            <a:spAutoFit/>
          </a:bodyPr>
          <a:lstStyle/>
          <a:p>
            <a:r>
              <a:rPr lang="de-DE" b="1">
                <a:solidFill>
                  <a:schemeClr val="tx2">
                    <a:lumMod val="75000"/>
                    <a:lumOff val="25000"/>
                  </a:schemeClr>
                </a:solidFill>
                <a:latin typeface="Avenir Next" panose="020B0503020202020204" pitchFamily="34" charset="0"/>
              </a:rPr>
              <a:t>Schenkel </a:t>
            </a:r>
          </a:p>
        </p:txBody>
      </p:sp>
      <p:sp>
        <p:nvSpPr>
          <p:cNvPr id="10" name="Textfeld 9">
            <a:extLst>
              <a:ext uri="{FF2B5EF4-FFF2-40B4-BE49-F238E27FC236}">
                <a16:creationId xmlns:a16="http://schemas.microsoft.com/office/drawing/2014/main" id="{CCAAD809-7F2A-7216-8296-F03E872FF490}"/>
              </a:ext>
            </a:extLst>
          </p:cNvPr>
          <p:cNvSpPr txBox="1"/>
          <p:nvPr/>
        </p:nvSpPr>
        <p:spPr>
          <a:xfrm>
            <a:off x="7900989" y="5035491"/>
            <a:ext cx="756938" cy="369332"/>
          </a:xfrm>
          <a:prstGeom prst="rect">
            <a:avLst/>
          </a:prstGeom>
          <a:noFill/>
        </p:spPr>
        <p:txBody>
          <a:bodyPr wrap="none" rtlCol="0">
            <a:spAutoFit/>
          </a:bodyPr>
          <a:lstStyle/>
          <a:p>
            <a:r>
              <a:rPr lang="de-DE" b="1">
                <a:latin typeface="Avenir Next" panose="020B0503020202020204" pitchFamily="34" charset="0"/>
              </a:rPr>
              <a:t>Basis</a:t>
            </a:r>
            <a:endParaRPr lang="de-DE" b="1"/>
          </a:p>
        </p:txBody>
      </p:sp>
      <p:cxnSp>
        <p:nvCxnSpPr>
          <p:cNvPr id="12" name="Gerade Verbindung 11">
            <a:extLst>
              <a:ext uri="{FF2B5EF4-FFF2-40B4-BE49-F238E27FC236}">
                <a16:creationId xmlns:a16="http://schemas.microsoft.com/office/drawing/2014/main" id="{BDB84D77-1212-57D3-801C-4AC45D916D42}"/>
              </a:ext>
            </a:extLst>
          </p:cNvPr>
          <p:cNvCxnSpPr>
            <a:stCxn id="9" idx="2"/>
          </p:cNvCxnSpPr>
          <p:nvPr/>
        </p:nvCxnSpPr>
        <p:spPr>
          <a:xfrm>
            <a:off x="8725109" y="2706229"/>
            <a:ext cx="261729" cy="652779"/>
          </a:xfrm>
          <a:prstGeom prst="line">
            <a:avLst/>
          </a:prstGeom>
        </p:spPr>
        <p:style>
          <a:lnRef idx="2">
            <a:schemeClr val="accent1"/>
          </a:lnRef>
          <a:fillRef idx="0">
            <a:schemeClr val="accent1"/>
          </a:fillRef>
          <a:effectRef idx="1">
            <a:schemeClr val="accent1"/>
          </a:effectRef>
          <a:fontRef idx="minor">
            <a:schemeClr val="tx1"/>
          </a:fontRef>
        </p:style>
      </p:cxnSp>
      <p:cxnSp>
        <p:nvCxnSpPr>
          <p:cNvPr id="13" name="Gerade Verbindung 12">
            <a:extLst>
              <a:ext uri="{FF2B5EF4-FFF2-40B4-BE49-F238E27FC236}">
                <a16:creationId xmlns:a16="http://schemas.microsoft.com/office/drawing/2014/main" id="{DE6431F1-5636-54F9-F7F7-B681106A16F4}"/>
              </a:ext>
            </a:extLst>
          </p:cNvPr>
          <p:cNvCxnSpPr>
            <a:cxnSpLocks/>
          </p:cNvCxnSpPr>
          <p:nvPr/>
        </p:nvCxnSpPr>
        <p:spPr>
          <a:xfrm>
            <a:off x="8908673" y="2672593"/>
            <a:ext cx="1269414" cy="359747"/>
          </a:xfrm>
          <a:prstGeom prst="line">
            <a:avLst/>
          </a:prstGeom>
        </p:spPr>
        <p:style>
          <a:lnRef idx="2">
            <a:schemeClr val="accent1"/>
          </a:lnRef>
          <a:fillRef idx="0">
            <a:schemeClr val="accent1"/>
          </a:fillRef>
          <a:effectRef idx="1">
            <a:schemeClr val="accent1"/>
          </a:effectRef>
          <a:fontRef idx="minor">
            <a:schemeClr val="tx1"/>
          </a:fontRef>
        </p:style>
      </p:cxnSp>
      <p:cxnSp>
        <p:nvCxnSpPr>
          <p:cNvPr id="15" name="Gerade Verbindung 14">
            <a:extLst>
              <a:ext uri="{FF2B5EF4-FFF2-40B4-BE49-F238E27FC236}">
                <a16:creationId xmlns:a16="http://schemas.microsoft.com/office/drawing/2014/main" id="{F66ED19A-E41E-3E69-23BC-B91C65A1B82A}"/>
              </a:ext>
            </a:extLst>
          </p:cNvPr>
          <p:cNvCxnSpPr>
            <a:cxnSpLocks/>
          </p:cNvCxnSpPr>
          <p:nvPr/>
        </p:nvCxnSpPr>
        <p:spPr>
          <a:xfrm flipV="1">
            <a:off x="8279458" y="4518480"/>
            <a:ext cx="576515" cy="446842"/>
          </a:xfrm>
          <a:prstGeom prst="line">
            <a:avLst/>
          </a:prstGeom>
        </p:spPr>
        <p:style>
          <a:lnRef idx="2">
            <a:schemeClr val="dk1"/>
          </a:lnRef>
          <a:fillRef idx="0">
            <a:schemeClr val="dk1"/>
          </a:fillRef>
          <a:effectRef idx="1">
            <a:schemeClr val="dk1"/>
          </a:effectRef>
          <a:fontRef idx="minor">
            <a:schemeClr val="tx1"/>
          </a:fontRef>
        </p:style>
      </p:cxnSp>
      <p:cxnSp>
        <p:nvCxnSpPr>
          <p:cNvPr id="20" name="Gerade Verbindung 19">
            <a:extLst>
              <a:ext uri="{FF2B5EF4-FFF2-40B4-BE49-F238E27FC236}">
                <a16:creationId xmlns:a16="http://schemas.microsoft.com/office/drawing/2014/main" id="{E367E483-753D-E71D-34E9-6C43338D79D3}"/>
              </a:ext>
            </a:extLst>
          </p:cNvPr>
          <p:cNvCxnSpPr>
            <a:cxnSpLocks/>
          </p:cNvCxnSpPr>
          <p:nvPr/>
        </p:nvCxnSpPr>
        <p:spPr>
          <a:xfrm flipH="1" flipV="1">
            <a:off x="9867826" y="4712948"/>
            <a:ext cx="176390" cy="652224"/>
          </a:xfrm>
          <a:prstGeom prst="line">
            <a:avLst/>
          </a:prstGeom>
          <a:ln>
            <a:solidFill>
              <a:schemeClr val="accent3"/>
            </a:solidFill>
          </a:ln>
        </p:spPr>
        <p:style>
          <a:lnRef idx="2">
            <a:schemeClr val="dk1"/>
          </a:lnRef>
          <a:fillRef idx="0">
            <a:schemeClr val="dk1"/>
          </a:fillRef>
          <a:effectRef idx="1">
            <a:schemeClr val="dk1"/>
          </a:effectRef>
          <a:fontRef idx="minor">
            <a:schemeClr val="tx1"/>
          </a:fontRef>
        </p:style>
      </p:cxnSp>
      <p:sp>
        <p:nvSpPr>
          <p:cNvPr id="4" name="Textfeld 3">
            <a:extLst>
              <a:ext uri="{FF2B5EF4-FFF2-40B4-BE49-F238E27FC236}">
                <a16:creationId xmlns:a16="http://schemas.microsoft.com/office/drawing/2014/main" id="{1256CBA0-9909-DC39-5AD8-262C9B4B43FB}"/>
              </a:ext>
            </a:extLst>
          </p:cNvPr>
          <p:cNvSpPr txBox="1"/>
          <p:nvPr/>
        </p:nvSpPr>
        <p:spPr>
          <a:xfrm>
            <a:off x="8996793" y="4611038"/>
            <a:ext cx="340043" cy="371186"/>
          </a:xfrm>
          <a:prstGeom prst="rect">
            <a:avLst/>
          </a:prstGeom>
          <a:solidFill>
            <a:schemeClr val="bg1"/>
          </a:solidFill>
        </p:spPr>
        <p:txBody>
          <a:bodyPr wrap="square" rtlCol="0">
            <a:spAutoFit/>
          </a:bodyPr>
          <a:lstStyle/>
          <a:p>
            <a:r>
              <a:rPr lang="en-US"/>
              <a:t>c</a:t>
            </a:r>
          </a:p>
        </p:txBody>
      </p:sp>
      <p:cxnSp>
        <p:nvCxnSpPr>
          <p:cNvPr id="17" name="Gerade Verbindung 16">
            <a:extLst>
              <a:ext uri="{FF2B5EF4-FFF2-40B4-BE49-F238E27FC236}">
                <a16:creationId xmlns:a16="http://schemas.microsoft.com/office/drawing/2014/main" id="{4B8B9090-093E-423B-FA6E-FD28888B6C3B}"/>
              </a:ext>
            </a:extLst>
          </p:cNvPr>
          <p:cNvCxnSpPr>
            <a:cxnSpLocks/>
          </p:cNvCxnSpPr>
          <p:nvPr/>
        </p:nvCxnSpPr>
        <p:spPr>
          <a:xfrm flipH="1" flipV="1">
            <a:off x="8986838" y="4275113"/>
            <a:ext cx="880988" cy="1158562"/>
          </a:xfrm>
          <a:prstGeom prst="line">
            <a:avLst/>
          </a:prstGeom>
          <a:ln>
            <a:solidFill>
              <a:schemeClr val="accent3"/>
            </a:solidFill>
          </a:ln>
        </p:spPr>
        <p:style>
          <a:lnRef idx="2">
            <a:schemeClr val="dk1"/>
          </a:lnRef>
          <a:fillRef idx="0">
            <a:schemeClr val="dk1"/>
          </a:fillRef>
          <a:effectRef idx="1">
            <a:schemeClr val="dk1"/>
          </a:effectRef>
          <a:fontRef idx="minor">
            <a:schemeClr val="tx1"/>
          </a:fontRef>
        </p:style>
      </p:cxnSp>
      <p:sp>
        <p:nvSpPr>
          <p:cNvPr id="16" name="Fußzeilenplatzhalter 15">
            <a:extLst>
              <a:ext uri="{FF2B5EF4-FFF2-40B4-BE49-F238E27FC236}">
                <a16:creationId xmlns:a16="http://schemas.microsoft.com/office/drawing/2014/main" id="{BA691A62-4322-C098-FADF-2688495308B9}"/>
              </a:ext>
            </a:extLst>
          </p:cNvPr>
          <p:cNvSpPr>
            <a:spLocks noGrp="1"/>
          </p:cNvSpPr>
          <p:nvPr>
            <p:ph type="ftr" sz="quarter" idx="3"/>
          </p:nvPr>
        </p:nvSpPr>
        <p:spPr/>
        <p:txBody>
          <a:bodyPr/>
          <a:lstStyle/>
          <a:p>
            <a:r>
              <a:rPr lang="de-DE"/>
              <a:t>Ulrich Kortenkamp | Elise Stroetmann | Marcus Röhming</a:t>
            </a:r>
            <a:endParaRPr lang="de-DE" dirty="0"/>
          </a:p>
        </p:txBody>
      </p:sp>
    </p:spTree>
    <p:extLst>
      <p:ext uri="{BB962C8B-B14F-4D97-AF65-F5344CB8AC3E}">
        <p14:creationId xmlns:p14="http://schemas.microsoft.com/office/powerpoint/2010/main" val="3284840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 name="Gruppieren 35">
            <a:extLst>
              <a:ext uri="{FF2B5EF4-FFF2-40B4-BE49-F238E27FC236}">
                <a16:creationId xmlns:a16="http://schemas.microsoft.com/office/drawing/2014/main" id="{DA466884-6F5D-5853-E14B-121893560514}"/>
              </a:ext>
            </a:extLst>
          </p:cNvPr>
          <p:cNvGrpSpPr/>
          <p:nvPr/>
        </p:nvGrpSpPr>
        <p:grpSpPr>
          <a:xfrm>
            <a:off x="4061060" y="1929832"/>
            <a:ext cx="8001158" cy="4472954"/>
            <a:chOff x="4061060" y="2264465"/>
            <a:chExt cx="8001158" cy="4472954"/>
          </a:xfrm>
        </p:grpSpPr>
        <p:grpSp>
          <p:nvGrpSpPr>
            <p:cNvPr id="17" name="Gruppieren 16">
              <a:extLst>
                <a:ext uri="{FF2B5EF4-FFF2-40B4-BE49-F238E27FC236}">
                  <a16:creationId xmlns:a16="http://schemas.microsoft.com/office/drawing/2014/main" id="{4DF4EA78-0CA7-F61F-00B3-568AD83D8063}"/>
                </a:ext>
              </a:extLst>
            </p:cNvPr>
            <p:cNvGrpSpPr/>
            <p:nvPr/>
          </p:nvGrpSpPr>
          <p:grpSpPr>
            <a:xfrm>
              <a:off x="4061060" y="2267617"/>
              <a:ext cx="8001158" cy="4469802"/>
              <a:chOff x="4058292" y="2267617"/>
              <a:chExt cx="8001158" cy="4469802"/>
            </a:xfrm>
          </p:grpSpPr>
          <p:sp>
            <p:nvSpPr>
              <p:cNvPr id="15" name="Rechteck 14">
                <a:extLst>
                  <a:ext uri="{FF2B5EF4-FFF2-40B4-BE49-F238E27FC236}">
                    <a16:creationId xmlns:a16="http://schemas.microsoft.com/office/drawing/2014/main" id="{5355193F-DC3B-71E7-5095-1159B9637BA2}"/>
                  </a:ext>
                </a:extLst>
              </p:cNvPr>
              <p:cNvSpPr/>
              <p:nvPr/>
            </p:nvSpPr>
            <p:spPr>
              <a:xfrm>
                <a:off x="4058292" y="2267617"/>
                <a:ext cx="8001158" cy="446980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extfeld 6">
                <a:extLst>
                  <a:ext uri="{FF2B5EF4-FFF2-40B4-BE49-F238E27FC236}">
                    <a16:creationId xmlns:a16="http://schemas.microsoft.com/office/drawing/2014/main" id="{6EE2045B-8A5F-ED1A-745E-2B01FA69447F}"/>
                  </a:ext>
                </a:extLst>
              </p:cNvPr>
              <p:cNvSpPr txBox="1"/>
              <p:nvPr/>
            </p:nvSpPr>
            <p:spPr>
              <a:xfrm>
                <a:off x="4834446" y="2267617"/>
                <a:ext cx="7008888" cy="707886"/>
              </a:xfrm>
              <a:prstGeom prst="rect">
                <a:avLst/>
              </a:prstGeom>
              <a:noFill/>
            </p:spPr>
            <p:txBody>
              <a:bodyPr wrap="square">
                <a:spAutoFit/>
              </a:bodyPr>
              <a:lstStyle/>
              <a:p>
                <a:r>
                  <a:rPr lang="en-US" sz="2000" b="1" dirty="0"/>
                  <a:t>Für </a:t>
                </a:r>
                <a:r>
                  <a:rPr lang="en-US" sz="2000" b="1" dirty="0" err="1"/>
                  <a:t>welchen</a:t>
                </a:r>
                <a:r>
                  <a:rPr lang="en-US" sz="2000" b="1" dirty="0"/>
                  <a:t> Schritt </a:t>
                </a:r>
                <a:r>
                  <a:rPr lang="en-US" sz="2000" b="1" dirty="0" err="1"/>
                  <a:t>im</a:t>
                </a:r>
                <a:r>
                  <a:rPr lang="en-US" sz="2000" b="1" dirty="0"/>
                  <a:t> </a:t>
                </a:r>
                <a:r>
                  <a:rPr lang="en-US" sz="2000" b="1" dirty="0" err="1"/>
                  <a:t>Beweis</a:t>
                </a:r>
                <a:r>
                  <a:rPr lang="en-US" sz="2000" b="1" dirty="0"/>
                  <a:t> war es </a:t>
                </a:r>
                <a:r>
                  <a:rPr lang="en-US" sz="2000" b="1" dirty="0" err="1"/>
                  <a:t>entscheidend</a:t>
                </a:r>
                <a:r>
                  <a:rPr lang="en-US" sz="2000" b="1" dirty="0"/>
                  <a:t>,</a:t>
                </a:r>
                <a:br>
                  <a:rPr lang="en-US" sz="2000" b="1" dirty="0"/>
                </a:br>
                <a:r>
                  <a:rPr lang="en-US" sz="2000" b="1" dirty="0" err="1"/>
                  <a:t>dass</a:t>
                </a:r>
                <a:r>
                  <a:rPr lang="en-US" sz="2000" b="1" dirty="0"/>
                  <a:t> C auf dem </a:t>
                </a:r>
                <a:r>
                  <a:rPr lang="en-US" sz="2000" b="1" dirty="0" err="1"/>
                  <a:t>Thaleskreis</a:t>
                </a:r>
                <a:r>
                  <a:rPr lang="en-US" sz="2000" b="1" dirty="0"/>
                  <a:t> </a:t>
                </a:r>
                <a:r>
                  <a:rPr lang="en-US" sz="2000" b="1" dirty="0" err="1"/>
                  <a:t>liegt</a:t>
                </a:r>
                <a:r>
                  <a:rPr lang="en-US" sz="2000" b="1" dirty="0"/>
                  <a:t>? </a:t>
                </a:r>
              </a:p>
            </p:txBody>
          </p:sp>
        </p:grpSp>
        <p:pic>
          <p:nvPicPr>
            <p:cNvPr id="35" name="Grafik 34" descr="Hilfe mit einfarbiger Füllung">
              <a:extLst>
                <a:ext uri="{FF2B5EF4-FFF2-40B4-BE49-F238E27FC236}">
                  <a16:creationId xmlns:a16="http://schemas.microsoft.com/office/drawing/2014/main" id="{A734C2A8-30B5-EF81-9065-6FEF54DE903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23024" y="2264465"/>
              <a:ext cx="714190" cy="714190"/>
            </a:xfrm>
            <a:prstGeom prst="rect">
              <a:avLst/>
            </a:prstGeom>
          </p:spPr>
        </p:pic>
      </p:grpSp>
      <p:sp>
        <p:nvSpPr>
          <p:cNvPr id="11" name="Abgerundetes Rechteck 1">
            <a:extLst>
              <a:ext uri="{FF2B5EF4-FFF2-40B4-BE49-F238E27FC236}">
                <a16:creationId xmlns:a16="http://schemas.microsoft.com/office/drawing/2014/main" id="{C29AF34F-433C-78F0-BE11-9E0F5E61243C}"/>
              </a:ext>
            </a:extLst>
          </p:cNvPr>
          <p:cNvSpPr/>
          <p:nvPr/>
        </p:nvSpPr>
        <p:spPr>
          <a:xfrm>
            <a:off x="-104775" y="1281831"/>
            <a:ext cx="3739227" cy="462792"/>
          </a:xfrm>
          <a:prstGeom prst="roundRect">
            <a:avLst/>
          </a:prstGeom>
          <a:solidFill>
            <a:schemeClr val="tx2">
              <a:lumMod val="10000"/>
              <a:lumOff val="90000"/>
            </a:schemeClr>
          </a:solidFill>
          <a:ln>
            <a:noFill/>
          </a:ln>
        </p:spPr>
        <p:style>
          <a:lnRef idx="2">
            <a:schemeClr val="accent1"/>
          </a:lnRef>
          <a:fillRef idx="1">
            <a:schemeClr val="lt1"/>
          </a:fillRef>
          <a:effectRef idx="0">
            <a:schemeClr val="accent1"/>
          </a:effectRef>
          <a:fontRef idx="minor">
            <a:schemeClr val="dk1"/>
          </a:fontRef>
        </p:style>
        <p:txBody>
          <a:bodyPr rot="0" spcFirstLastPara="0" vert="horz" wrap="square" lIns="36000" tIns="0" rIns="36000" bIns="0" numCol="1" spcCol="0" rtlCol="0" fromWordArt="0" anchor="ctr" anchorCtr="0" forceAA="0" compatLnSpc="1">
            <a:prstTxWarp prst="textNoShape">
              <a:avLst/>
            </a:prstTxWarp>
            <a:noAutofit/>
          </a:bodyPr>
          <a:lstStyle/>
          <a:p>
            <a:pPr algn="r"/>
            <a:r>
              <a:rPr lang="de-DE" sz="2000">
                <a:effectLst/>
                <a:latin typeface="Calibri" panose="020F0502020204030204" pitchFamily="34" charset="0"/>
                <a:ea typeface="MS Mincho" panose="02020609040205080304" pitchFamily="49" charset="-128"/>
                <a:cs typeface="Arial" panose="020B0604020202020204" pitchFamily="34" charset="0"/>
              </a:rPr>
              <a:t>Ich muss zeigen (Behauptung): </a:t>
            </a:r>
          </a:p>
        </p:txBody>
      </p:sp>
      <mc:AlternateContent xmlns:mc="http://schemas.openxmlformats.org/markup-compatibility/2006">
        <mc:Choice xmlns:a14="http://schemas.microsoft.com/office/drawing/2010/main" Requires="a14">
          <p:sp>
            <p:nvSpPr>
              <p:cNvPr id="12" name="Textfeld 1">
                <a:extLst>
                  <a:ext uri="{FF2B5EF4-FFF2-40B4-BE49-F238E27FC236}">
                    <a16:creationId xmlns:a16="http://schemas.microsoft.com/office/drawing/2014/main" id="{A7CA51B9-2E7F-9A8D-59F2-85C06D056BDD}"/>
                  </a:ext>
                </a:extLst>
              </p:cNvPr>
              <p:cNvSpPr txBox="1"/>
              <p:nvPr/>
            </p:nvSpPr>
            <p:spPr>
              <a:xfrm>
                <a:off x="3808072" y="758447"/>
                <a:ext cx="6551270" cy="462792"/>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p>
                <a:r>
                  <a:rPr lang="de-DE" sz="2000" dirty="0">
                    <a:solidFill>
                      <a:schemeClr val="tx1"/>
                    </a:solidFill>
                    <a:effectLst/>
                    <a:latin typeface="Calibri" panose="020F0502020204030204" pitchFamily="34" charset="0"/>
                    <a:ea typeface="MS Mincho" panose="02020609040205080304" pitchFamily="49" charset="-128"/>
                    <a:cs typeface="Arial" panose="020B0604020202020204" pitchFamily="34" charset="0"/>
                  </a:rPr>
                  <a:t>C liegt auf dem </a:t>
                </a:r>
                <a:r>
                  <a:rPr lang="de-DE" sz="2000" dirty="0" err="1">
                    <a:solidFill>
                      <a:schemeClr val="tx1"/>
                    </a:solidFill>
                    <a:effectLst/>
                    <a:latin typeface="Calibri" panose="020F0502020204030204" pitchFamily="34" charset="0"/>
                    <a:ea typeface="MS Mincho" panose="02020609040205080304" pitchFamily="49" charset="-128"/>
                    <a:cs typeface="Arial" panose="020B0604020202020204" pitchFamily="34" charset="0"/>
                  </a:rPr>
                  <a:t>Thaleskreis</a:t>
                </a:r>
                <a:r>
                  <a:rPr lang="de-DE" sz="2000" dirty="0">
                    <a:solidFill>
                      <a:schemeClr val="tx1"/>
                    </a:solidFill>
                    <a:effectLst/>
                    <a:latin typeface="Calibri" panose="020F0502020204030204" pitchFamily="34" charset="0"/>
                    <a:ea typeface="MS Mincho" panose="02020609040205080304" pitchFamily="49" charset="-128"/>
                    <a:cs typeface="Arial" panose="020B0604020202020204" pitchFamily="34" charset="0"/>
                  </a:rPr>
                  <a:t> mit dem Durchmesser </a:t>
                </a:r>
                <a14:m>
                  <m:oMath xmlns:m="http://schemas.openxmlformats.org/officeDocument/2006/math">
                    <m:acc>
                      <m:accPr>
                        <m:chr m:val="̅"/>
                        <m:ctrlPr>
                          <a:rPr lang="de-DE" sz="2000" i="1">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ctrlPr>
                      </m:accPr>
                      <m:e>
                        <m:r>
                          <a:rPr lang="de-DE" sz="2000" i="1">
                            <a:solidFill>
                              <a:schemeClr val="tx1"/>
                            </a:solidFill>
                            <a:effectLst/>
                            <a:latin typeface="Cambria Math" panose="02040503050406030204" pitchFamily="18" charset="0"/>
                            <a:ea typeface="MS Mincho" panose="02020609040205080304" pitchFamily="49" charset="-128"/>
                            <a:cs typeface="Calibri" panose="020F0502020204030204" pitchFamily="34" charset="0"/>
                          </a:rPr>
                          <m:t>𝐴𝐵</m:t>
                        </m:r>
                      </m:e>
                    </m:acc>
                  </m:oMath>
                </a14:m>
                <a:r>
                  <a:rPr lang="de-DE" sz="2000" dirty="0">
                    <a:solidFill>
                      <a:schemeClr val="tx1"/>
                    </a:solidFill>
                    <a:effectLst/>
                    <a:latin typeface="Calibri" panose="020F0502020204030204" pitchFamily="34" charset="0"/>
                    <a:ea typeface="MS Mincho" panose="02020609040205080304" pitchFamily="49" charset="-128"/>
                    <a:cs typeface="Calibri" panose="020F0502020204030204" pitchFamily="34" charset="0"/>
                  </a:rPr>
                  <a:t>. </a:t>
                </a:r>
                <a:endParaRPr lang="de-DE" sz="2000" dirty="0">
                  <a:solidFill>
                    <a:schemeClr val="tx1"/>
                  </a:solidFill>
                  <a:effectLst/>
                  <a:latin typeface="Calibri" panose="020F0502020204030204" pitchFamily="34" charset="0"/>
                  <a:ea typeface="MS Mincho" panose="02020609040205080304" pitchFamily="49" charset="-128"/>
                  <a:cs typeface="Arial" panose="020B0604020202020204" pitchFamily="34" charset="0"/>
                </a:endParaRPr>
              </a:p>
            </p:txBody>
          </p:sp>
        </mc:Choice>
        <mc:Fallback>
          <p:sp>
            <p:nvSpPr>
              <p:cNvPr id="12" name="Textfeld 1">
                <a:extLst>
                  <a:ext uri="{FF2B5EF4-FFF2-40B4-BE49-F238E27FC236}">
                    <a16:creationId xmlns:a16="http://schemas.microsoft.com/office/drawing/2014/main" id="{A7CA51B9-2E7F-9A8D-59F2-85C06D056BDD}"/>
                  </a:ext>
                </a:extLst>
              </p:cNvPr>
              <p:cNvSpPr txBox="1">
                <a:spLocks noRot="1" noChangeAspect="1" noMove="1" noResize="1" noEditPoints="1" noAdjustHandles="1" noChangeArrowheads="1" noChangeShapeType="1" noTextEdit="1"/>
              </p:cNvSpPr>
              <p:nvPr/>
            </p:nvSpPr>
            <p:spPr>
              <a:xfrm>
                <a:off x="3808072" y="758447"/>
                <a:ext cx="6551270" cy="462792"/>
              </a:xfrm>
              <a:prstGeom prst="rect">
                <a:avLst/>
              </a:prstGeom>
              <a:blipFill>
                <a:blip r:embed="rId5"/>
                <a:stretch>
                  <a:fillRect l="-1024" b="-17105"/>
                </a:stretch>
              </a:blipFill>
              <a:ln w="6350">
                <a:noFill/>
              </a:ln>
            </p:spPr>
            <p:txBody>
              <a:bodyPr/>
              <a:lstStyle/>
              <a:p>
                <a:r>
                  <a:rPr lang="de-DE">
                    <a:noFill/>
                  </a:rPr>
                  <a:t> </a:t>
                </a:r>
              </a:p>
            </p:txBody>
          </p:sp>
        </mc:Fallback>
      </mc:AlternateContent>
      <mc:AlternateContent xmlns:mc="http://schemas.openxmlformats.org/markup-compatibility/2006">
        <mc:Choice xmlns:a14="http://schemas.microsoft.com/office/drawing/2010/main" Requires="a14">
          <p:sp>
            <p:nvSpPr>
              <p:cNvPr id="13" name="Textfeld 1">
                <a:extLst>
                  <a:ext uri="{FF2B5EF4-FFF2-40B4-BE49-F238E27FC236}">
                    <a16:creationId xmlns:a16="http://schemas.microsoft.com/office/drawing/2014/main" id="{5075A77D-E220-7854-9139-89DEF162F12B}"/>
                  </a:ext>
                </a:extLst>
              </p:cNvPr>
              <p:cNvSpPr txBox="1"/>
              <p:nvPr/>
            </p:nvSpPr>
            <p:spPr>
              <a:xfrm>
                <a:off x="3808072" y="1281831"/>
                <a:ext cx="6551270" cy="462792"/>
              </a:xfrm>
              <a:prstGeom prst="rect">
                <a:avLst/>
              </a:prstGeom>
              <a:noFill/>
              <a:ln w="6350">
                <a:noFill/>
              </a:ln>
            </p:spPr>
            <p:txBody>
              <a:bodyPr rot="0" spcFirstLastPara="0" vert="horz" wrap="square" lIns="91440" tIns="45720" rIns="91440" bIns="45720" numCol="1" spcCol="0" rtlCol="0" fromWordArt="0" anchor="ctr" anchorCtr="0" forceAA="0" compatLnSpc="1">
                <a:prstTxWarp prst="textNoShape">
                  <a:avLst/>
                </a:prstTxWarp>
                <a:noAutofit/>
              </a:bodyPr>
              <a:lstStyle>
                <a:defPPr>
                  <a:defRPr lang="de-DE"/>
                </a:defPPr>
                <a:lvl1pPr>
                  <a:defRPr sz="2000">
                    <a:solidFill>
                      <a:srgbClr val="215E99"/>
                    </a:solidFill>
                    <a:effectLst/>
                    <a:latin typeface="Calibri" panose="020F0502020204030204" pitchFamily="34" charset="0"/>
                    <a:ea typeface="MS Mincho" panose="02020609040205080304" pitchFamily="49" charset="-128"/>
                    <a:cs typeface="Arial" panose="020B0604020202020204" pitchFamily="34" charset="0"/>
                  </a:defRPr>
                </a:lvl1pPr>
              </a:lstStyle>
              <a:p>
                <a14:m>
                  <m:oMath xmlns:m="http://schemas.openxmlformats.org/officeDocument/2006/math">
                    <m:r>
                      <a:rPr lang="de-DE" smtClean="0">
                        <a:solidFill>
                          <a:schemeClr val="tx1"/>
                        </a:solidFill>
                        <a:latin typeface="Cambria Math" panose="02040503050406030204" pitchFamily="18" charset="0"/>
                      </a:rPr>
                      <m:t>𝛾</m:t>
                    </m:r>
                    <m:r>
                      <a:rPr lang="de-DE" smtClean="0">
                        <a:solidFill>
                          <a:schemeClr val="tx1"/>
                        </a:solidFill>
                        <a:latin typeface="Cambria Math" panose="02040503050406030204" pitchFamily="18" charset="0"/>
                      </a:rPr>
                      <m:t>=90°</m:t>
                    </m:r>
                  </m:oMath>
                </a14:m>
                <a:r>
                  <a:rPr lang="de-DE" dirty="0">
                    <a:solidFill>
                      <a:schemeClr val="tx1"/>
                    </a:solidFill>
                  </a:rPr>
                  <a:t> </a:t>
                </a:r>
              </a:p>
            </p:txBody>
          </p:sp>
        </mc:Choice>
        <mc:Fallback>
          <p:sp>
            <p:nvSpPr>
              <p:cNvPr id="13" name="Textfeld 1">
                <a:extLst>
                  <a:ext uri="{FF2B5EF4-FFF2-40B4-BE49-F238E27FC236}">
                    <a16:creationId xmlns:a16="http://schemas.microsoft.com/office/drawing/2014/main" id="{5075A77D-E220-7854-9139-89DEF162F12B}"/>
                  </a:ext>
                </a:extLst>
              </p:cNvPr>
              <p:cNvSpPr txBox="1">
                <a:spLocks noRot="1" noChangeAspect="1" noMove="1" noResize="1" noEditPoints="1" noAdjustHandles="1" noChangeArrowheads="1" noChangeShapeType="1" noTextEdit="1"/>
              </p:cNvSpPr>
              <p:nvPr/>
            </p:nvSpPr>
            <p:spPr>
              <a:xfrm>
                <a:off x="3808072" y="1281831"/>
                <a:ext cx="6551270" cy="462792"/>
              </a:xfrm>
              <a:prstGeom prst="rect">
                <a:avLst/>
              </a:prstGeom>
              <a:blipFill>
                <a:blip r:embed="rId6"/>
                <a:stretch>
                  <a:fillRect/>
                </a:stretch>
              </a:blipFill>
              <a:ln w="6350">
                <a:noFill/>
              </a:ln>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23" name="Textfeld 1">
                <a:extLst>
                  <a:ext uri="{FF2B5EF4-FFF2-40B4-BE49-F238E27FC236}">
                    <a16:creationId xmlns:a16="http://schemas.microsoft.com/office/drawing/2014/main" id="{E5590FA8-990C-3D3C-2EDA-2C29801E2CB2}"/>
                  </a:ext>
                </a:extLst>
              </p:cNvPr>
              <p:cNvSpPr txBox="1"/>
              <p:nvPr/>
            </p:nvSpPr>
            <p:spPr>
              <a:xfrm>
                <a:off x="431159" y="1990424"/>
                <a:ext cx="7149867" cy="4777817"/>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457200" lvl="0" indent="-457200">
                  <a:lnSpc>
                    <a:spcPct val="170000"/>
                  </a:lnSpc>
                  <a:buFont typeface="+mj-lt"/>
                  <a:buAutoNum type="arabicParenBoth"/>
                </a:pPr>
                <a14:m>
                  <m:oMath xmlns:m="http://schemas.openxmlformats.org/officeDocument/2006/math">
                    <m:r>
                      <a:rPr lang="de-DE" sz="2000" smtClean="0">
                        <a:latin typeface="Cambria Math" panose="02040503050406030204" pitchFamily="18" charset="0"/>
                        <a:ea typeface="Yu Gothic" panose="020B0400000000000000" pitchFamily="34" charset="-128"/>
                        <a:cs typeface="Calibri" panose="020F0502020204030204" pitchFamily="34" charset="0"/>
                      </a:rPr>
                      <m:t> </m:t>
                    </m:r>
                    <m:r>
                      <a:rPr lang="de-DE" sz="2000" i="1">
                        <a:latin typeface="Cambria Math" panose="02040503050406030204" pitchFamily="18" charset="0"/>
                        <a:ea typeface="Yu Gothic" panose="020B0400000000000000" pitchFamily="34" charset="-128"/>
                        <a:cs typeface="Calibri" panose="020F0502020204030204" pitchFamily="34" charset="0"/>
                      </a:rPr>
                      <m:t>𝛾</m:t>
                    </m:r>
                    <m:r>
                      <a:rPr lang="de-DE" sz="2000" i="1">
                        <a:latin typeface="Cambria Math" panose="02040503050406030204" pitchFamily="18" charset="0"/>
                        <a:ea typeface="Yu Gothic" panose="020B0400000000000000" pitchFamily="34" charset="-128"/>
                        <a:cs typeface="Calibri" panose="020F0502020204030204" pitchFamily="34" charset="0"/>
                      </a:rPr>
                      <m:t>=</m:t>
                    </m:r>
                    <m:r>
                      <a:rPr lang="de-DE" sz="2000" i="1">
                        <a:latin typeface="Cambria Math" panose="02040503050406030204" pitchFamily="18" charset="0"/>
                        <a:ea typeface="Yu Gothic" panose="020B0400000000000000" pitchFamily="34" charset="-128"/>
                        <a:cs typeface="Calibri" panose="020F0502020204030204" pitchFamily="34" charset="0"/>
                      </a:rPr>
                      <m:t>𝛿</m:t>
                    </m:r>
                    <m:r>
                      <a:rPr lang="de-DE" sz="2000" i="1">
                        <a:latin typeface="Cambria Math" panose="02040503050406030204" pitchFamily="18" charset="0"/>
                        <a:ea typeface="Yu Gothic" panose="020B0400000000000000" pitchFamily="34" charset="-128"/>
                        <a:cs typeface="Calibri" panose="020F0502020204030204" pitchFamily="34" charset="0"/>
                      </a:rPr>
                      <m:t>+</m:t>
                    </m:r>
                    <m:r>
                      <a:rPr lang="de-DE" sz="2000" i="1">
                        <a:latin typeface="Cambria Math" panose="02040503050406030204" pitchFamily="18" charset="0"/>
                        <a:ea typeface="Yu Gothic" panose="020B0400000000000000" pitchFamily="34" charset="-128"/>
                        <a:cs typeface="Calibri" panose="020F0502020204030204" pitchFamily="34" charset="0"/>
                      </a:rPr>
                      <m:t>𝜀</m:t>
                    </m:r>
                  </m:oMath>
                </a14:m>
                <a:endParaRPr lang="de-DE" sz="2000" dirty="0">
                  <a:latin typeface="Calibri" panose="020F0502020204030204" pitchFamily="34" charset="0"/>
                  <a:ea typeface="Yu Gothic" panose="020B0400000000000000" pitchFamily="34" charset="-128"/>
                  <a:cs typeface="Calibri" panose="020F0502020204030204" pitchFamily="34" charset="0"/>
                </a:endParaRPr>
              </a:p>
              <a:p>
                <a:pPr marL="457200" lvl="0" indent="-457200">
                  <a:lnSpc>
                    <a:spcPct val="170000"/>
                  </a:lnSpc>
                  <a:buFont typeface="+mj-lt"/>
                  <a:buAutoNum type="arabicParenBoth"/>
                </a:pPr>
                <a14:m>
                  <m:oMath xmlns:m="http://schemas.openxmlformats.org/officeDocument/2006/math">
                    <m:r>
                      <m:rPr>
                        <m:sty m:val="p"/>
                      </m:rPr>
                      <a:rPr lang="de-DE" sz="2000">
                        <a:latin typeface="Cambria Math" panose="02040503050406030204" pitchFamily="18" charset="0"/>
                        <a:ea typeface="MS Mincho" panose="02020609040205080304" pitchFamily="49" charset="-128"/>
                        <a:cs typeface="Arial" panose="020B0604020202020204" pitchFamily="34" charset="0"/>
                      </a:rPr>
                      <m:t>α</m:t>
                    </m:r>
                    <m:r>
                      <a:rPr lang="de-DE" sz="2000">
                        <a:latin typeface="Cambria Math" panose="02040503050406030204" pitchFamily="18" charset="0"/>
                        <a:ea typeface="MS Mincho" panose="02020609040205080304" pitchFamily="49" charset="-128"/>
                        <a:cs typeface="Arial" panose="020B0604020202020204" pitchFamily="34" charset="0"/>
                      </a:rPr>
                      <m:t>=</m:t>
                    </m:r>
                    <m:r>
                      <m:rPr>
                        <m:sty m:val="p"/>
                      </m:rPr>
                      <a:rPr lang="de-DE" sz="2000">
                        <a:latin typeface="Cambria Math" panose="02040503050406030204" pitchFamily="18" charset="0"/>
                        <a:ea typeface="MS Mincho" panose="02020609040205080304" pitchFamily="49" charset="-128"/>
                        <a:cs typeface="Arial" panose="020B0604020202020204" pitchFamily="34" charset="0"/>
                      </a:rPr>
                      <m:t>δ</m:t>
                    </m:r>
                  </m:oMath>
                </a14:m>
                <a:r>
                  <a:rPr lang="de-DE" sz="2000" dirty="0">
                    <a:latin typeface="Calibri" panose="020F0502020204030204" pitchFamily="34" charset="0"/>
                    <a:ea typeface="MS Mincho" panose="02020609040205080304" pitchFamily="49" charset="-128"/>
                    <a:cs typeface="Arial" panose="020B0604020202020204" pitchFamily="34" charset="0"/>
                  </a:rPr>
                  <a:t> und</a:t>
                </a:r>
                <a:r>
                  <a:rPr lang="de-DE" sz="2000" dirty="0">
                    <a:latin typeface="Calibri" panose="020F0502020204030204" pitchFamily="34" charset="0"/>
                    <a:ea typeface="Yu Gothic" panose="020B0400000000000000" pitchFamily="34" charset="-128"/>
                    <a:cs typeface="Calibri" panose="020F0502020204030204" pitchFamily="34" charset="0"/>
                  </a:rPr>
                  <a:t> </a:t>
                </a:r>
                <a14:m>
                  <m:oMath xmlns:m="http://schemas.openxmlformats.org/officeDocument/2006/math">
                    <m:r>
                      <m:rPr>
                        <m:sty m:val="p"/>
                      </m:rPr>
                      <a:rPr lang="de-DE" sz="2000">
                        <a:latin typeface="Cambria Math" panose="02040503050406030204" pitchFamily="18" charset="0"/>
                        <a:ea typeface="MS Mincho" panose="02020609040205080304" pitchFamily="49" charset="-128"/>
                        <a:cs typeface="Arial" panose="020B0604020202020204" pitchFamily="34" charset="0"/>
                      </a:rPr>
                      <m:t>β</m:t>
                    </m:r>
                    <m:r>
                      <a:rPr lang="de-DE" sz="2000">
                        <a:latin typeface="Cambria Math" panose="02040503050406030204" pitchFamily="18" charset="0"/>
                        <a:ea typeface="MS Mincho" panose="02020609040205080304" pitchFamily="49" charset="-128"/>
                        <a:cs typeface="Arial" panose="020B0604020202020204" pitchFamily="34" charset="0"/>
                      </a:rPr>
                      <m:t>=</m:t>
                    </m:r>
                    <m:r>
                      <m:rPr>
                        <m:sty m:val="p"/>
                      </m:rPr>
                      <a:rPr lang="de-DE" sz="2000">
                        <a:latin typeface="Cambria Math" panose="02040503050406030204" pitchFamily="18" charset="0"/>
                        <a:ea typeface="MS Mincho" panose="02020609040205080304" pitchFamily="49" charset="-128"/>
                        <a:cs typeface="Arial" panose="020B0604020202020204" pitchFamily="34" charset="0"/>
                      </a:rPr>
                      <m:t>ε</m:t>
                    </m:r>
                  </m:oMath>
                </a14:m>
                <a:endParaRPr lang="de-DE" sz="2000" dirty="0">
                  <a:solidFill>
                    <a:schemeClr val="accent2"/>
                  </a:solidFill>
                  <a:latin typeface="Calibri" panose="020F0502020204030204" pitchFamily="34" charset="0"/>
                  <a:ea typeface="MS Mincho" panose="02020609040205080304" pitchFamily="49" charset="-128"/>
                  <a:cs typeface="Arial" panose="020B0604020202020204" pitchFamily="34" charset="0"/>
                </a:endParaRPr>
              </a:p>
              <a:p>
                <a:pPr marL="457200" lvl="0" indent="-457200">
                  <a:lnSpc>
                    <a:spcPct val="170000"/>
                  </a:lnSpc>
                  <a:buFont typeface="+mj-lt"/>
                  <a:buAutoNum type="arabicParenBoth"/>
                </a:pPr>
                <a14:m>
                  <m:oMath xmlns:m="http://schemas.openxmlformats.org/officeDocument/2006/math">
                    <m:r>
                      <m:rPr>
                        <m:sty m:val="p"/>
                      </m:rPr>
                      <a:rPr lang="de-DE" sz="2000" i="0">
                        <a:latin typeface="Cambria Math" panose="02040503050406030204" pitchFamily="18" charset="0"/>
                        <a:ea typeface="Yu Gothic" panose="020B0400000000000000" pitchFamily="34" charset="-128"/>
                        <a:cs typeface="Calibri" panose="020F0502020204030204" pitchFamily="34" charset="0"/>
                      </a:rPr>
                      <m:t>α</m:t>
                    </m:r>
                    <m:r>
                      <a:rPr lang="de-DE" sz="2000" i="0">
                        <a:latin typeface="Cambria Math" panose="02040503050406030204" pitchFamily="18" charset="0"/>
                        <a:ea typeface="Yu Gothic" panose="020B0400000000000000" pitchFamily="34" charset="-128"/>
                        <a:cs typeface="Calibri" panose="020F0502020204030204" pitchFamily="34" charset="0"/>
                      </a:rPr>
                      <m:t>+</m:t>
                    </m:r>
                    <m:r>
                      <m:rPr>
                        <m:sty m:val="p"/>
                      </m:rPr>
                      <a:rPr lang="de-DE" sz="2000" i="0">
                        <a:latin typeface="Cambria Math" panose="02040503050406030204" pitchFamily="18" charset="0"/>
                        <a:ea typeface="Yu Gothic" panose="020B0400000000000000" pitchFamily="34" charset="-128"/>
                        <a:cs typeface="Calibri" panose="020F0502020204030204" pitchFamily="34" charset="0"/>
                      </a:rPr>
                      <m:t>β</m:t>
                    </m:r>
                    <m:r>
                      <a:rPr lang="de-DE" sz="2000" i="0">
                        <a:latin typeface="Cambria Math" panose="02040503050406030204" pitchFamily="18" charset="0"/>
                        <a:ea typeface="Yu Gothic" panose="020B0400000000000000" pitchFamily="34" charset="-128"/>
                        <a:cs typeface="Calibri" panose="020F0502020204030204" pitchFamily="34" charset="0"/>
                      </a:rPr>
                      <m:t>+</m:t>
                    </m:r>
                    <m:r>
                      <m:rPr>
                        <m:sty m:val="p"/>
                      </m:rPr>
                      <a:rPr lang="de-DE" sz="2000" i="0">
                        <a:latin typeface="Cambria Math" panose="02040503050406030204" pitchFamily="18" charset="0"/>
                        <a:ea typeface="Yu Gothic" panose="020B0400000000000000" pitchFamily="34" charset="-128"/>
                        <a:cs typeface="Calibri" panose="020F0502020204030204" pitchFamily="34" charset="0"/>
                      </a:rPr>
                      <m:t>γ</m:t>
                    </m:r>
                    <m:r>
                      <a:rPr lang="de-DE" sz="2000" i="0">
                        <a:latin typeface="Cambria Math" panose="02040503050406030204" pitchFamily="18" charset="0"/>
                        <a:ea typeface="Yu Gothic" panose="020B0400000000000000" pitchFamily="34" charset="-128"/>
                        <a:cs typeface="Calibri" panose="020F0502020204030204" pitchFamily="34" charset="0"/>
                      </a:rPr>
                      <m:t>=180°</m:t>
                    </m:r>
                  </m:oMath>
                </a14:m>
                <a:endParaRPr lang="de-DE" sz="2000" dirty="0">
                  <a:solidFill>
                    <a:schemeClr val="tx1"/>
                  </a:solidFill>
                  <a:latin typeface="Calibri" panose="020F0502020204030204" pitchFamily="34" charset="0"/>
                  <a:ea typeface="MS Mincho" panose="02020609040205080304" pitchFamily="49" charset="-128"/>
                  <a:cs typeface="Arial" panose="020B0604020202020204" pitchFamily="34" charset="0"/>
                </a:endParaRPr>
              </a:p>
              <a:p>
                <a:pPr>
                  <a:lnSpc>
                    <a:spcPct val="120000"/>
                  </a:lnSpc>
                </a:pPr>
                <a14:m>
                  <m:oMath xmlns:m="http://schemas.openxmlformats.org/officeDocument/2006/math">
                    <m:limLow>
                      <m:limLowPr>
                        <m:ctrlPr>
                          <a:rPr lang="de-DE" sz="2000" i="1" smtClean="0">
                            <a:latin typeface="Cambria Math" panose="02040503050406030204" pitchFamily="18" charset="0"/>
                            <a:ea typeface="Yu Gothic" panose="020B0400000000000000" pitchFamily="34" charset="-128"/>
                            <a:cs typeface="Calibri" panose="020F0502020204030204" pitchFamily="34" charset="0"/>
                          </a:rPr>
                        </m:ctrlPr>
                      </m:limLowPr>
                      <m:e>
                        <m:groupChr>
                          <m:groupChrPr>
                            <m:chr m:val="⏟"/>
                            <m:ctrlPr>
                              <a:rPr lang="de-DE" sz="2000" i="1" smtClean="0">
                                <a:latin typeface="Cambria Math" panose="02040503050406030204" pitchFamily="18" charset="0"/>
                                <a:ea typeface="Yu Gothic" panose="020B0400000000000000" pitchFamily="34" charset="-128"/>
                                <a:cs typeface="Calibri" panose="020F0502020204030204" pitchFamily="34" charset="0"/>
                              </a:rPr>
                            </m:ctrlPr>
                          </m:groupChrPr>
                          <m:e>
                            <m:r>
                              <a:rPr lang="de-DE" sz="2000" i="1">
                                <a:latin typeface="Cambria Math" panose="02040503050406030204" pitchFamily="18" charset="0"/>
                                <a:ea typeface="MS Mincho" panose="02020609040205080304" pitchFamily="49" charset="-128"/>
                                <a:cs typeface="Arial" panose="020B0604020202020204" pitchFamily="34" charset="0"/>
                              </a:rPr>
                              <m:t>𝛼</m:t>
                            </m:r>
                            <m:r>
                              <a:rPr lang="de-DE" sz="2000" i="1">
                                <a:latin typeface="Cambria Math" panose="02040503050406030204" pitchFamily="18" charset="0"/>
                                <a:ea typeface="MS Mincho" panose="02020609040205080304" pitchFamily="49" charset="-128"/>
                                <a:cs typeface="Arial" panose="020B0604020202020204" pitchFamily="34" charset="0"/>
                              </a:rPr>
                              <m:t>+</m:t>
                            </m:r>
                            <m:r>
                              <a:rPr lang="de-DE" sz="2000" i="1">
                                <a:latin typeface="Cambria Math" panose="02040503050406030204" pitchFamily="18" charset="0"/>
                                <a:ea typeface="MS Mincho" panose="02020609040205080304" pitchFamily="49" charset="-128"/>
                                <a:cs typeface="Arial" panose="020B0604020202020204" pitchFamily="34" charset="0"/>
                              </a:rPr>
                              <m:t>𝛽</m:t>
                            </m:r>
                          </m:e>
                        </m:groupChr>
                      </m:e>
                      <m:lim>
                        <m:r>
                          <a:rPr lang="de-DE" sz="2000" b="0" i="1" smtClean="0">
                            <a:latin typeface="Cambria Math" panose="02040503050406030204" pitchFamily="18" charset="0"/>
                            <a:ea typeface="Yu Gothic" panose="020B0400000000000000" pitchFamily="34" charset="-128"/>
                            <a:cs typeface="Calibri" panose="020F0502020204030204" pitchFamily="34" charset="0"/>
                          </a:rPr>
                          <m:t>=</m:t>
                        </m:r>
                        <m:r>
                          <a:rPr lang="de-DE" sz="2000" b="0" i="1" smtClean="0">
                            <a:latin typeface="Cambria Math" panose="02040503050406030204" pitchFamily="18" charset="0"/>
                            <a:ea typeface="Yu Gothic" panose="020B0400000000000000" pitchFamily="34" charset="-128"/>
                            <a:cs typeface="Calibri" panose="020F0502020204030204" pitchFamily="34" charset="0"/>
                          </a:rPr>
                          <m:t>𝛾</m:t>
                        </m:r>
                      </m:lim>
                    </m:limLow>
                    <m:r>
                      <a:rPr lang="de-DE" sz="2000">
                        <a:latin typeface="Cambria Math" panose="02040503050406030204" pitchFamily="18" charset="0"/>
                        <a:ea typeface="Yu Gothic" panose="020B0400000000000000" pitchFamily="34" charset="-128"/>
                        <a:cs typeface="Calibri" panose="020F0502020204030204" pitchFamily="34" charset="0"/>
                      </a:rPr>
                      <m:t>+</m:t>
                    </m:r>
                    <m:r>
                      <m:rPr>
                        <m:sty m:val="p"/>
                      </m:rPr>
                      <a:rPr lang="de-DE" sz="2000">
                        <a:latin typeface="Cambria Math" panose="02040503050406030204" pitchFamily="18" charset="0"/>
                        <a:ea typeface="Yu Gothic" panose="020B0400000000000000" pitchFamily="34" charset="-128"/>
                        <a:cs typeface="Calibri" panose="020F0502020204030204" pitchFamily="34" charset="0"/>
                      </a:rPr>
                      <m:t>γ</m:t>
                    </m:r>
                    <m:r>
                      <a:rPr lang="de-DE" sz="2000">
                        <a:latin typeface="Cambria Math" panose="02040503050406030204" pitchFamily="18" charset="0"/>
                        <a:ea typeface="Yu Gothic" panose="020B0400000000000000" pitchFamily="34" charset="-128"/>
                        <a:cs typeface="Calibri" panose="020F0502020204030204" pitchFamily="34" charset="0"/>
                      </a:rPr>
                      <m:t>=180°</m:t>
                    </m:r>
                  </m:oMath>
                </a14:m>
                <a:r>
                  <a:rPr lang="de-DE" sz="2000" b="0" dirty="0">
                    <a:ea typeface="MS Mincho" panose="02020609040205080304" pitchFamily="49" charset="-128"/>
                    <a:cs typeface="Arial" panose="020B0604020202020204" pitchFamily="34" charset="0"/>
                  </a:rPr>
                  <a:t> </a:t>
                </a:r>
              </a:p>
              <a:p>
                <a:pPr>
                  <a:lnSpc>
                    <a:spcPct val="150000"/>
                  </a:lnSpc>
                </a:pPr>
                <a:r>
                  <a:rPr lang="de-DE" sz="2000" b="0" dirty="0">
                    <a:ea typeface="MS Mincho" panose="02020609040205080304" pitchFamily="49" charset="-128"/>
                    <a:cs typeface="Arial" panose="020B0604020202020204" pitchFamily="34" charset="0"/>
                  </a:rPr>
                  <a:t>    </a:t>
                </a:r>
                <a14:m>
                  <m:oMath xmlns:m="http://schemas.openxmlformats.org/officeDocument/2006/math">
                    <m:r>
                      <a:rPr lang="de-DE" sz="2000" b="0" i="1" smtClean="0">
                        <a:latin typeface="Cambria Math" panose="02040503050406030204" pitchFamily="18" charset="0"/>
                        <a:ea typeface="MS Mincho" panose="02020609040205080304" pitchFamily="49" charset="-128"/>
                        <a:cs typeface="Arial" panose="020B0604020202020204" pitchFamily="34" charset="0"/>
                      </a:rPr>
                      <m:t>𝛾</m:t>
                    </m:r>
                    <m:r>
                      <a:rPr lang="de-DE" sz="2000" b="0" i="1" smtClean="0">
                        <a:latin typeface="Cambria Math" panose="02040503050406030204" pitchFamily="18" charset="0"/>
                        <a:ea typeface="MS Mincho" panose="02020609040205080304" pitchFamily="49" charset="-128"/>
                        <a:cs typeface="Arial" panose="020B0604020202020204" pitchFamily="34" charset="0"/>
                      </a:rPr>
                      <m:t>     +</m:t>
                    </m:r>
                    <m:r>
                      <a:rPr lang="de-DE" sz="2000" b="0" i="1" smtClean="0">
                        <a:latin typeface="Cambria Math" panose="02040503050406030204" pitchFamily="18" charset="0"/>
                        <a:ea typeface="MS Mincho" panose="02020609040205080304" pitchFamily="49" charset="-128"/>
                        <a:cs typeface="Arial" panose="020B0604020202020204" pitchFamily="34" charset="0"/>
                      </a:rPr>
                      <m:t>𝛾</m:t>
                    </m:r>
                    <m:r>
                      <a:rPr lang="de-DE" sz="2000" i="1">
                        <a:latin typeface="Cambria Math" panose="02040503050406030204" pitchFamily="18" charset="0"/>
                        <a:ea typeface="MS Mincho" panose="02020609040205080304" pitchFamily="49" charset="-128"/>
                        <a:cs typeface="Arial" panose="020B0604020202020204" pitchFamily="34" charset="0"/>
                      </a:rPr>
                      <m:t>=180°</m:t>
                    </m:r>
                  </m:oMath>
                </a14:m>
                <a:endParaRPr lang="de-DE" sz="2000" i="1" dirty="0">
                  <a:latin typeface="Cambria Math" panose="02040503050406030204" pitchFamily="18" charset="0"/>
                  <a:ea typeface="MS Mincho" panose="02020609040205080304" pitchFamily="49" charset="-128"/>
                  <a:cs typeface="Arial" panose="020B0604020202020204" pitchFamily="34" charset="0"/>
                </a:endParaRPr>
              </a:p>
              <a:p>
                <a:pPr>
                  <a:lnSpc>
                    <a:spcPct val="150000"/>
                  </a:lnSpc>
                </a:pPr>
                <a:r>
                  <a:rPr lang="de-DE" sz="2000" i="1" dirty="0">
                    <a:latin typeface="Cambria Math" panose="02040503050406030204" pitchFamily="18" charset="0"/>
                    <a:ea typeface="MS Mincho" panose="02020609040205080304" pitchFamily="49" charset="-128"/>
                    <a:cs typeface="Arial" panose="020B0604020202020204" pitchFamily="34" charset="0"/>
                  </a:rPr>
                  <a:t>   </a:t>
                </a:r>
                <a14:m>
                  <m:oMath xmlns:m="http://schemas.openxmlformats.org/officeDocument/2006/math">
                    <m:r>
                      <a:rPr lang="de-DE" sz="2000" b="0" i="1" smtClean="0">
                        <a:latin typeface="Cambria Math" panose="02040503050406030204" pitchFamily="18" charset="0"/>
                        <a:ea typeface="MS Mincho" panose="02020609040205080304" pitchFamily="49" charset="-128"/>
                        <a:cs typeface="Arial" panose="020B0604020202020204" pitchFamily="34" charset="0"/>
                      </a:rPr>
                      <m:t>      2</m:t>
                    </m:r>
                    <m:r>
                      <a:rPr lang="de-DE" sz="2000" b="0" i="1" smtClean="0">
                        <a:latin typeface="Cambria Math" panose="02040503050406030204" pitchFamily="18" charset="0"/>
                        <a:ea typeface="MS Mincho" panose="02020609040205080304" pitchFamily="49" charset="-128"/>
                        <a:cs typeface="Arial" panose="020B0604020202020204" pitchFamily="34" charset="0"/>
                      </a:rPr>
                      <m:t>𝛾</m:t>
                    </m:r>
                    <m:r>
                      <a:rPr lang="de-DE" sz="2000" b="0" i="1" smtClean="0">
                        <a:latin typeface="Cambria Math" panose="02040503050406030204" pitchFamily="18" charset="0"/>
                        <a:ea typeface="MS Mincho" panose="02020609040205080304" pitchFamily="49" charset="-128"/>
                        <a:cs typeface="Arial" panose="020B0604020202020204" pitchFamily="34" charset="0"/>
                      </a:rPr>
                      <m:t>     =180°</m:t>
                    </m:r>
                  </m:oMath>
                </a14:m>
                <a:endParaRPr lang="de-DE" sz="2000" i="1" dirty="0">
                  <a:latin typeface="Cambria Math" panose="02040503050406030204" pitchFamily="18" charset="0"/>
                  <a:ea typeface="MS Mincho" panose="02020609040205080304" pitchFamily="49" charset="-128"/>
                  <a:cs typeface="Arial" panose="020B0604020202020204" pitchFamily="34" charset="0"/>
                </a:endParaRPr>
              </a:p>
              <a:p>
                <a:pPr>
                  <a:lnSpc>
                    <a:spcPct val="150000"/>
                  </a:lnSpc>
                </a:pPr>
                <a:r>
                  <a:rPr lang="de-DE" sz="2000" i="1" dirty="0">
                    <a:latin typeface="Cambria Math" panose="02040503050406030204" pitchFamily="18" charset="0"/>
                    <a:ea typeface="MS Mincho" panose="02020609040205080304" pitchFamily="49" charset="-128"/>
                    <a:cs typeface="Arial" panose="020B0604020202020204" pitchFamily="34" charset="0"/>
                  </a:rPr>
                  <a:t>  </a:t>
                </a:r>
                <a14:m>
                  <m:oMath xmlns:m="http://schemas.openxmlformats.org/officeDocument/2006/math">
                    <m:r>
                      <a:rPr lang="de-DE" sz="2000" i="1" dirty="0" smtClean="0">
                        <a:latin typeface="Cambria Math" panose="02040503050406030204" pitchFamily="18" charset="0"/>
                        <a:ea typeface="MS Mincho" panose="02020609040205080304" pitchFamily="49" charset="-128"/>
                        <a:cs typeface="Arial" panose="020B0604020202020204" pitchFamily="34" charset="0"/>
                      </a:rPr>
                      <m:t> </m:t>
                    </m:r>
                    <m:r>
                      <a:rPr lang="de-DE" sz="2000" b="0" i="1" dirty="0" smtClean="0">
                        <a:latin typeface="Cambria Math" panose="02040503050406030204" pitchFamily="18" charset="0"/>
                        <a:ea typeface="MS Mincho" panose="02020609040205080304" pitchFamily="49" charset="-128"/>
                        <a:cs typeface="Arial" panose="020B0604020202020204" pitchFamily="34" charset="0"/>
                      </a:rPr>
                      <m:t>        </m:t>
                    </m:r>
                    <m:r>
                      <a:rPr lang="de-DE" sz="2000" i="1">
                        <a:latin typeface="Cambria Math" panose="02040503050406030204" pitchFamily="18" charset="0"/>
                        <a:ea typeface="MS Mincho" panose="02020609040205080304" pitchFamily="49" charset="-128"/>
                        <a:cs typeface="Arial" panose="020B0604020202020204" pitchFamily="34" charset="0"/>
                      </a:rPr>
                      <m:t>𝛾</m:t>
                    </m:r>
                    <m:r>
                      <a:rPr lang="de-DE" sz="2000" i="1">
                        <a:latin typeface="Cambria Math" panose="02040503050406030204" pitchFamily="18" charset="0"/>
                        <a:ea typeface="MS Mincho" panose="02020609040205080304" pitchFamily="49" charset="-128"/>
                        <a:cs typeface="Arial" panose="020B0604020202020204" pitchFamily="34" charset="0"/>
                      </a:rPr>
                      <m:t>     =   90°</m:t>
                    </m:r>
                  </m:oMath>
                </a14:m>
                <a:endParaRPr lang="de-DE" sz="2000" i="1" dirty="0">
                  <a:latin typeface="Cambria Math" panose="02040503050406030204" pitchFamily="18" charset="0"/>
                  <a:ea typeface="MS Mincho" panose="02020609040205080304" pitchFamily="49" charset="-128"/>
                  <a:cs typeface="Arial" panose="020B0604020202020204" pitchFamily="34" charset="0"/>
                </a:endParaRPr>
              </a:p>
              <a:p>
                <a:pPr>
                  <a:lnSpc>
                    <a:spcPct val="170000"/>
                  </a:lnSpc>
                </a:pPr>
                <a:endParaRPr lang="de-DE" sz="2000" i="1" dirty="0">
                  <a:latin typeface="Cambria Math" panose="02040503050406030204" pitchFamily="18" charset="0"/>
                  <a:ea typeface="MS Mincho" panose="02020609040205080304" pitchFamily="49" charset="-128"/>
                  <a:cs typeface="Arial" panose="020B0604020202020204" pitchFamily="34" charset="0"/>
                </a:endParaRPr>
              </a:p>
              <a:p>
                <a:endParaRPr lang="de-DE" sz="2000" i="1" dirty="0">
                  <a:latin typeface="Cambria Math" panose="02040503050406030204" pitchFamily="18" charset="0"/>
                  <a:ea typeface="MS Mincho" panose="02020609040205080304" pitchFamily="49" charset="-128"/>
                  <a:cs typeface="Arial" panose="020B0604020202020204" pitchFamily="34" charset="0"/>
                </a:endParaRPr>
              </a:p>
              <a:p>
                <a:pPr>
                  <a:lnSpc>
                    <a:spcPct val="170000"/>
                  </a:lnSpc>
                </a:pPr>
                <a:endParaRPr lang="de-DE" sz="2000" i="1" dirty="0">
                  <a:latin typeface="Cambria Math" panose="02040503050406030204" pitchFamily="18" charset="0"/>
                  <a:ea typeface="MS Mincho" panose="02020609040205080304" pitchFamily="49" charset="-128"/>
                  <a:cs typeface="Arial" panose="020B0604020202020204" pitchFamily="34" charset="0"/>
                </a:endParaRPr>
              </a:p>
              <a:p>
                <a:pPr lvl="0">
                  <a:lnSpc>
                    <a:spcPct val="170000"/>
                  </a:lnSpc>
                </a:pPr>
                <a:endParaRPr lang="de-DE" sz="2000" b="1" dirty="0">
                  <a:latin typeface="Calibri" panose="020F0502020204030204" pitchFamily="34" charset="0"/>
                  <a:ea typeface="MS Mincho" panose="02020609040205080304" pitchFamily="49" charset="-128"/>
                  <a:cs typeface="Arial" panose="020B0604020202020204" pitchFamily="34" charset="0"/>
                </a:endParaRPr>
              </a:p>
            </p:txBody>
          </p:sp>
        </mc:Choice>
        <mc:Fallback xmlns="">
          <p:sp>
            <p:nvSpPr>
              <p:cNvPr id="23" name="Textfeld 1">
                <a:extLst>
                  <a:ext uri="{FF2B5EF4-FFF2-40B4-BE49-F238E27FC236}">
                    <a16:creationId xmlns:a16="http://schemas.microsoft.com/office/drawing/2014/main" id="{E5590FA8-990C-3D3C-2EDA-2C29801E2CB2}"/>
                  </a:ext>
                </a:extLst>
              </p:cNvPr>
              <p:cNvSpPr txBox="1">
                <a:spLocks noRot="1" noChangeAspect="1" noMove="1" noResize="1" noEditPoints="1" noAdjustHandles="1" noChangeArrowheads="1" noChangeShapeType="1" noTextEdit="1"/>
              </p:cNvSpPr>
              <p:nvPr/>
            </p:nvSpPr>
            <p:spPr>
              <a:xfrm>
                <a:off x="431159" y="1990424"/>
                <a:ext cx="7149867" cy="4777817"/>
              </a:xfrm>
              <a:prstGeom prst="rect">
                <a:avLst/>
              </a:prstGeom>
              <a:blipFill>
                <a:blip r:embed="rId10"/>
                <a:stretch>
                  <a:fillRect l="-853"/>
                </a:stretch>
              </a:blipFill>
              <a:ln w="6350">
                <a:noFill/>
              </a:ln>
            </p:spPr>
            <p:txBody>
              <a:bodyPr/>
              <a:lstStyle/>
              <a:p>
                <a:r>
                  <a:rPr lang="de-DE">
                    <a:noFill/>
                  </a:rPr>
                  <a:t> </a:t>
                </a:r>
              </a:p>
            </p:txBody>
          </p:sp>
        </mc:Fallback>
      </mc:AlternateContent>
      <p:cxnSp>
        <p:nvCxnSpPr>
          <p:cNvPr id="18" name="Gerader Verbinder 17">
            <a:extLst>
              <a:ext uri="{FF2B5EF4-FFF2-40B4-BE49-F238E27FC236}">
                <a16:creationId xmlns:a16="http://schemas.microsoft.com/office/drawing/2014/main" id="{F6D97DCB-CC9B-9C46-46A4-D3E3F23A78FC}"/>
              </a:ext>
            </a:extLst>
          </p:cNvPr>
          <p:cNvCxnSpPr>
            <a:cxnSpLocks/>
          </p:cNvCxnSpPr>
          <p:nvPr/>
        </p:nvCxnSpPr>
        <p:spPr>
          <a:xfrm>
            <a:off x="-54209" y="3632693"/>
            <a:ext cx="3002892" cy="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mc:AlternateContent xmlns:mc="http://schemas.openxmlformats.org/markup-compatibility/2006">
        <mc:Choice xmlns:we="http://schemas.microsoft.com/office/webextensions/webextension/2010/11" xmlns:pca="http://schemas.microsoft.com/office/powerpoint/2013/contentapp" Requires="we pca">
          <p:graphicFrame>
            <p:nvGraphicFramePr>
              <p:cNvPr id="14" name="Add-In 13">
                <a:extLst>
                  <a:ext uri="{FF2B5EF4-FFF2-40B4-BE49-F238E27FC236}">
                    <a16:creationId xmlns:a16="http://schemas.microsoft.com/office/drawing/2014/main" id="{9DA6BD7C-7209-DD99-7E4C-84EA0CE8AD03}"/>
                  </a:ext>
                </a:extLst>
              </p:cNvPr>
              <p:cNvGraphicFramePr>
                <a:graphicFrameLocks noGrp="1"/>
              </p:cNvGraphicFramePr>
              <p:nvPr>
                <p:extLst>
                  <p:ext uri="{D42A27DB-BD31-4B8C-83A1-F6EECF244321}">
                    <p14:modId xmlns:p14="http://schemas.microsoft.com/office/powerpoint/2010/main" val="142104556"/>
                  </p:ext>
                </p:extLst>
              </p:nvPr>
            </p:nvGraphicFramePr>
            <p:xfrm>
              <a:off x="4157019" y="2617804"/>
              <a:ext cx="7784320" cy="3668143"/>
            </p:xfrm>
            <a:graphic>
              <a:graphicData uri="http://schemas.microsoft.com/office/webextensions/webextension/2010/11">
                <we:webextensionref xmlns:we="http://schemas.microsoft.com/office/webextensions/webextension/2010/11" xmlns:r="http://schemas.openxmlformats.org/officeDocument/2006/relationships" r:id="rId11"/>
              </a:graphicData>
            </a:graphic>
          </p:graphicFrame>
        </mc:Choice>
        <mc:Fallback>
          <p:pic>
            <p:nvPicPr>
              <p:cNvPr id="14" name="Add-In 13">
                <a:extLst>
                  <a:ext uri="{FF2B5EF4-FFF2-40B4-BE49-F238E27FC236}">
                    <a16:creationId xmlns:a16="http://schemas.microsoft.com/office/drawing/2014/main" id="{9DA6BD7C-7209-DD99-7E4C-84EA0CE8AD03}"/>
                  </a:ext>
                </a:extLst>
              </p:cNvPr>
              <p:cNvPicPr>
                <a:picLocks noGrp="1" noRot="1" noChangeAspect="1" noMove="1" noResize="1" noEditPoints="1" noAdjustHandles="1" noChangeArrowheads="1" noChangeShapeType="1"/>
              </p:cNvPicPr>
              <p:nvPr/>
            </p:nvPicPr>
            <p:blipFill>
              <a:blip r:embed="rId12"/>
              <a:stretch>
                <a:fillRect/>
              </a:stretch>
            </p:blipFill>
            <p:spPr>
              <a:xfrm>
                <a:off x="4157019" y="2617804"/>
                <a:ext cx="7784320" cy="3668143"/>
              </a:xfrm>
              <a:prstGeom prst="rect">
                <a:avLst/>
              </a:prstGeom>
            </p:spPr>
          </p:pic>
        </mc:Fallback>
      </mc:AlternateContent>
      <p:sp>
        <p:nvSpPr>
          <p:cNvPr id="30" name="Rechteck 29">
            <a:extLst>
              <a:ext uri="{FF2B5EF4-FFF2-40B4-BE49-F238E27FC236}">
                <a16:creationId xmlns:a16="http://schemas.microsoft.com/office/drawing/2014/main" id="{09A3B801-BAF1-98CA-913F-7CB9C3F68875}"/>
              </a:ext>
            </a:extLst>
          </p:cNvPr>
          <p:cNvSpPr/>
          <p:nvPr/>
        </p:nvSpPr>
        <p:spPr>
          <a:xfrm>
            <a:off x="4157019" y="2617804"/>
            <a:ext cx="7784320" cy="3668143"/>
          </a:xfrm>
          <a:prstGeom prst="rect">
            <a:avLst/>
          </a:prstGeom>
          <a:solidFill>
            <a:srgbClr val="FFFF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8" name="Titel 7">
            <a:extLst>
              <a:ext uri="{FF2B5EF4-FFF2-40B4-BE49-F238E27FC236}">
                <a16:creationId xmlns:a16="http://schemas.microsoft.com/office/drawing/2014/main" id="{450ADB0F-ED44-F8D2-A434-E36FE36EF284}"/>
              </a:ext>
            </a:extLst>
          </p:cNvPr>
          <p:cNvSpPr>
            <a:spLocks noGrp="1"/>
          </p:cNvSpPr>
          <p:nvPr>
            <p:ph type="title"/>
          </p:nvPr>
        </p:nvSpPr>
        <p:spPr/>
        <p:txBody>
          <a:bodyPr/>
          <a:lstStyle/>
          <a:p>
            <a:r>
              <a:rPr lang="en-US" dirty="0" err="1"/>
              <a:t>Abschluss</a:t>
            </a:r>
            <a:endParaRPr lang="de-DE" dirty="0"/>
          </a:p>
        </p:txBody>
      </p:sp>
      <p:sp>
        <p:nvSpPr>
          <p:cNvPr id="19" name="Inhaltsplatzhalter 18">
            <a:extLst>
              <a:ext uri="{FF2B5EF4-FFF2-40B4-BE49-F238E27FC236}">
                <a16:creationId xmlns:a16="http://schemas.microsoft.com/office/drawing/2014/main" id="{87D89C00-73E1-3B49-B3B3-00F1DCEC037E}"/>
              </a:ext>
            </a:extLst>
          </p:cNvPr>
          <p:cNvSpPr>
            <a:spLocks noGrp="1"/>
          </p:cNvSpPr>
          <p:nvPr>
            <p:ph idx="1"/>
          </p:nvPr>
        </p:nvSpPr>
        <p:spPr>
          <a:xfrm>
            <a:off x="509726" y="771956"/>
            <a:ext cx="7200000" cy="4351338"/>
          </a:xfrm>
        </p:spPr>
        <p:txBody>
          <a:bodyPr/>
          <a:lstStyle/>
          <a:p>
            <a:endParaRPr lang="de-DE"/>
          </a:p>
        </p:txBody>
      </p:sp>
      <p:sp>
        <p:nvSpPr>
          <p:cNvPr id="5" name="Foliennummernplatzhalter 4">
            <a:extLst>
              <a:ext uri="{FF2B5EF4-FFF2-40B4-BE49-F238E27FC236}">
                <a16:creationId xmlns:a16="http://schemas.microsoft.com/office/drawing/2014/main" id="{43853F01-9CA9-2895-02D4-A0977B086846}"/>
              </a:ext>
            </a:extLst>
          </p:cNvPr>
          <p:cNvSpPr>
            <a:spLocks noGrp="1"/>
          </p:cNvSpPr>
          <p:nvPr>
            <p:ph type="sldNum" sz="quarter" idx="12"/>
          </p:nvPr>
        </p:nvSpPr>
        <p:spPr/>
        <p:txBody>
          <a:bodyPr/>
          <a:lstStyle/>
          <a:p>
            <a:fld id="{69AFFE21-306B-104C-A652-3A8A92DE08D1}" type="slidenum">
              <a:rPr lang="de-DE" smtClean="0"/>
              <a:pPr/>
              <a:t>90</a:t>
            </a:fld>
            <a:endParaRPr lang="de-DE" dirty="0"/>
          </a:p>
        </p:txBody>
      </p:sp>
      <p:sp>
        <p:nvSpPr>
          <p:cNvPr id="20" name="Inhaltsplatzhalter 19">
            <a:extLst>
              <a:ext uri="{FF2B5EF4-FFF2-40B4-BE49-F238E27FC236}">
                <a16:creationId xmlns:a16="http://schemas.microsoft.com/office/drawing/2014/main" id="{80EC1EA7-BE5B-3253-D41F-80D10060417B}"/>
              </a:ext>
            </a:extLst>
          </p:cNvPr>
          <p:cNvSpPr>
            <a:spLocks noGrp="1"/>
          </p:cNvSpPr>
          <p:nvPr>
            <p:ph idx="14"/>
          </p:nvPr>
        </p:nvSpPr>
        <p:spPr>
          <a:xfrm>
            <a:off x="8020870" y="771956"/>
            <a:ext cx="3600000" cy="4351338"/>
          </a:xfrm>
        </p:spPr>
        <p:txBody>
          <a:bodyPr/>
          <a:lstStyle/>
          <a:p>
            <a:endParaRPr lang="de-DE"/>
          </a:p>
        </p:txBody>
      </p:sp>
      <p:sp>
        <p:nvSpPr>
          <p:cNvPr id="3" name="Datumsplatzhalter 2">
            <a:extLst>
              <a:ext uri="{FF2B5EF4-FFF2-40B4-BE49-F238E27FC236}">
                <a16:creationId xmlns:a16="http://schemas.microsoft.com/office/drawing/2014/main" id="{87F3BEE4-6C77-3A5E-BC4F-F052A86C2F36}"/>
              </a:ext>
            </a:extLst>
          </p:cNvPr>
          <p:cNvSpPr>
            <a:spLocks noGrp="1"/>
          </p:cNvSpPr>
          <p:nvPr>
            <p:ph type="dt" sz="half" idx="2"/>
          </p:nvPr>
        </p:nvSpPr>
        <p:spPr/>
        <p:txBody>
          <a:bodyPr/>
          <a:lstStyle/>
          <a:p>
            <a:fld id="{06652C44-3583-44F9-9B05-1A0A6F747A2B}" type="datetime1">
              <a:rPr lang="de-DE" smtClean="0"/>
              <a:t>29.04.2024</a:t>
            </a:fld>
            <a:endParaRPr lang="de-DE" dirty="0"/>
          </a:p>
        </p:txBody>
      </p:sp>
      <p:sp>
        <p:nvSpPr>
          <p:cNvPr id="6" name="Fußzeilenplatzhalter 5">
            <a:extLst>
              <a:ext uri="{FF2B5EF4-FFF2-40B4-BE49-F238E27FC236}">
                <a16:creationId xmlns:a16="http://schemas.microsoft.com/office/drawing/2014/main" id="{34BEF48E-B25D-3F5D-588C-717ACFC93E9D}"/>
              </a:ext>
            </a:extLst>
          </p:cNvPr>
          <p:cNvSpPr>
            <a:spLocks noGrp="1"/>
          </p:cNvSpPr>
          <p:nvPr>
            <p:ph type="ftr" sz="quarter" idx="3"/>
          </p:nvPr>
        </p:nvSpPr>
        <p:spPr/>
        <p:txBody>
          <a:bodyPr/>
          <a:lstStyle/>
          <a:p>
            <a:r>
              <a:rPr lang="de-DE"/>
              <a:t>Ulrich Kortenkamp | Elise Stroetmann | Marcus Röhming</a:t>
            </a:r>
            <a:endParaRPr lang="de-DE" dirty="0"/>
          </a:p>
        </p:txBody>
      </p:sp>
      <p:sp>
        <p:nvSpPr>
          <p:cNvPr id="21" name="Abgerundetes Rechteck 1">
            <a:extLst>
              <a:ext uri="{FF2B5EF4-FFF2-40B4-BE49-F238E27FC236}">
                <a16:creationId xmlns:a16="http://schemas.microsoft.com/office/drawing/2014/main" id="{3769B7BE-4318-4451-DCB4-18014BB5EA3A}"/>
              </a:ext>
            </a:extLst>
          </p:cNvPr>
          <p:cNvSpPr/>
          <p:nvPr/>
        </p:nvSpPr>
        <p:spPr>
          <a:xfrm>
            <a:off x="-104774" y="758448"/>
            <a:ext cx="3739226" cy="462792"/>
          </a:xfrm>
          <a:prstGeom prst="roundRect">
            <a:avLst/>
          </a:prstGeom>
          <a:solidFill>
            <a:schemeClr val="tx2">
              <a:lumMod val="10000"/>
              <a:lumOff val="90000"/>
            </a:schemeClr>
          </a:solidFill>
          <a:ln>
            <a:noFill/>
          </a:ln>
        </p:spPr>
        <p:style>
          <a:lnRef idx="2">
            <a:schemeClr val="accent1"/>
          </a:lnRef>
          <a:fillRef idx="1">
            <a:schemeClr val="lt1"/>
          </a:fillRef>
          <a:effectRef idx="0">
            <a:schemeClr val="accent1"/>
          </a:effectRef>
          <a:fontRef idx="minor">
            <a:schemeClr val="dk1"/>
          </a:fontRef>
        </p:style>
        <p:txBody>
          <a:bodyPr rot="0" spcFirstLastPara="0" vert="horz" wrap="square" lIns="36000" tIns="0" rIns="36000" bIns="0" numCol="1" spcCol="0" rtlCol="0" fromWordArt="0" anchor="ctr" anchorCtr="0" forceAA="0" compatLnSpc="1">
            <a:prstTxWarp prst="textNoShape">
              <a:avLst/>
            </a:prstTxWarp>
            <a:noAutofit/>
          </a:bodyPr>
          <a:lstStyle/>
          <a:p>
            <a:pPr algn="r"/>
            <a:r>
              <a:rPr lang="de-DE" sz="2000" dirty="0">
                <a:effectLst/>
                <a:latin typeface="Calibri" panose="020F0502020204030204" pitchFamily="34" charset="0"/>
                <a:ea typeface="MS Mincho" panose="02020609040205080304" pitchFamily="49" charset="-128"/>
                <a:cs typeface="Arial" panose="020B0604020202020204" pitchFamily="34" charset="0"/>
              </a:rPr>
              <a:t>Gegeben ist (Voraussetzung): </a:t>
            </a:r>
          </a:p>
        </p:txBody>
      </p:sp>
      <p:sp>
        <p:nvSpPr>
          <p:cNvPr id="16" name="L-Form 15">
            <a:extLst>
              <a:ext uri="{FF2B5EF4-FFF2-40B4-BE49-F238E27FC236}">
                <a16:creationId xmlns:a16="http://schemas.microsoft.com/office/drawing/2014/main" id="{B2831657-0258-5B57-1305-B4FC7E83840C}"/>
              </a:ext>
            </a:extLst>
          </p:cNvPr>
          <p:cNvSpPr/>
          <p:nvPr/>
        </p:nvSpPr>
        <p:spPr>
          <a:xfrm rot="5400000">
            <a:off x="1901603" y="-1150217"/>
            <a:ext cx="5734425" cy="9551756"/>
          </a:xfrm>
          <a:prstGeom prst="corner">
            <a:avLst>
              <a:gd name="adj1" fmla="val 58691"/>
              <a:gd name="adj2" fmla="val 18407"/>
            </a:avLst>
          </a:prstGeom>
          <a:solidFill>
            <a:srgbClr val="FFFFFF">
              <a:alpha val="61176"/>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813765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500"/>
                                        <p:tgtEl>
                                          <p:spTgt spid="36"/>
                                        </p:tgtEl>
                                      </p:cBhvr>
                                    </p:animEffect>
                                  </p:childTnLst>
                                </p:cTn>
                              </p:par>
                              <p:par>
                                <p:cTn id="11" presetID="10" presetClass="exit" presetSubtype="0" fill="hold" grpId="0" nodeType="withEffect">
                                  <p:stCondLst>
                                    <p:cond delay="0"/>
                                  </p:stCondLst>
                                  <p:childTnLst>
                                    <p:animEffect transition="out" filter="fade">
                                      <p:cBhvr>
                                        <p:cTn id="12" dur="500"/>
                                        <p:tgtEl>
                                          <p:spTgt spid="30"/>
                                        </p:tgtEl>
                                      </p:cBhvr>
                                    </p:animEffect>
                                    <p:set>
                                      <p:cBhvr>
                                        <p:cTn id="13"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16" grpId="0" animBg="1"/>
    </p:bldLst>
  </p:timing>
</p:sld>
</file>

<file path=ppt/theme/theme1.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webextension1.xml.rels><?xml version="1.0" encoding="UTF-8" standalone="yes"?>
<Relationships xmlns="http://schemas.openxmlformats.org/package/2006/relationships"><Relationship Id="rId1" Type="http://schemas.openxmlformats.org/officeDocument/2006/relationships/image" Target="../media/image143.png"/></Relationships>
</file>

<file path=ppt/webextensions/_rels/webextension2.xml.rels><?xml version="1.0" encoding="UTF-8" standalone="yes"?>
<Relationships xmlns="http://schemas.openxmlformats.org/package/2006/relationships"><Relationship Id="rId1" Type="http://schemas.openxmlformats.org/officeDocument/2006/relationships/image" Target="../media/image146.png"/></Relationships>
</file>

<file path=ppt/webextensions/_rels/webextension3.xml.rels><?xml version="1.0" encoding="UTF-8" standalone="yes"?>
<Relationships xmlns="http://schemas.openxmlformats.org/package/2006/relationships"><Relationship Id="rId1" Type="http://schemas.openxmlformats.org/officeDocument/2006/relationships/image" Target="../media/image179.png"/></Relationships>
</file>

<file path=ppt/webextensions/webextension1.xml><?xml version="1.0" encoding="utf-8"?>
<we:webextension xmlns:we="http://schemas.microsoft.com/office/webextensions/webextension/2010/11" id="{258E105A-9303-420F-9195-2030045880E2}">
  <we:reference id="wa104295828" version="1.9.0.0" store="de-DE" storeType="OMEX"/>
  <we:alternateReferences>
    <we:reference id="WA104295828" version="1.9.0.0" store="" storeType="OMEX"/>
  </we:alternateReferences>
  <we:properties>
    <we:property name="__labs__" value="{&quot;configuration&quot;:{&quot;appVersion&quot;:{&quot;major&quot;:1,&quot;minor&quot;:0},&quot;components&quot;:[{&quot;type&quot;:&quot;Labs.Components.ActivityComponent&quot;,&quot;name&quot;:&quot;www.test.cosito.net/t3&quot;,&quot;values&quot;:{},&quot;data&quot;:{&quot;uri&quot;:&quot;www.test.cosito.net/t3&quot;},&quot;secure&quot;:false}],&quot;name&quot;:&quot;www.test.cosito.net/t3&quot;,&quot;timeline&quot;:null,&quot;analytics&quot;:null},&quot;hostVersion&quot;:{&quot;major&quot;:0,&quot;minor&quot;:1}}"/>
  </we:properties>
  <we:bindings/>
  <we:snapshot xmlns:r="http://schemas.openxmlformats.org/officeDocument/2006/relationships" r:embed="rId1"/>
</we:webextension>
</file>

<file path=ppt/webextensions/webextension2.xml><?xml version="1.0" encoding="utf-8"?>
<we:webextension xmlns:we="http://schemas.microsoft.com/office/webextensions/webextension/2010/11" id="{1127C4FB-7369-49C1-9CFC-096DC77C4030}">
  <we:reference id="wa104295828" version="1.9.0.0" store="de-DE" storeType="OMEX"/>
  <we:alternateReferences>
    <we:reference id="WA104295828" version="1.9.0.0" store="" storeType="OMEX"/>
  </we:alternateReferences>
  <we:properties>
    <we:property name="__labs__" value="{&quot;configuration&quot;:{&quot;appVersion&quot;:{&quot;major&quot;:1,&quot;minor&quot;:0},&quot;components&quot;:[{&quot;type&quot;:&quot;Labs.Components.ActivityComponent&quot;,&quot;name&quot;:&quot;www.test.cosito.net/t3&quot;,&quot;values&quot;:{},&quot;data&quot;:{&quot;uri&quot;:&quot;www.test.cosito.net/t3&quot;},&quot;secure&quot;:false}],&quot;name&quot;:&quot;www.test.cosito.net/t3&quot;,&quot;timeline&quot;:null,&quot;analytics&quot;:null},&quot;hostVersion&quot;:{&quot;major&quot;:0,&quot;minor&quot;:1}}"/>
  </we:properties>
  <we:bindings/>
  <we:snapshot xmlns:r="http://schemas.openxmlformats.org/officeDocument/2006/relationships" r:embed="rId1"/>
</we:webextension>
</file>

<file path=ppt/webextensions/webextension3.xml><?xml version="1.0" encoding="utf-8"?>
<we:webextension xmlns:we="http://schemas.microsoft.com/office/webextensions/webextension/2010/11" id="{E95B50D2-07CD-4132-9F75-EDE65A7EAACA}">
  <we:reference id="wa104295828" version="1.9.0.0" store="de-DE" storeType="OMEX"/>
  <we:alternateReferences>
    <we:reference id="WA104295828" version="1.9.0.0" store="" storeType="OMEX"/>
  </we:alternateReferences>
  <we:properties>
    <we:property name="__labs__" value="{&quot;configuration&quot;:{&quot;appVersion&quot;:{&quot;major&quot;:1,&quot;minor&quot;:0},&quot;components&quot;:[{&quot;type&quot;:&quot;Labs.Components.ActivityComponent&quot;,&quot;name&quot;:&quot;www.test.cosito.net/t3&quot;,&quot;values&quot;:{},&quot;data&quot;:{&quot;uri&quot;:&quot;www.test.cosito.net/t3&quot;},&quot;secure&quot;:false}],&quot;name&quot;:&quot;www.test.cosito.net/t3&quot;,&quot;timeline&quot;:null,&quot;analytics&quot;:null},&quot;hostVersion&quot;:{&quot;major&quot;:0,&quot;minor&quot;:1}}"/>
  </we:properties>
  <we:bindings/>
  <we:snapshot xmlns:r="http://schemas.openxmlformats.org/officeDocument/2006/relationships" r:embed="rId1"/>
</we:webextension>
</file>

<file path=docProps/app.xml><?xml version="1.0" encoding="utf-8"?>
<Properties xmlns="http://schemas.openxmlformats.org/officeDocument/2006/extended-properties" xmlns:vt="http://schemas.openxmlformats.org/officeDocument/2006/docPropsVTypes">
  <TotalTime>0</TotalTime>
  <Words>5379</Words>
  <Application>Microsoft Office PowerPoint</Application>
  <PresentationFormat>Breitbild</PresentationFormat>
  <Paragraphs>975</Paragraphs>
  <Slides>90</Slides>
  <Notes>25</Notes>
  <HiddenSlides>0</HiddenSlides>
  <MMClips>0</MMClips>
  <ScaleCrop>false</ScaleCrop>
  <HeadingPairs>
    <vt:vector size="6" baseType="variant">
      <vt:variant>
        <vt:lpstr>Verwendete Schriftarten</vt:lpstr>
      </vt:variant>
      <vt:variant>
        <vt:i4>13</vt:i4>
      </vt:variant>
      <vt:variant>
        <vt:lpstr>Design</vt:lpstr>
      </vt:variant>
      <vt:variant>
        <vt:i4>1</vt:i4>
      </vt:variant>
      <vt:variant>
        <vt:lpstr>Folientitel</vt:lpstr>
      </vt:variant>
      <vt:variant>
        <vt:i4>90</vt:i4>
      </vt:variant>
    </vt:vector>
  </HeadingPairs>
  <TitlesOfParts>
    <vt:vector size="104" baseType="lpstr">
      <vt:lpstr>MS Mincho</vt:lpstr>
      <vt:lpstr>Apple Color Emoji</vt:lpstr>
      <vt:lpstr>Aptos</vt:lpstr>
      <vt:lpstr>Arial</vt:lpstr>
      <vt:lpstr>Avenir Next</vt:lpstr>
      <vt:lpstr>Calibri</vt:lpstr>
      <vt:lpstr>Calibri Light</vt:lpstr>
      <vt:lpstr>Cambria Math</vt:lpstr>
      <vt:lpstr>Comic Sans MS</vt:lpstr>
      <vt:lpstr>ScalaSans</vt:lpstr>
      <vt:lpstr>Segoe UI Symbol</vt:lpstr>
      <vt:lpstr>Times New Roman</vt:lpstr>
      <vt:lpstr>Wingdings</vt:lpstr>
      <vt:lpstr>Office</vt:lpstr>
      <vt:lpstr>Hallo!</vt:lpstr>
      <vt:lpstr>Was euch in den nächsten Wochen erwartet … </vt:lpstr>
      <vt:lpstr>Was euch in den nächsten Wochen erwartet …</vt:lpstr>
      <vt:lpstr>1 Dreiecke</vt:lpstr>
      <vt:lpstr>Domino!</vt:lpstr>
      <vt:lpstr>Domino: Lösung</vt:lpstr>
      <vt:lpstr>Dreiecksarten</vt:lpstr>
      <vt:lpstr>Innenwinkelsatz für Dreiecke</vt:lpstr>
      <vt:lpstr>Basiswinkelsatz</vt:lpstr>
      <vt:lpstr>Innenwinkel- und Basiswinkelsatz</vt:lpstr>
      <vt:lpstr>Übung</vt:lpstr>
      <vt:lpstr>Vergleich</vt:lpstr>
      <vt:lpstr>Vergleich</vt:lpstr>
      <vt:lpstr>Nicht vergessen!</vt:lpstr>
      <vt:lpstr>Wie groß ist β ?</vt:lpstr>
      <vt:lpstr>Wie groß ist β ?</vt:lpstr>
      <vt:lpstr>Dreiecke</vt:lpstr>
      <vt:lpstr>Dreiecke</vt:lpstr>
      <vt:lpstr>So sprechen Mathematiker/-innen</vt:lpstr>
      <vt:lpstr>Vergleich</vt:lpstr>
      <vt:lpstr>Vergleich</vt:lpstr>
      <vt:lpstr>Vergleich</vt:lpstr>
      <vt:lpstr>… weitergedacht: </vt:lpstr>
      <vt:lpstr>… weitergedacht: </vt:lpstr>
      <vt:lpstr>… weitergedacht: </vt:lpstr>
      <vt:lpstr>Vergleich</vt:lpstr>
      <vt:lpstr>Vergleich</vt:lpstr>
      <vt:lpstr>Vergleich</vt:lpstr>
      <vt:lpstr>Vergleich</vt:lpstr>
      <vt:lpstr>Vergleich</vt:lpstr>
      <vt:lpstr>Vergleich</vt:lpstr>
      <vt:lpstr>… weitergedacht: </vt:lpstr>
      <vt:lpstr>… weitergedacht: </vt:lpstr>
      <vt:lpstr>… weitergedacht: </vt:lpstr>
      <vt:lpstr>Vergleich</vt:lpstr>
      <vt:lpstr>Vergleich</vt:lpstr>
      <vt:lpstr>Vergleich</vt:lpstr>
      <vt:lpstr>Vergleich</vt:lpstr>
      <vt:lpstr>Vergleich</vt:lpstr>
      <vt:lpstr>Abschluss: Wie groß ist β</vt:lpstr>
      <vt:lpstr>Erste Entdeckungen mit DGS</vt:lpstr>
      <vt:lpstr>Erste Entdeckungen mit DGS</vt:lpstr>
      <vt:lpstr>Erste Entdeckungen mit DGS</vt:lpstr>
      <vt:lpstr>Untersuchungen am Dreieck</vt:lpstr>
      <vt:lpstr>Untersuchungen am Dreieck</vt:lpstr>
      <vt:lpstr>Untersuchungen am Dreieck</vt:lpstr>
      <vt:lpstr>Untersuchungen am Dreieck</vt:lpstr>
      <vt:lpstr>Untersuchungen am Dreieck 2</vt:lpstr>
      <vt:lpstr>Untersuchungen am Dreieck 2</vt:lpstr>
      <vt:lpstr>Untersuchungen am Dreieck 3</vt:lpstr>
      <vt:lpstr>Erste Entdeckungen mit DGS</vt:lpstr>
      <vt:lpstr>Erste Entdeckungen mit DGS</vt:lpstr>
      <vt:lpstr>Was bisher geschah … </vt:lpstr>
      <vt:lpstr>Was bisher geschah … </vt:lpstr>
      <vt:lpstr>Was bisher geschah … </vt:lpstr>
      <vt:lpstr>Was bisher geschah … </vt:lpstr>
      <vt:lpstr>Der Satz des Thales und seine Umkehrung</vt:lpstr>
      <vt:lpstr>Der Satz des Thales und seine Umkehrung</vt:lpstr>
      <vt:lpstr>Der Satz des Thales und seine Umkehrung</vt:lpstr>
      <vt:lpstr>Arbeitsauftrag</vt:lpstr>
      <vt:lpstr>Aufgabe 5</vt:lpstr>
      <vt:lpstr>Aufgabe 6</vt:lpstr>
      <vt:lpstr>Aufgabe 6</vt:lpstr>
      <vt:lpstr>Den Satz des Thales begründen</vt:lpstr>
      <vt:lpstr>Den Satz des Thales begründen</vt:lpstr>
      <vt:lpstr>Aufgabe 1</vt:lpstr>
      <vt:lpstr>Den Satz des Thales  begründen </vt:lpstr>
      <vt:lpstr>Arbeitsauftrag</vt:lpstr>
      <vt:lpstr>Arbeitsauftrag</vt:lpstr>
      <vt:lpstr>Arbeitsauftrag</vt:lpstr>
      <vt:lpstr>Arbeitsauftrag</vt:lpstr>
      <vt:lpstr>Arbeitsauftrag: Lösung</vt:lpstr>
      <vt:lpstr>Arbeitsauftrag: Lösung</vt:lpstr>
      <vt:lpstr>Arbeitsauftrag: Lösung</vt:lpstr>
      <vt:lpstr>Arbeitsauftrag: Lösung</vt:lpstr>
      <vt:lpstr>Arbeitsauftrag: Lösung</vt:lpstr>
      <vt:lpstr>Arbeitsauftrag: Lösung (Alternative)</vt:lpstr>
      <vt:lpstr>Arbeitsauftrag: Lösung (Alternative)</vt:lpstr>
      <vt:lpstr>Arbeitsauftrag: Lösung (Alternative)</vt:lpstr>
      <vt:lpstr>Arbeitsauftrag: Lösung (Alternative)</vt:lpstr>
      <vt:lpstr>Kurzer Rückblick…</vt:lpstr>
      <vt:lpstr>Kurzer Rückblick…</vt:lpstr>
      <vt:lpstr>Den Satz des Thales begründen</vt:lpstr>
      <vt:lpstr>Den Satz des Thales begründen</vt:lpstr>
      <vt:lpstr>Arbeitsauftrag: Beweis des Satzes des Thales</vt:lpstr>
      <vt:lpstr>Arbeitsauftrag: Beweis des Satzes des Thales - Lösung</vt:lpstr>
      <vt:lpstr>Arbeitsauftrag: Beweis des Satzes des Thales - Lösung</vt:lpstr>
      <vt:lpstr>Arbeitsauftrag: Beweis des Satzes des Thales - Lösung</vt:lpstr>
      <vt:lpstr>Arbeitsauftrag: Beweis des Satzes des Thales - Lösung</vt:lpstr>
      <vt:lpstr>Abschluss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Dreiecke</dc:title>
  <dc:creator>Elise Stroetmann</dc:creator>
  <cp:lastModifiedBy>Marcus Roehming</cp:lastModifiedBy>
  <cp:revision>2</cp:revision>
  <dcterms:created xsi:type="dcterms:W3CDTF">2024-04-04T14:34:25Z</dcterms:created>
  <dcterms:modified xsi:type="dcterms:W3CDTF">2024-04-29T10:46:16Z</dcterms:modified>
</cp:coreProperties>
</file>